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BM JUA OTF" panose="020B0600000101010101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동빈" initials="전" lastIdx="1" clrIdx="0">
    <p:extLst>
      <p:ext uri="{19B8F6BF-5375-455C-9EA6-DF929625EA0E}">
        <p15:presenceInfo xmlns:p15="http://schemas.microsoft.com/office/powerpoint/2012/main" userId="S::20161518@ioffice.inje.ac.kr::e6eeec82-c679-47f6-9c70-841199f363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357"/>
    <a:srgbClr val="71CEF8"/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9" autoAdjust="0"/>
    <p:restoredTop sz="95394" autoAdjust="0"/>
  </p:normalViewPr>
  <p:slideViewPr>
    <p:cSldViewPr snapToGrid="0">
      <p:cViewPr varScale="1">
        <p:scale>
          <a:sx n="87" d="100"/>
          <a:sy n="87" d="100"/>
        </p:scale>
        <p:origin x="29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211BC7DE-2207-4E36-B907-4DF50600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4356453" y="552916"/>
            <a:ext cx="34790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 err="1"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Pilot_net</a:t>
            </a:r>
            <a:endParaRPr lang="en-US" altLang="ko-KR" sz="6000" b="1" dirty="0"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F703038C-1C69-4745-A04D-DA78E17E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2584109" y="385164"/>
            <a:ext cx="7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전반적인 내용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CF0A-E72F-429B-9F28-D64D7BFDA2CF}"/>
              </a:ext>
            </a:extLst>
          </p:cNvPr>
          <p:cNvSpPr txBox="1"/>
          <p:nvPr/>
        </p:nvSpPr>
        <p:spPr>
          <a:xfrm>
            <a:off x="557400" y="1204716"/>
            <a:ext cx="1107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전면 카메라에서 입력되는 생 이미지와 직접 </a:t>
            </a:r>
            <a:r>
              <a:rPr lang="ko-KR" altLang="en-US" sz="2300" dirty="0" err="1">
                <a:latin typeface="BM JUA OTF" panose="020B0600000101010101" charset="-127"/>
                <a:ea typeface="BM JUA OTF" panose="020B0600000101010101" charset="-127"/>
              </a:rPr>
              <a:t>조향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 명령데이터를 사용하여 자율 주행 모델을 제작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최소한의 처리 단계를 사용하여 문제를 해결하기 때문에 더 작은 네트워크를 사용할 수 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7A410-687B-591B-420E-F3E069F0E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86" y="3111378"/>
            <a:ext cx="5454415" cy="33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8C84C14-7050-628E-105B-DF8398185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65" y="2803430"/>
            <a:ext cx="4103985" cy="387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F703038C-1C69-4745-A04D-DA78E17E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2584109" y="385164"/>
            <a:ext cx="7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차량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CF0A-E72F-429B-9F28-D64D7BFDA2CF}"/>
              </a:ext>
            </a:extLst>
          </p:cNvPr>
          <p:cNvSpPr txBox="1"/>
          <p:nvPr/>
        </p:nvSpPr>
        <p:spPr>
          <a:xfrm>
            <a:off x="557400" y="1204716"/>
            <a:ext cx="11077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카메라는 총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3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개로 왼쪽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가운데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오른쪽 카메라가 존재한다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latin typeface="BM JUA OTF" panose="020B0600000101010101" charset="-127"/>
              <a:ea typeface="BM JUA OTF" panose="020B0600000101010101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231BE-E091-C840-2835-4AD4C91C6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28" y="1899956"/>
            <a:ext cx="60102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F703038C-1C69-4745-A04D-DA78E17E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2584109" y="385164"/>
            <a:ext cx="7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데이터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CF0A-E72F-429B-9F28-D64D7BFDA2CF}"/>
              </a:ext>
            </a:extLst>
          </p:cNvPr>
          <p:cNvSpPr txBox="1"/>
          <p:nvPr/>
        </p:nvSpPr>
        <p:spPr>
          <a:xfrm>
            <a:off x="557400" y="1204716"/>
            <a:ext cx="11077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이미지는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3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개의 카메라 데이터를 사용한다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 (10FPS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샘플링 속도는 매우 유사한 이미지를 포함 가능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대부분 뉴저지 중부에서 수집되었고 고속도로 데이터는 일리노이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미시간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펜실베니아 및 뉴욕에서 수집되었다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차선의 유무 상관없이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2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차선 도로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주차된 차량이 있는 주거 도로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터널 및 비포장 도로가 포함된다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맑은 날씨 뿐만 아니라 흐린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안개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낀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눈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비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,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낮과 밤에 수집되었다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2016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년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3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월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28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일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72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시간의 운전데이터가 수집되었다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이미지를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shift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시키고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rotation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잘못된 위치 또는 방향에서 복구하도록 진행하는 데이터를 추가하였다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5DA290-B1FA-1C71-9B79-FD866E65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746" y="4334770"/>
            <a:ext cx="4146054" cy="252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8ED9A51-57E2-2CE3-E066-5E65444AF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263" b="78523"/>
          <a:stretch/>
        </p:blipFill>
        <p:spPr bwMode="auto">
          <a:xfrm>
            <a:off x="5535214" y="4579877"/>
            <a:ext cx="4408202" cy="14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9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F703038C-1C69-4745-A04D-DA78E17E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2584109" y="385164"/>
            <a:ext cx="7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모델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CF0A-E72F-429B-9F28-D64D7BFDA2CF}"/>
              </a:ext>
            </a:extLst>
          </p:cNvPr>
          <p:cNvSpPr txBox="1"/>
          <p:nvPr/>
        </p:nvSpPr>
        <p:spPr>
          <a:xfrm>
            <a:off x="557400" y="1204716"/>
            <a:ext cx="11077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입력 이미지는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YUV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평면으로 분할되어서 네트워크에 전달된다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첫 번째 레이어는 이미지 </a:t>
            </a:r>
            <a:r>
              <a:rPr lang="en-US" altLang="ko-KR" sz="2300" dirty="0" err="1">
                <a:latin typeface="BM JUA OTF" panose="020B0600000101010101" charset="-127"/>
                <a:ea typeface="BM JUA OTF" panose="020B0600000101010101" charset="-127"/>
              </a:rPr>
              <a:t>normoalization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수행</a:t>
            </a:r>
            <a:endParaRPr lang="en-US" altLang="ko-KR" sz="2300" dirty="0">
              <a:latin typeface="BM JUA OTF" panose="020B0600000101010101" charset="-127"/>
              <a:ea typeface="BM JUA OTF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Stride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convolution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과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non-stride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를 사용하였다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300" dirty="0">
              <a:latin typeface="BM JUA OTF" panose="020B0600000101010101" charset="-127"/>
              <a:ea typeface="BM JUA OTF" panose="020B0600000101010101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3A40AC-A92B-B5E9-6F5C-3968B5B4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34" y="2343492"/>
            <a:ext cx="4690931" cy="44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FEDAB5-6ECD-F284-DE52-E7E25E2EE4E5}"/>
              </a:ext>
            </a:extLst>
          </p:cNvPr>
          <p:cNvSpPr txBox="1"/>
          <p:nvPr/>
        </p:nvSpPr>
        <p:spPr>
          <a:xfrm>
            <a:off x="5248330" y="2343492"/>
            <a:ext cx="666551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입력 이미지는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3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개의 카메라 데이터를 한번에 다 주어 예측 하는 것이 아닌 좌측 가운데 오른쪽 이미지를 따로 데이터 셋에 넣어 학습과 </a:t>
            </a:r>
            <a:r>
              <a:rPr lang="en-US" altLang="ko-KR" sz="2300" dirty="0" err="1">
                <a:latin typeface="BM JUA OTF" panose="020B0600000101010101" charset="-127"/>
                <a:ea typeface="BM JUA OTF" panose="020B0600000101010101" charset="-127"/>
              </a:rPr>
              <a:t>predic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진행하였다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 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그래서 논문에서는 학습이 끝나고 가운데 이미지 하나만으로 주행 가능하다고 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75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실루엣이(가) 표시된 사진&#10;&#10;자동 생성된 설명">
            <a:extLst>
              <a:ext uri="{FF2B5EF4-FFF2-40B4-BE49-F238E27FC236}">
                <a16:creationId xmlns:a16="http://schemas.microsoft.com/office/drawing/2014/main" id="{F703038C-1C69-4745-A04D-DA78E17E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1D4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2584109" y="385164"/>
            <a:ext cx="7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KoPubWorld돋움체 Bold" panose="00000800000000000000" pitchFamily="2" charset="-127"/>
              </a:rPr>
              <a:t>테스트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CF0A-E72F-429B-9F28-D64D7BFDA2CF}"/>
              </a:ext>
            </a:extLst>
          </p:cNvPr>
          <p:cNvSpPr txBox="1"/>
          <p:nvPr/>
        </p:nvSpPr>
        <p:spPr>
          <a:xfrm>
            <a:off x="557400" y="1204716"/>
            <a:ext cx="1107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시뮬레이터를 이용해서 테스트를 진행 하고 실제 도로에서도 주행하였다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뉴저지의 </a:t>
            </a:r>
            <a:r>
              <a:rPr lang="en-US" altLang="ko-KR" sz="2300" dirty="0" err="1">
                <a:latin typeface="BM JUA OTF" panose="020B0600000101010101" charset="-127"/>
                <a:ea typeface="BM JUA OTF" panose="020B0600000101010101" charset="-127"/>
              </a:rPr>
              <a:t>holmdel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에서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Atlantic highlands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까지의 일반적인 주행에서 자율 주행이 수행된 시간의 비율을 성능 측정 지표로 사용하였다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차선 변경과 교차로를 제외한 자율 주행 시간을 의미한다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98%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의 주행하였고 가든 </a:t>
            </a:r>
            <a:r>
              <a:rPr lang="ko-KR" altLang="en-US" sz="2300" dirty="0" err="1">
                <a:latin typeface="BM JUA OTF" panose="020B0600000101010101" charset="-127"/>
                <a:ea typeface="BM JUA OTF" panose="020B0600000101010101" charset="-127"/>
              </a:rPr>
              <a:t>스테이트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ko-KR" altLang="en-US" sz="2300" dirty="0" err="1">
                <a:latin typeface="BM JUA OTF" panose="020B0600000101010101" charset="-127"/>
                <a:ea typeface="BM JUA OTF" panose="020B0600000101010101" charset="-127"/>
              </a:rPr>
              <a:t>파크웨이에서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10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마일 주행 하면서 아무런 문제가 없었다고 한다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CNN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은 차량의 </a:t>
            </a:r>
            <a:r>
              <a:rPr lang="ko-KR" altLang="en-US" sz="2300" dirty="0" err="1">
                <a:latin typeface="BM JUA OTF" panose="020B0600000101010101" charset="-127"/>
                <a:ea typeface="BM JUA OTF" panose="020B0600000101010101" charset="-127"/>
              </a:rPr>
              <a:t>조향</a:t>
            </a:r>
            <a:r>
              <a:rPr lang="ko-KR" altLang="en-US" sz="2300" dirty="0">
                <a:latin typeface="BM JUA OTF" panose="020B0600000101010101" charset="-127"/>
                <a:ea typeface="BM JUA OTF" panose="020B0600000101010101" charset="-127"/>
              </a:rPr>
              <a:t> 각도만으로 도로 특징을 학습할 수 있었다</a:t>
            </a:r>
            <a:r>
              <a:rPr lang="en-US" altLang="ko-KR" sz="2300" dirty="0">
                <a:latin typeface="BM JUA OTF" panose="020B0600000101010101" charset="-127"/>
                <a:ea typeface="BM JUA OTF" panose="020B0600000101010101" charset="-127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79D7C35-563E-DE06-9228-97BCCF17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03" y="3865468"/>
            <a:ext cx="68675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D4C29FB-7AD0-EE99-4E1D-C4A226C4B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873" y="3066452"/>
            <a:ext cx="2261927" cy="370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57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5133</TotalTime>
  <Words>263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맑은 고딕</vt:lpstr>
      <vt:lpstr>BM JUA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하태성</cp:lastModifiedBy>
  <cp:revision>174</cp:revision>
  <dcterms:created xsi:type="dcterms:W3CDTF">2020-01-03T14:16:53Z</dcterms:created>
  <dcterms:modified xsi:type="dcterms:W3CDTF">2023-06-26T04:36:03Z</dcterms:modified>
</cp:coreProperties>
</file>