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7325"/>
  </p:normalViewPr>
  <p:slideViewPr>
    <p:cSldViewPr snapToGrid="0" snapToObjects="1">
      <p:cViewPr varScale="1">
        <p:scale>
          <a:sx n="95" d="100"/>
          <a:sy n="9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3422-4972-5944-AA7A-B0C552C4AB6B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F1D50-0AF4-4B49-83E7-E02D5E9E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purpose</a:t>
            </a:r>
            <a:r>
              <a:rPr lang="en-US" baseline="0" dirty="0" smtClean="0"/>
              <a:t> of this project was to create an implementation of motion detection, using two of the most well known algorithms in Background Subtraction and Optical Flow, as well as become familiar with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, with the added benefit of starting to learn Python as the base language of this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</a:t>
            </a:r>
            <a:r>
              <a:rPr lang="en-US" baseline="0" dirty="0" smtClean="0"/>
              <a:t> of this project was to create an implementation of motion detection, using two of the most well known algorithms in Background Subtraction and Optical Flow, as well as become familiar with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, with the added benefit of starting to learn Python as the base language of this project.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r>
              <a:rPr lang="en-US" baseline="0" dirty="0" smtClean="0"/>
              <a:t> starts by building a model of what should be the background of a video stream. It then compares incoming frames to this background model, and any region of pixels that are determined to not be a part of the background, are detected as a moving object. This algorithm is very sensitive to changes in lighting as well as any camera movement, however,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a method to keep a weighted background from a number of previous frames to make it less sensitive to these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  <a:r>
              <a:rPr lang="en-US" baseline="0" dirty="0" smtClean="0"/>
              <a:t> can be described as apparent motion of objects through a series of video frames. This implementation uses the Lucas-</a:t>
            </a:r>
            <a:r>
              <a:rPr lang="en-US" baseline="0" dirty="0" err="1" smtClean="0"/>
              <a:t>Kanade</a:t>
            </a:r>
            <a:r>
              <a:rPr lang="en-US" baseline="0" dirty="0" smtClean="0"/>
              <a:t> method to determine optical flow, which assumes that the flow of pixels in a given block is uniform throughout the block. The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implementation of this method uses a pyramid structure of a certain height, in which the higher elements have a lower resolution, in order to determine </a:t>
            </a:r>
            <a:r>
              <a:rPr lang="en-US" baseline="0" smtClean="0"/>
              <a:t>the flow of pixels.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10451158" cy="1691640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in Python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George </a:t>
            </a:r>
            <a:r>
              <a:rPr lang="en-US" dirty="0" err="1" smtClean="0"/>
              <a:t>Kyrtsakas</a:t>
            </a:r>
            <a:r>
              <a:rPr lang="en-US" dirty="0" smtClean="0"/>
              <a:t> || 103316510 || 06-88-590-18 || Dr. J. Wu || 4/10/2015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Implementation of Motion Detection</a:t>
            </a:r>
          </a:p>
          <a:p>
            <a:r>
              <a:rPr lang="en-US" dirty="0" smtClean="0"/>
              <a:t>Background Subtraction and Optical Flow Hybrid</a:t>
            </a:r>
          </a:p>
          <a:p>
            <a:r>
              <a:rPr lang="en-US" dirty="0" smtClean="0"/>
              <a:t>Python/</a:t>
            </a:r>
            <a:r>
              <a:rPr lang="en-US" dirty="0" err="1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Implementation of Motion Detection</a:t>
            </a:r>
          </a:p>
          <a:p>
            <a:r>
              <a:rPr lang="en-US" dirty="0"/>
              <a:t>Background Subtraction and Optical Flow </a:t>
            </a:r>
            <a:r>
              <a:rPr lang="en-US" dirty="0" smtClean="0"/>
              <a:t>Hybrid Solution</a:t>
            </a:r>
            <a:endParaRPr lang="en-US" dirty="0"/>
          </a:p>
          <a:p>
            <a:r>
              <a:rPr lang="en-US" dirty="0"/>
              <a:t>Python/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195px-OpenCV_Logo_with_text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831" y="1150717"/>
            <a:ext cx="4086403" cy="5029420"/>
          </a:xfrm>
        </p:spPr>
      </p:pic>
      <p:pic>
        <p:nvPicPr>
          <p:cNvPr id="6" name="Picture 5" descr="Python_for_iOS_App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52" y="3983037"/>
            <a:ext cx="2159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Build a background model</a:t>
            </a:r>
          </a:p>
          <a:p>
            <a:r>
              <a:rPr lang="en-US" dirty="0" smtClean="0"/>
              <a:t>Compare incoming frames</a:t>
            </a:r>
          </a:p>
          <a:p>
            <a:r>
              <a:rPr lang="en-US" dirty="0" smtClean="0"/>
              <a:t>If region &gt; threshold</a:t>
            </a:r>
          </a:p>
          <a:p>
            <a:pPr lvl="1"/>
            <a:r>
              <a:rPr lang="en-US" dirty="0" smtClean="0"/>
              <a:t>Foreground</a:t>
            </a:r>
          </a:p>
          <a:p>
            <a:r>
              <a:rPr lang="en-US" dirty="0" smtClean="0"/>
              <a:t>If region &lt; threshold</a:t>
            </a:r>
          </a:p>
          <a:p>
            <a:pPr lvl="1"/>
            <a:r>
              <a:rPr lang="en-US" dirty="0" smtClean="0"/>
              <a:t>Background	</a:t>
            </a:r>
          </a:p>
          <a:p>
            <a:r>
              <a:rPr lang="en-US" dirty="0" smtClean="0"/>
              <a:t>Algorithm works best on steady cameras such as CCTV, with not much change in ambient 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Video of </a:t>
            </a:r>
            <a:r>
              <a:rPr lang="en-US" dirty="0" err="1" smtClean="0"/>
              <a:t>backsub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Determines the velocity of an object through different frames</a:t>
            </a:r>
          </a:p>
          <a:p>
            <a:r>
              <a:rPr lang="en-US" dirty="0" smtClean="0"/>
              <a:t>Lucas-</a:t>
            </a:r>
            <a:r>
              <a:rPr lang="en-US" dirty="0" err="1" smtClean="0"/>
              <a:t>Kanade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Assumption: Movement is uniform throughout certain small regions</a:t>
            </a:r>
          </a:p>
          <a:p>
            <a:pPr lvl="1"/>
            <a:r>
              <a:rPr lang="en-US" dirty="0" smtClean="0"/>
              <a:t>Pyramid structure </a:t>
            </a:r>
            <a:r>
              <a:rPr lang="en-US" smtClean="0"/>
              <a:t>of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232</TotalTime>
  <Words>382</Words>
  <Application>Microsoft Macintosh PowerPoint</Application>
  <PresentationFormat>Widescreen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Schoolbook</vt:lpstr>
      <vt:lpstr>Wingdings 2</vt:lpstr>
      <vt:lpstr>Arial</vt:lpstr>
      <vt:lpstr>View</vt:lpstr>
      <vt:lpstr>Motion Detection</vt:lpstr>
      <vt:lpstr>Introduction</vt:lpstr>
      <vt:lpstr>Introduction</vt:lpstr>
      <vt:lpstr>Background Subtraction</vt:lpstr>
      <vt:lpstr>Optical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</dc:title>
  <dc:creator>Microsoft Office User</dc:creator>
  <cp:lastModifiedBy>Microsoft Office User</cp:lastModifiedBy>
  <cp:revision>13</cp:revision>
  <dcterms:created xsi:type="dcterms:W3CDTF">2015-04-08T15:07:23Z</dcterms:created>
  <dcterms:modified xsi:type="dcterms:W3CDTF">2015-04-08T18:59:35Z</dcterms:modified>
</cp:coreProperties>
</file>