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E30C3-84A2-4966-815A-24EA487C55A6}" v="546" dt="2021-12-23T21:58:46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uan" userId="25c237f919ad219f" providerId="LiveId" clId="{D86E30C3-84A2-4966-815A-24EA487C55A6}"/>
    <pc:docChg chg="undo custSel addSld delSld modSld sldOrd">
      <pc:chgData name="Michael Ruan" userId="25c237f919ad219f" providerId="LiveId" clId="{D86E30C3-84A2-4966-815A-24EA487C55A6}" dt="2021-12-23T23:14:54.025" v="3391" actId="20577"/>
      <pc:docMkLst>
        <pc:docMk/>
      </pc:docMkLst>
      <pc:sldChg chg="modSp new mod">
        <pc:chgData name="Michael Ruan" userId="25c237f919ad219f" providerId="LiveId" clId="{D86E30C3-84A2-4966-815A-24EA487C55A6}" dt="2021-12-23T05:53:46.154" v="592" actId="20577"/>
        <pc:sldMkLst>
          <pc:docMk/>
          <pc:sldMk cId="378103682" sldId="256"/>
        </pc:sldMkLst>
        <pc:spChg chg="mod">
          <ac:chgData name="Michael Ruan" userId="25c237f919ad219f" providerId="LiveId" clId="{D86E30C3-84A2-4966-815A-24EA487C55A6}" dt="2021-12-23T05:53:38.604" v="568" actId="6549"/>
          <ac:spMkLst>
            <pc:docMk/>
            <pc:sldMk cId="378103682" sldId="256"/>
            <ac:spMk id="2" creationId="{9C79C565-D0D8-4C46-B3C8-2AFE115F78A3}"/>
          </ac:spMkLst>
        </pc:spChg>
        <pc:spChg chg="mod">
          <ac:chgData name="Michael Ruan" userId="25c237f919ad219f" providerId="LiveId" clId="{D86E30C3-84A2-4966-815A-24EA487C55A6}" dt="2021-12-23T05:53:46.154" v="592" actId="20577"/>
          <ac:spMkLst>
            <pc:docMk/>
            <pc:sldMk cId="378103682" sldId="256"/>
            <ac:spMk id="3" creationId="{5D1B14C5-BB7E-4F26-B7C8-92B9B60614D3}"/>
          </ac:spMkLst>
        </pc:spChg>
      </pc:sldChg>
      <pc:sldChg chg="addSp delSp modSp new mod">
        <pc:chgData name="Michael Ruan" userId="25c237f919ad219f" providerId="LiveId" clId="{D86E30C3-84A2-4966-815A-24EA487C55A6}" dt="2021-12-23T21:25:18.120" v="1613" actId="478"/>
        <pc:sldMkLst>
          <pc:docMk/>
          <pc:sldMk cId="307953291" sldId="257"/>
        </pc:sldMkLst>
        <pc:spChg chg="mod">
          <ac:chgData name="Michael Ruan" userId="25c237f919ad219f" providerId="LiveId" clId="{D86E30C3-84A2-4966-815A-24EA487C55A6}" dt="2021-12-23T07:22:13.180" v="795" actId="20577"/>
          <ac:spMkLst>
            <pc:docMk/>
            <pc:sldMk cId="307953291" sldId="257"/>
            <ac:spMk id="2" creationId="{3EEA2AA7-EA52-44D9-8CB6-A8FE266A3611}"/>
          </ac:spMkLst>
        </pc:spChg>
        <pc:spChg chg="mod">
          <ac:chgData name="Michael Ruan" userId="25c237f919ad219f" providerId="LiveId" clId="{D86E30C3-84A2-4966-815A-24EA487C55A6}" dt="2021-12-23T07:22:18.381" v="815" actId="20577"/>
          <ac:spMkLst>
            <pc:docMk/>
            <pc:sldMk cId="307953291" sldId="257"/>
            <ac:spMk id="3" creationId="{2681B95B-5B7C-4CE2-BA1A-7F52B02D6944}"/>
          </ac:spMkLst>
        </pc:spChg>
        <pc:spChg chg="add del mod">
          <ac:chgData name="Michael Ruan" userId="25c237f919ad219f" providerId="LiveId" clId="{D86E30C3-84A2-4966-815A-24EA487C55A6}" dt="2021-12-23T05:52:03.392" v="471"/>
          <ac:spMkLst>
            <pc:docMk/>
            <pc:sldMk cId="307953291" sldId="257"/>
            <ac:spMk id="4" creationId="{72C78A1D-8435-4809-94A6-3A6A61BBBA07}"/>
          </ac:spMkLst>
        </pc:spChg>
        <pc:spChg chg="add mod">
          <ac:chgData name="Michael Ruan" userId="25c237f919ad219f" providerId="LiveId" clId="{D86E30C3-84A2-4966-815A-24EA487C55A6}" dt="2021-12-23T07:22:20.713" v="816" actId="20577"/>
          <ac:spMkLst>
            <pc:docMk/>
            <pc:sldMk cId="307953291" sldId="257"/>
            <ac:spMk id="5" creationId="{1B0621F1-B3F3-425B-984E-85ED02959297}"/>
          </ac:spMkLst>
        </pc:spChg>
        <pc:picChg chg="add mod">
          <ac:chgData name="Michael Ruan" userId="25c237f919ad219f" providerId="LiveId" clId="{D86E30C3-84A2-4966-815A-24EA487C55A6}" dt="2021-12-23T19:26:26.221" v="821" actId="1076"/>
          <ac:picMkLst>
            <pc:docMk/>
            <pc:sldMk cId="307953291" sldId="257"/>
            <ac:picMk id="7" creationId="{133D29A5-D1BE-4DB6-AF2E-7862DE41EDA5}"/>
          </ac:picMkLst>
        </pc:picChg>
        <pc:picChg chg="add del mod">
          <ac:chgData name="Michael Ruan" userId="25c237f919ad219f" providerId="LiveId" clId="{D86E30C3-84A2-4966-815A-24EA487C55A6}" dt="2021-12-23T21:25:18.120" v="1613" actId="478"/>
          <ac:picMkLst>
            <pc:docMk/>
            <pc:sldMk cId="307953291" sldId="257"/>
            <ac:picMk id="1026" creationId="{76802C35-7736-4131-9D2B-D5DC6025B357}"/>
          </ac:picMkLst>
        </pc:picChg>
      </pc:sldChg>
      <pc:sldChg chg="addSp delSp modSp new mod">
        <pc:chgData name="Michael Ruan" userId="25c237f919ad219f" providerId="LiveId" clId="{D86E30C3-84A2-4966-815A-24EA487C55A6}" dt="2021-12-23T21:52:41.569" v="2537" actId="20577"/>
        <pc:sldMkLst>
          <pc:docMk/>
          <pc:sldMk cId="3662592884" sldId="258"/>
        </pc:sldMkLst>
        <pc:spChg chg="del mod">
          <ac:chgData name="Michael Ruan" userId="25c237f919ad219f" providerId="LiveId" clId="{D86E30C3-84A2-4966-815A-24EA487C55A6}" dt="2021-12-23T20:18:41.689" v="828" actId="478"/>
          <ac:spMkLst>
            <pc:docMk/>
            <pc:sldMk cId="3662592884" sldId="258"/>
            <ac:spMk id="2" creationId="{911827F8-93ED-4F1B-AD57-3A8F1C1C0B10}"/>
          </ac:spMkLst>
        </pc:spChg>
        <pc:spChg chg="del">
          <ac:chgData name="Michael Ruan" userId="25c237f919ad219f" providerId="LiveId" clId="{D86E30C3-84A2-4966-815A-24EA487C55A6}" dt="2021-12-23T20:09:29.574" v="823" actId="478"/>
          <ac:spMkLst>
            <pc:docMk/>
            <pc:sldMk cId="3662592884" sldId="258"/>
            <ac:spMk id="3" creationId="{35FA3DA1-2F99-48B9-8BCE-0F10EE732614}"/>
          </ac:spMkLst>
        </pc:spChg>
        <pc:spChg chg="add del mod">
          <ac:chgData name="Michael Ruan" userId="25c237f919ad219f" providerId="LiveId" clId="{D86E30C3-84A2-4966-815A-24EA487C55A6}" dt="2021-12-23T20:18:43.892" v="829" actId="478"/>
          <ac:spMkLst>
            <pc:docMk/>
            <pc:sldMk cId="3662592884" sldId="258"/>
            <ac:spMk id="7" creationId="{090017A3-2740-4006-84FC-BFF378D4BD3E}"/>
          </ac:spMkLst>
        </pc:spChg>
        <pc:spChg chg="add mod">
          <ac:chgData name="Michael Ruan" userId="25c237f919ad219f" providerId="LiveId" clId="{D86E30C3-84A2-4966-815A-24EA487C55A6}" dt="2021-12-23T21:52:41.569" v="2537" actId="20577"/>
          <ac:spMkLst>
            <pc:docMk/>
            <pc:sldMk cId="3662592884" sldId="258"/>
            <ac:spMk id="8" creationId="{C4248DB3-A1CF-481B-A211-4F6527DB5B05}"/>
          </ac:spMkLst>
        </pc:spChg>
        <pc:spChg chg="add mod">
          <ac:chgData name="Michael Ruan" userId="25c237f919ad219f" providerId="LiveId" clId="{D86E30C3-84A2-4966-815A-24EA487C55A6}" dt="2021-12-23T21:27:39.281" v="1644" actId="20577"/>
          <ac:spMkLst>
            <pc:docMk/>
            <pc:sldMk cId="3662592884" sldId="258"/>
            <ac:spMk id="9" creationId="{560BD407-D74E-4074-AC37-0DB1A582B372}"/>
          </ac:spMkLst>
        </pc:spChg>
        <pc:spChg chg="add mod">
          <ac:chgData name="Michael Ruan" userId="25c237f919ad219f" providerId="LiveId" clId="{D86E30C3-84A2-4966-815A-24EA487C55A6}" dt="2021-12-23T21:20:43.693" v="1599" actId="20577"/>
          <ac:spMkLst>
            <pc:docMk/>
            <pc:sldMk cId="3662592884" sldId="258"/>
            <ac:spMk id="12" creationId="{118ACE1E-ACA8-4EEB-B07A-D980D1550A30}"/>
          </ac:spMkLst>
        </pc:spChg>
        <pc:picChg chg="add mod">
          <ac:chgData name="Michael Ruan" userId="25c237f919ad219f" providerId="LiveId" clId="{D86E30C3-84A2-4966-815A-24EA487C55A6}" dt="2021-12-23T21:17:51.120" v="1427" actId="1076"/>
          <ac:picMkLst>
            <pc:docMk/>
            <pc:sldMk cId="3662592884" sldId="258"/>
            <ac:picMk id="5" creationId="{3BD5ECE2-6C02-4B9A-8772-A1DBCEE65D90}"/>
          </ac:picMkLst>
        </pc:picChg>
        <pc:picChg chg="add mod">
          <ac:chgData name="Michael Ruan" userId="25c237f919ad219f" providerId="LiveId" clId="{D86E30C3-84A2-4966-815A-24EA487C55A6}" dt="2021-12-23T21:17:44.304" v="1424" actId="1076"/>
          <ac:picMkLst>
            <pc:docMk/>
            <pc:sldMk cId="3662592884" sldId="258"/>
            <ac:picMk id="11" creationId="{5680CE16-CB5A-4465-8423-2AF675C3B201}"/>
          </ac:picMkLst>
        </pc:picChg>
      </pc:sldChg>
      <pc:sldChg chg="modSp new mod">
        <pc:chgData name="Michael Ruan" userId="25c237f919ad219f" providerId="LiveId" clId="{D86E30C3-84A2-4966-815A-24EA487C55A6}" dt="2021-12-23T21:59:36.902" v="3368" actId="20577"/>
        <pc:sldMkLst>
          <pc:docMk/>
          <pc:sldMk cId="870766545" sldId="259"/>
        </pc:sldMkLst>
        <pc:spChg chg="mod">
          <ac:chgData name="Michael Ruan" userId="25c237f919ad219f" providerId="LiveId" clId="{D86E30C3-84A2-4966-815A-24EA487C55A6}" dt="2021-12-23T21:59:36.902" v="3368" actId="20577"/>
          <ac:spMkLst>
            <pc:docMk/>
            <pc:sldMk cId="870766545" sldId="259"/>
            <ac:spMk id="2" creationId="{EF78C934-08F2-437C-8D1F-6AC541406BA0}"/>
          </ac:spMkLst>
        </pc:spChg>
        <pc:spChg chg="mod">
          <ac:chgData name="Michael Ruan" userId="25c237f919ad219f" providerId="LiveId" clId="{D86E30C3-84A2-4966-815A-24EA487C55A6}" dt="2021-12-23T21:59:32.799" v="3355" actId="20577"/>
          <ac:spMkLst>
            <pc:docMk/>
            <pc:sldMk cId="870766545" sldId="259"/>
            <ac:spMk id="3" creationId="{99D99FBD-BEC0-4FF3-93F7-F09A8A4D85CE}"/>
          </ac:spMkLst>
        </pc:spChg>
      </pc:sldChg>
      <pc:sldChg chg="addSp delSp modSp new mod modClrScheme chgLayout">
        <pc:chgData name="Michael Ruan" userId="25c237f919ad219f" providerId="LiveId" clId="{D86E30C3-84A2-4966-815A-24EA487C55A6}" dt="2021-12-23T20:19:15.949" v="848" actId="1076"/>
        <pc:sldMkLst>
          <pc:docMk/>
          <pc:sldMk cId="1477250975" sldId="260"/>
        </pc:sldMkLst>
        <pc:spChg chg="del mod ord">
          <ac:chgData name="Michael Ruan" userId="25c237f919ad219f" providerId="LiveId" clId="{D86E30C3-84A2-4966-815A-24EA487C55A6}" dt="2021-12-23T20:19:07.642" v="838" actId="700"/>
          <ac:spMkLst>
            <pc:docMk/>
            <pc:sldMk cId="1477250975" sldId="260"/>
            <ac:spMk id="2" creationId="{274B4F47-587C-4AF9-880E-D39DF81A0E06}"/>
          </ac:spMkLst>
        </pc:spChg>
        <pc:spChg chg="del">
          <ac:chgData name="Michael Ruan" userId="25c237f919ad219f" providerId="LiveId" clId="{D86E30C3-84A2-4966-815A-24EA487C55A6}" dt="2021-12-23T20:19:07.642" v="838" actId="700"/>
          <ac:spMkLst>
            <pc:docMk/>
            <pc:sldMk cId="1477250975" sldId="260"/>
            <ac:spMk id="3" creationId="{B09B92E1-FF11-4E20-9F4A-A785B41D22A2}"/>
          </ac:spMkLst>
        </pc:spChg>
        <pc:spChg chg="add mod ord">
          <ac:chgData name="Michael Ruan" userId="25c237f919ad219f" providerId="LiveId" clId="{D86E30C3-84A2-4966-815A-24EA487C55A6}" dt="2021-12-23T20:19:15.949" v="848" actId="1076"/>
          <ac:spMkLst>
            <pc:docMk/>
            <pc:sldMk cId="1477250975" sldId="260"/>
            <ac:spMk id="4" creationId="{F9463359-7A83-4154-B663-E0FDD37742BF}"/>
          </ac:spMkLst>
        </pc:spChg>
      </pc:sldChg>
      <pc:sldChg chg="modSp new mod">
        <pc:chgData name="Michael Ruan" userId="25c237f919ad219f" providerId="LiveId" clId="{D86E30C3-84A2-4966-815A-24EA487C55A6}" dt="2021-12-23T21:59:13.254" v="3305" actId="20577"/>
        <pc:sldMkLst>
          <pc:docMk/>
          <pc:sldMk cId="1726255166" sldId="261"/>
        </pc:sldMkLst>
        <pc:spChg chg="mod">
          <ac:chgData name="Michael Ruan" userId="25c237f919ad219f" providerId="LiveId" clId="{D86E30C3-84A2-4966-815A-24EA487C55A6}" dt="2021-12-23T20:28:58.668" v="859" actId="20577"/>
          <ac:spMkLst>
            <pc:docMk/>
            <pc:sldMk cId="1726255166" sldId="261"/>
            <ac:spMk id="2" creationId="{382E3F89-45BF-42CA-86A1-1F73837804E9}"/>
          </ac:spMkLst>
        </pc:spChg>
        <pc:spChg chg="mod">
          <ac:chgData name="Michael Ruan" userId="25c237f919ad219f" providerId="LiveId" clId="{D86E30C3-84A2-4966-815A-24EA487C55A6}" dt="2021-12-23T21:59:13.254" v="3305" actId="20577"/>
          <ac:spMkLst>
            <pc:docMk/>
            <pc:sldMk cId="1726255166" sldId="261"/>
            <ac:spMk id="3" creationId="{2E08CF9E-9E09-4A26-B01E-77B245EE2BE1}"/>
          </ac:spMkLst>
        </pc:spChg>
      </pc:sldChg>
      <pc:sldChg chg="addSp delSp modSp add del mod ord">
        <pc:chgData name="Michael Ruan" userId="25c237f919ad219f" providerId="LiveId" clId="{D86E30C3-84A2-4966-815A-24EA487C55A6}" dt="2021-12-23T21:09:20.989" v="1260" actId="47"/>
        <pc:sldMkLst>
          <pc:docMk/>
          <pc:sldMk cId="1406909355" sldId="262"/>
        </pc:sldMkLst>
        <pc:spChg chg="add mod">
          <ac:chgData name="Michael Ruan" userId="25c237f919ad219f" providerId="LiveId" clId="{D86E30C3-84A2-4966-815A-24EA487C55A6}" dt="2021-12-23T20:43:13.627" v="1141" actId="1076"/>
          <ac:spMkLst>
            <pc:docMk/>
            <pc:sldMk cId="1406909355" sldId="262"/>
            <ac:spMk id="2" creationId="{CD63FDFF-D879-4669-AA95-54E3C9AE92AD}"/>
          </ac:spMkLst>
        </pc:spChg>
        <pc:picChg chg="del">
          <ac:chgData name="Michael Ruan" userId="25c237f919ad219f" providerId="LiveId" clId="{D86E30C3-84A2-4966-815A-24EA487C55A6}" dt="2021-12-23T20:42:51.627" v="1104" actId="478"/>
          <ac:picMkLst>
            <pc:docMk/>
            <pc:sldMk cId="1406909355" sldId="262"/>
            <ac:picMk id="5" creationId="{3BD5ECE2-6C02-4B9A-8772-A1DBCEE65D90}"/>
          </ac:picMkLst>
        </pc:picChg>
      </pc:sldChg>
      <pc:sldChg chg="addSp delSp modSp add del mod ord">
        <pc:chgData name="Michael Ruan" userId="25c237f919ad219f" providerId="LiveId" clId="{D86E30C3-84A2-4966-815A-24EA487C55A6}" dt="2021-12-23T23:14:38.890" v="3376" actId="6549"/>
        <pc:sldMkLst>
          <pc:docMk/>
          <pc:sldMk cId="596855119" sldId="263"/>
        </pc:sldMkLst>
        <pc:spChg chg="add mod">
          <ac:chgData name="Michael Ruan" userId="25c237f919ad219f" providerId="LiveId" clId="{D86E30C3-84A2-4966-815A-24EA487C55A6}" dt="2021-12-23T21:47:35.544" v="2443" actId="20577"/>
          <ac:spMkLst>
            <pc:docMk/>
            <pc:sldMk cId="596855119" sldId="263"/>
            <ac:spMk id="6" creationId="{8B5754A3-2B00-4845-AB38-1D7AA1435C31}"/>
          </ac:spMkLst>
        </pc:spChg>
        <pc:spChg chg="add mod">
          <ac:chgData name="Michael Ruan" userId="25c237f919ad219f" providerId="LiveId" clId="{D86E30C3-84A2-4966-815A-24EA487C55A6}" dt="2021-12-23T23:14:38.890" v="3376" actId="6549"/>
          <ac:spMkLst>
            <pc:docMk/>
            <pc:sldMk cId="596855119" sldId="263"/>
            <ac:spMk id="7" creationId="{7D19E058-33B4-4180-8E99-6164BF2DEE50}"/>
          </ac:spMkLst>
        </pc:spChg>
        <pc:spChg chg="del">
          <ac:chgData name="Michael Ruan" userId="25c237f919ad219f" providerId="LiveId" clId="{D86E30C3-84A2-4966-815A-24EA487C55A6}" dt="2021-12-23T21:24:22.009" v="1604" actId="478"/>
          <ac:spMkLst>
            <pc:docMk/>
            <pc:sldMk cId="596855119" sldId="263"/>
            <ac:spMk id="8" creationId="{C4248DB3-A1CF-481B-A211-4F6527DB5B05}"/>
          </ac:spMkLst>
        </pc:spChg>
        <pc:spChg chg="mod">
          <ac:chgData name="Michael Ruan" userId="25c237f919ad219f" providerId="LiveId" clId="{D86E30C3-84A2-4966-815A-24EA487C55A6}" dt="2021-12-23T21:27:44.169" v="1659" actId="20577"/>
          <ac:spMkLst>
            <pc:docMk/>
            <pc:sldMk cId="596855119" sldId="263"/>
            <ac:spMk id="9" creationId="{560BD407-D74E-4074-AC37-0DB1A582B372}"/>
          </ac:spMkLst>
        </pc:spChg>
        <pc:spChg chg="add del mod">
          <ac:chgData name="Michael Ruan" userId="25c237f919ad219f" providerId="LiveId" clId="{D86E30C3-84A2-4966-815A-24EA487C55A6}" dt="2021-12-23T21:27:24.514" v="1627"/>
          <ac:spMkLst>
            <pc:docMk/>
            <pc:sldMk cId="596855119" sldId="263"/>
            <ac:spMk id="10" creationId="{38AF76E0-AB0E-460A-93FD-2412286B2E0F}"/>
          </ac:spMkLst>
        </pc:spChg>
        <pc:picChg chg="add mod">
          <ac:chgData name="Michael Ruan" userId="25c237f919ad219f" providerId="LiveId" clId="{D86E30C3-84A2-4966-815A-24EA487C55A6}" dt="2021-12-23T21:32:08.327" v="1701" actId="1076"/>
          <ac:picMkLst>
            <pc:docMk/>
            <pc:sldMk cId="596855119" sldId="263"/>
            <ac:picMk id="3" creationId="{668926FC-7041-487B-8F43-418A4EC7D9A9}"/>
          </ac:picMkLst>
        </pc:picChg>
        <pc:picChg chg="del">
          <ac:chgData name="Michael Ruan" userId="25c237f919ad219f" providerId="LiveId" clId="{D86E30C3-84A2-4966-815A-24EA487C55A6}" dt="2021-12-23T21:20:56.984" v="1602" actId="478"/>
          <ac:picMkLst>
            <pc:docMk/>
            <pc:sldMk cId="596855119" sldId="263"/>
            <ac:picMk id="5" creationId="{3BD5ECE2-6C02-4B9A-8772-A1DBCEE65D90}"/>
          </ac:picMkLst>
        </pc:picChg>
        <pc:picChg chg="add mod">
          <ac:chgData name="Michael Ruan" userId="25c237f919ad219f" providerId="LiveId" clId="{D86E30C3-84A2-4966-815A-24EA487C55A6}" dt="2021-12-23T21:43:28.124" v="2429" actId="1076"/>
          <ac:picMkLst>
            <pc:docMk/>
            <pc:sldMk cId="596855119" sldId="263"/>
            <ac:picMk id="11" creationId="{194E9B1C-AE43-4498-98AF-501C5DADFE40}"/>
          </ac:picMkLst>
        </pc:picChg>
      </pc:sldChg>
      <pc:sldChg chg="addSp delSp modSp new mod">
        <pc:chgData name="Michael Ruan" userId="25c237f919ad219f" providerId="LiveId" clId="{D86E30C3-84A2-4966-815A-24EA487C55A6}" dt="2021-12-23T23:14:54.025" v="3391" actId="20577"/>
        <pc:sldMkLst>
          <pc:docMk/>
          <pc:sldMk cId="2497088909" sldId="264"/>
        </pc:sldMkLst>
        <pc:spChg chg="mod">
          <ac:chgData name="Michael Ruan" userId="25c237f919ad219f" providerId="LiveId" clId="{D86E30C3-84A2-4966-815A-24EA487C55A6}" dt="2021-12-23T21:35:38.992" v="1809" actId="20577"/>
          <ac:spMkLst>
            <pc:docMk/>
            <pc:sldMk cId="2497088909" sldId="264"/>
            <ac:spMk id="2" creationId="{DCC95C84-3CB4-4A96-9DE4-5665897236F6}"/>
          </ac:spMkLst>
        </pc:spChg>
        <pc:spChg chg="del">
          <ac:chgData name="Michael Ruan" userId="25c237f919ad219f" providerId="LiveId" clId="{D86E30C3-84A2-4966-815A-24EA487C55A6}" dt="2021-12-23T21:36:08.217" v="1810" actId="3680"/>
          <ac:spMkLst>
            <pc:docMk/>
            <pc:sldMk cId="2497088909" sldId="264"/>
            <ac:spMk id="3" creationId="{74EBA748-82AA-47D3-8348-C2101E1B2F41}"/>
          </ac:spMkLst>
        </pc:spChg>
        <pc:spChg chg="add del mod">
          <ac:chgData name="Michael Ruan" userId="25c237f919ad219f" providerId="LiveId" clId="{D86E30C3-84A2-4966-815A-24EA487C55A6}" dt="2021-12-23T21:40:33.511" v="2198" actId="478"/>
          <ac:spMkLst>
            <pc:docMk/>
            <pc:sldMk cId="2497088909" sldId="264"/>
            <ac:spMk id="5" creationId="{86B8BAD1-9611-498F-BC52-29A8410E4325}"/>
          </ac:spMkLst>
        </pc:spChg>
        <pc:spChg chg="add del mod">
          <ac:chgData name="Michael Ruan" userId="25c237f919ad219f" providerId="LiveId" clId="{D86E30C3-84A2-4966-815A-24EA487C55A6}" dt="2021-12-23T21:40:44.711" v="2200" actId="478"/>
          <ac:spMkLst>
            <pc:docMk/>
            <pc:sldMk cId="2497088909" sldId="264"/>
            <ac:spMk id="6" creationId="{2F2C297F-99AC-4FE7-837C-1616431CD2ED}"/>
          </ac:spMkLst>
        </pc:spChg>
        <pc:spChg chg="add del mod">
          <ac:chgData name="Michael Ruan" userId="25c237f919ad219f" providerId="LiveId" clId="{D86E30C3-84A2-4966-815A-24EA487C55A6}" dt="2021-12-23T21:41:58.305" v="2334" actId="478"/>
          <ac:spMkLst>
            <pc:docMk/>
            <pc:sldMk cId="2497088909" sldId="264"/>
            <ac:spMk id="7" creationId="{A5B97BEC-E7B0-49B3-B37F-81BE1D924EB5}"/>
          </ac:spMkLst>
        </pc:spChg>
        <pc:spChg chg="add del mod">
          <ac:chgData name="Michael Ruan" userId="25c237f919ad219f" providerId="LiveId" clId="{D86E30C3-84A2-4966-815A-24EA487C55A6}" dt="2021-12-23T21:47:43.935" v="2445" actId="478"/>
          <ac:spMkLst>
            <pc:docMk/>
            <pc:sldMk cId="2497088909" sldId="264"/>
            <ac:spMk id="8" creationId="{682C989D-0356-4641-B605-C70481B58701}"/>
          </ac:spMkLst>
        </pc:spChg>
        <pc:spChg chg="add del mod">
          <ac:chgData name="Michael Ruan" userId="25c237f919ad219f" providerId="LiveId" clId="{D86E30C3-84A2-4966-815A-24EA487C55A6}" dt="2021-12-23T21:48:35.030" v="2488" actId="478"/>
          <ac:spMkLst>
            <pc:docMk/>
            <pc:sldMk cId="2497088909" sldId="264"/>
            <ac:spMk id="9" creationId="{E5EC672C-A6E6-4754-A327-22BB9BA92631}"/>
          </ac:spMkLst>
        </pc:spChg>
        <pc:spChg chg="add del mod">
          <ac:chgData name="Michael Ruan" userId="25c237f919ad219f" providerId="LiveId" clId="{D86E30C3-84A2-4966-815A-24EA487C55A6}" dt="2021-12-23T21:48:29.335" v="2485"/>
          <ac:spMkLst>
            <pc:docMk/>
            <pc:sldMk cId="2497088909" sldId="264"/>
            <ac:spMk id="10" creationId="{030EB5EE-4521-44A2-AA5D-7385A1871991}"/>
          </ac:spMkLst>
        </pc:spChg>
        <pc:graphicFrameChg chg="add mod ord modGraphic">
          <ac:chgData name="Michael Ruan" userId="25c237f919ad219f" providerId="LiveId" clId="{D86E30C3-84A2-4966-815A-24EA487C55A6}" dt="2021-12-23T23:14:54.025" v="3391" actId="20577"/>
          <ac:graphicFrameMkLst>
            <pc:docMk/>
            <pc:sldMk cId="2497088909" sldId="264"/>
            <ac:graphicFrameMk id="4" creationId="{38CAC19E-26D3-4C6F-A755-8574993F90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0B22-7D3A-4930-8379-E463F3C6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0753-4D70-40AF-97F1-C3F08EF1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A896-33FE-43C5-A91D-8911D974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F167-8CDD-4F5E-8628-AB32E6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4D35-3FF3-4110-B8DA-DC2B9879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D0A5-A300-4A95-897F-15A729B2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39E08-66A8-4ADC-88F6-D1480462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0CB9-4696-4AFE-813E-750AD356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0B1E-FE08-4EEA-94FA-4C74F4A6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CA65-F4D7-4CAC-B69B-4C56723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A36F0-2402-4E88-ACF8-8F4216C5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77A3-66F7-46DC-B937-C47C0539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BEA7-1634-43AD-9DE8-DFA60D0C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43C1-053E-438A-AD88-BB5FC0AF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0DD0-8D79-41AA-A610-8BC2E92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6D04-BD72-4BA4-A918-EF94CF0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7153-B64E-4E00-895F-FFABD66D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B32F-17DB-492C-8152-6F423CC3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4CDB-C13D-4B3E-9B37-02D1A41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701E-6B6A-4918-B4A8-7C5786A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7218-BC5E-4D32-AF97-A93E7774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F83F-31DF-4AA2-9656-A8A9E6AC8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7080-9E98-4805-8D23-A49C7FFB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11B3-8498-4683-BD50-304F4379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E28E-5191-471B-B9D3-8895FA2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ABA9-2800-4863-A07C-C5F633CF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B65A-9B2E-4F7F-A7E0-6D78A57D1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CC7F-F99A-447E-9AE1-98DA78C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FEAE1-8959-4FBD-A004-2EA56B67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BB5C-5852-4D8B-8240-1E0A1B1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1497-4D32-4987-A628-730FCDE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ED1D-35B1-4233-9824-D3D36321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3FFD-5DDC-4C6D-B2C4-59E431B2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11DD2-C9B7-4E5C-9B49-ECA58F44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E39F3-9517-4F63-9E55-F784DE2DE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E73CE-F6E6-4D23-8915-A8991388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B7428-CA4E-43C7-A5F5-612086C2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756E9-C4DA-432C-9F6E-B001B92B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33243-A739-4B61-8233-93303D5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4F42-B9A6-47BF-8C0C-3DE05818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F7C5D-05DC-4A55-9934-413AAA4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FBD28-3CF4-4670-9EBC-0BCD9184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B749B-9DCD-43D1-95A3-107219E6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61CED-B3B6-49B2-97E9-DE68EA5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6C6BB-9F71-4B55-9E82-EB8D22C0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3AA6-7D94-41AF-B1FF-00515F6E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E644-FCD7-4FAB-B2BB-69142395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EAB0-51BE-4621-90BB-EAF6212B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4DED1-929C-438D-98BA-603DC6B7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E798-7162-4122-81C5-62B6F508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3CCA-594B-4FA7-A25E-8EC4D31D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46BF-AD3D-4790-874B-4FA040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DB01-B2F7-417C-BD7B-309208C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6EE54-D1E6-456A-913B-D146A07C0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59B52-471A-448F-970A-61FAD3B4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0603-E899-4A93-8503-CACBB232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1D46-5390-4D7F-ABEB-2CBB42C1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C5D5-06D0-479C-BBFA-F68DAA5C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8FB8C-1037-4510-8074-D858F42F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049F-AA9F-4DBF-9FEA-42D35F87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1263-C3D1-47BA-AAEB-00CF7E2C5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A420-D73A-45C3-A371-9977373C37BA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0D38-790A-4013-9F07-2925668F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0A69-88AB-4253-BD99-39230950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8931-3854-4092-9375-9945185A2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412.0233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C565-D0D8-4C46-B3C8-2AFE115F7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B14C5-BB7E-4F26-B7C8-92B9B6061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23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  <a:p>
            <a:r>
              <a:rPr lang="en-US" dirty="0"/>
              <a:t>Michael Ruan</a:t>
            </a:r>
          </a:p>
        </p:txBody>
      </p:sp>
    </p:spTree>
    <p:extLst>
      <p:ext uri="{BB962C8B-B14F-4D97-AF65-F5344CB8AC3E}">
        <p14:creationId xmlns:p14="http://schemas.microsoft.com/office/powerpoint/2010/main" val="37810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2AA7-EA52-44D9-8CB6-A8FE266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B95B-5B7C-4CE2-BA1A-7F52B02D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Dataset Generation</a:t>
            </a:r>
          </a:p>
          <a:p>
            <a:r>
              <a:rPr lang="en-US" dirty="0"/>
              <a:t>Only random actions (NN model independent)</a:t>
            </a:r>
          </a:p>
          <a:p>
            <a:r>
              <a:rPr lang="en-US" dirty="0"/>
              <a:t>Dataset Size = 50k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B0621F1-B3F3-425B-984E-85ED02959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u="sng" dirty="0"/>
                  <a:t>SRL training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Trained for 10k </a:t>
                </a:r>
                <a:r>
                  <a:rPr lang="en-US" dirty="0" err="1"/>
                  <a:t>iters</a:t>
                </a:r>
                <a:endParaRPr lang="en-US" dirty="0"/>
              </a:p>
              <a:p>
                <a:r>
                  <a:rPr lang="en-US" dirty="0"/>
                  <a:t>CartPole-v0/v1 + A2C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B0621F1-B3F3-425B-984E-85ED02959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 l="-23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3D29A5-D1BE-4DB6-AF2E-7862DE41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170" y="3920119"/>
            <a:ext cx="7203660" cy="27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63359-7A83-4154-B663-E0FDD377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Heatmaps</a:t>
            </a:r>
          </a:p>
        </p:txBody>
      </p:sp>
    </p:spTree>
    <p:extLst>
      <p:ext uri="{BB962C8B-B14F-4D97-AF65-F5344CB8AC3E}">
        <p14:creationId xmlns:p14="http://schemas.microsoft.com/office/powerpoint/2010/main" val="14772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BD407-D74E-4074-AC37-0DB1A582B372}"/>
                  </a:ext>
                </a:extLst>
              </p:cNvPr>
              <p:cNvSpPr txBox="1"/>
              <p:nvPr/>
            </p:nvSpPr>
            <p:spPr>
              <a:xfrm>
                <a:off x="357142" y="434837"/>
                <a:ext cx="4974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LARGE LR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BD407-D74E-4074-AC37-0DB1A582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2" y="434837"/>
                <a:ext cx="4974159" cy="523220"/>
              </a:xfrm>
              <a:prstGeom prst="rect">
                <a:avLst/>
              </a:prstGeom>
              <a:blipFill>
                <a:blip r:embed="rId2"/>
                <a:stretch>
                  <a:fillRect l="-25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754A3-2B00-4845-AB38-1D7AA1435C31}"/>
                  </a:ext>
                </a:extLst>
              </p:cNvPr>
              <p:cNvSpPr txBox="1"/>
              <p:nvPr/>
            </p:nvSpPr>
            <p:spPr>
              <a:xfrm>
                <a:off x="357142" y="5548283"/>
                <a:ext cx="49741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CartPole-v0 (96/100 successes)</a:t>
                </a:r>
              </a:p>
              <a:p>
                <a:pPr algn="ctr"/>
                <a:r>
                  <a:rPr lang="en-US" dirty="0"/>
                  <a:t>Max @ Step 30, Threshold Diff 0.49, </a:t>
                </a:r>
                <a:r>
                  <a:rPr lang="en-US" b="1" dirty="0"/>
                  <a:t>70.1%</a:t>
                </a:r>
              </a:p>
              <a:p>
                <a:pPr algn="ctr"/>
                <a:r>
                  <a:rPr lang="en-US" dirty="0"/>
                  <a:t>Sample Efficiency: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3.333×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(no ET)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754A3-2B00-4845-AB38-1D7AA143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2" y="5548283"/>
                <a:ext cx="4974159" cy="923330"/>
              </a:xfrm>
              <a:prstGeom prst="rect">
                <a:avLst/>
              </a:prstGeom>
              <a:blipFill>
                <a:blip r:embed="rId3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9E058-33B4-4180-8E99-6164BF2DEE50}"/>
                  </a:ext>
                </a:extLst>
              </p:cNvPr>
              <p:cNvSpPr txBox="1"/>
              <p:nvPr/>
            </p:nvSpPr>
            <p:spPr>
              <a:xfrm>
                <a:off x="6326448" y="5548283"/>
                <a:ext cx="49741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CartPole-v1 (89/100 successes)</a:t>
                </a:r>
              </a:p>
              <a:p>
                <a:pPr algn="ctr"/>
                <a:r>
                  <a:rPr lang="en-US" dirty="0"/>
                  <a:t>Max @ Step 10, Threshold Diff 0.2, </a:t>
                </a:r>
                <a:r>
                  <a:rPr lang="en-US" b="1" dirty="0"/>
                  <a:t>71.0%</a:t>
                </a:r>
              </a:p>
              <a:p>
                <a:pPr algn="ctr"/>
                <a:r>
                  <a:rPr lang="en-US" dirty="0"/>
                  <a:t>Sample Efficiency: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.154×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(no ET)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9E058-33B4-4180-8E99-6164BF2DE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48" y="5548283"/>
                <a:ext cx="4974159" cy="923330"/>
              </a:xfrm>
              <a:prstGeom prst="rect">
                <a:avLst/>
              </a:prstGeom>
              <a:blipFill>
                <a:blip r:embed="rId4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68926FC-7041-487B-8F43-418A4EC7D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4" y="1186187"/>
            <a:ext cx="4774433" cy="4362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4E9B1C-AE43-4498-98AF-501C5DADF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310" y="1186187"/>
            <a:ext cx="4774433" cy="43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5ECE2-6C02-4B9A-8772-A1DBCEE6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96" y="1016335"/>
            <a:ext cx="5761312" cy="4449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48DB3-A1CF-481B-A211-4F6527DB5B05}"/>
                  </a:ext>
                </a:extLst>
              </p:cNvPr>
              <p:cNvSpPr txBox="1"/>
              <p:nvPr/>
            </p:nvSpPr>
            <p:spPr>
              <a:xfrm>
                <a:off x="6384372" y="5548283"/>
                <a:ext cx="49741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CartPole-v1 (156/200 successes)</a:t>
                </a:r>
              </a:p>
              <a:p>
                <a:pPr algn="ctr"/>
                <a:r>
                  <a:rPr lang="en-US" dirty="0"/>
                  <a:t>Max @ Step 14355, Threshold Diff 0.01, </a:t>
                </a:r>
                <a:r>
                  <a:rPr lang="en-US" b="1" dirty="0"/>
                  <a:t>3.43%</a:t>
                </a:r>
              </a:p>
              <a:p>
                <a:pPr algn="ctr"/>
                <a:r>
                  <a:rPr lang="en-US" dirty="0"/>
                  <a:t>Sample Efficiency: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.693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48DB3-A1CF-481B-A211-4F6527DB5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72" y="5548283"/>
                <a:ext cx="4974159" cy="923330"/>
              </a:xfrm>
              <a:prstGeom prst="rect">
                <a:avLst/>
              </a:prstGeom>
              <a:blipFill>
                <a:blip r:embed="rId3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BD407-D74E-4074-AC37-0DB1A582B372}"/>
                  </a:ext>
                </a:extLst>
              </p:cNvPr>
              <p:cNvSpPr txBox="1"/>
              <p:nvPr/>
            </p:nvSpPr>
            <p:spPr>
              <a:xfrm>
                <a:off x="357142" y="434837"/>
                <a:ext cx="4974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SMALL LR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BD407-D74E-4074-AC37-0DB1A582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2" y="434837"/>
                <a:ext cx="4974159" cy="523220"/>
              </a:xfrm>
              <a:prstGeom prst="rect">
                <a:avLst/>
              </a:prstGeom>
              <a:blipFill>
                <a:blip r:embed="rId4"/>
                <a:stretch>
                  <a:fillRect l="-25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680CE16-CB5A-4465-8423-2AF675C3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40" y="1016335"/>
            <a:ext cx="5680150" cy="4449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8ACE1E-ACA8-4EEB-B07A-D980D1550A30}"/>
                  </a:ext>
                </a:extLst>
              </p:cNvPr>
              <p:cNvSpPr txBox="1"/>
              <p:nvPr/>
            </p:nvSpPr>
            <p:spPr>
              <a:xfrm>
                <a:off x="357142" y="5548283"/>
                <a:ext cx="49741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CartPole-v0 (200/200 successes)</a:t>
                </a:r>
              </a:p>
              <a:p>
                <a:pPr algn="ctr"/>
                <a:r>
                  <a:rPr lang="en-US" dirty="0"/>
                  <a:t>All efficiency boosts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≤0%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Sample Efficiency: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2.898×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(no ET)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8ACE1E-ACA8-4EEB-B07A-D980D155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2" y="5548283"/>
                <a:ext cx="4974159" cy="923330"/>
              </a:xfrm>
              <a:prstGeom prst="rect">
                <a:avLst/>
              </a:prstGeom>
              <a:blipFill>
                <a:blip r:embed="rId6"/>
                <a:stretch>
                  <a:fillRect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5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5C84-3CB4-4A96-9DE4-56658972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8CAC19E-26D3-4C6F-A755-8574993F90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4462824"/>
                  </p:ext>
                </p:extLst>
              </p:nvPr>
            </p:nvGraphicFramePr>
            <p:xfrm>
              <a:off x="1178252" y="1690688"/>
              <a:ext cx="9835496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704">
                      <a:extLst>
                        <a:ext uri="{9D8B030D-6E8A-4147-A177-3AD203B41FA5}">
                          <a16:colId xmlns:a16="http://schemas.microsoft.com/office/drawing/2014/main" val="2598907763"/>
                        </a:ext>
                      </a:extLst>
                    </a:gridCol>
                    <a:gridCol w="1187865">
                      <a:extLst>
                        <a:ext uri="{9D8B030D-6E8A-4147-A177-3AD203B41FA5}">
                          <a16:colId xmlns:a16="http://schemas.microsoft.com/office/drawing/2014/main" val="2708756467"/>
                        </a:ext>
                      </a:extLst>
                    </a:gridCol>
                    <a:gridCol w="1841619">
                      <a:extLst>
                        <a:ext uri="{9D8B030D-6E8A-4147-A177-3AD203B41FA5}">
                          <a16:colId xmlns:a16="http://schemas.microsoft.com/office/drawing/2014/main" val="2496906538"/>
                        </a:ext>
                      </a:extLst>
                    </a:gridCol>
                    <a:gridCol w="2068082">
                      <a:extLst>
                        <a:ext uri="{9D8B030D-6E8A-4147-A177-3AD203B41FA5}">
                          <a16:colId xmlns:a16="http://schemas.microsoft.com/office/drawing/2014/main" val="849153547"/>
                        </a:ext>
                      </a:extLst>
                    </a:gridCol>
                    <a:gridCol w="1892893">
                      <a:extLst>
                        <a:ext uri="{9D8B030D-6E8A-4147-A177-3AD203B41FA5}">
                          <a16:colId xmlns:a16="http://schemas.microsoft.com/office/drawing/2014/main" val="1880452278"/>
                        </a:ext>
                      </a:extLst>
                    </a:gridCol>
                    <a:gridCol w="1555333">
                      <a:extLst>
                        <a:ext uri="{9D8B030D-6E8A-4147-A177-3AD203B41FA5}">
                          <a16:colId xmlns:a16="http://schemas.microsoft.com/office/drawing/2014/main" val="422823027"/>
                        </a:ext>
                      </a:extLst>
                    </a:gridCol>
                  </a:tblGrid>
                  <a:tr h="633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Efficiency (No 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Efficiency (With ET, Max)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 ET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458911"/>
                      </a:ext>
                    </a:extLst>
                  </a:tr>
                  <a:tr h="366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3.333×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5.669×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70.1%</a:t>
                          </a:r>
                        </a:p>
                        <a:p>
                          <a:pPr algn="ctr"/>
                          <a:r>
                            <a:rPr lang="en-US" dirty="0"/>
                            <a:t>Step: 30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Threshold: 0.49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96/100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29647"/>
                      </a:ext>
                    </a:extLst>
                  </a:tr>
                  <a:tr h="366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.154×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3.683×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71.0%</a:t>
                          </a:r>
                        </a:p>
                        <a:p>
                          <a:pPr algn="ctr"/>
                          <a:r>
                            <a:rPr lang="en-US" dirty="0"/>
                            <a:t>Step: 35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</a:t>
                          </a:r>
                          <a:r>
                            <a:rPr lang="en-US"/>
                            <a:t>: 0.2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89/100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2763516"/>
                      </a:ext>
                    </a:extLst>
                  </a:tr>
                  <a:tr h="366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2.898×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2.898×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 </a:t>
                          </a:r>
                        </a:p>
                        <a:p>
                          <a:pPr algn="ctr"/>
                          <a:r>
                            <a:rPr lang="en-US" dirty="0"/>
                            <a:t>(ET boosts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≤0%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200/200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646567"/>
                      </a:ext>
                    </a:extLst>
                  </a:tr>
                  <a:tr h="366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.693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3.43%</a:t>
                          </a:r>
                        </a:p>
                        <a:p>
                          <a:pPr algn="ctr"/>
                          <a:r>
                            <a:rPr lang="en-US" dirty="0"/>
                            <a:t>Step: 14355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Threshold: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156/200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988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8CAC19E-26D3-4C6F-A755-8574993F90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44462824"/>
                  </p:ext>
                </p:extLst>
              </p:nvPr>
            </p:nvGraphicFramePr>
            <p:xfrm>
              <a:off x="1178252" y="1690688"/>
              <a:ext cx="9835496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9704">
                      <a:extLst>
                        <a:ext uri="{9D8B030D-6E8A-4147-A177-3AD203B41FA5}">
                          <a16:colId xmlns:a16="http://schemas.microsoft.com/office/drawing/2014/main" val="2598907763"/>
                        </a:ext>
                      </a:extLst>
                    </a:gridCol>
                    <a:gridCol w="1187865">
                      <a:extLst>
                        <a:ext uri="{9D8B030D-6E8A-4147-A177-3AD203B41FA5}">
                          <a16:colId xmlns:a16="http://schemas.microsoft.com/office/drawing/2014/main" val="2708756467"/>
                        </a:ext>
                      </a:extLst>
                    </a:gridCol>
                    <a:gridCol w="1841619">
                      <a:extLst>
                        <a:ext uri="{9D8B030D-6E8A-4147-A177-3AD203B41FA5}">
                          <a16:colId xmlns:a16="http://schemas.microsoft.com/office/drawing/2014/main" val="2496906538"/>
                        </a:ext>
                      </a:extLst>
                    </a:gridCol>
                    <a:gridCol w="2068082">
                      <a:extLst>
                        <a:ext uri="{9D8B030D-6E8A-4147-A177-3AD203B41FA5}">
                          <a16:colId xmlns:a16="http://schemas.microsoft.com/office/drawing/2014/main" val="849153547"/>
                        </a:ext>
                      </a:extLst>
                    </a:gridCol>
                    <a:gridCol w="1892893">
                      <a:extLst>
                        <a:ext uri="{9D8B030D-6E8A-4147-A177-3AD203B41FA5}">
                          <a16:colId xmlns:a16="http://schemas.microsoft.com/office/drawing/2014/main" val="1880452278"/>
                        </a:ext>
                      </a:extLst>
                    </a:gridCol>
                    <a:gridCol w="1555333">
                      <a:extLst>
                        <a:ext uri="{9D8B030D-6E8A-4147-A177-3AD203B41FA5}">
                          <a16:colId xmlns:a16="http://schemas.microsoft.com/office/drawing/2014/main" val="4228230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Efficiency (No ET)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Efficiency (With ET, Max)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 ET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4589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231" t="-36545" r="-621026" b="-89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099" t="-73333" r="-300993" b="-2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440" t="-73333" r="-168142" b="-2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70.1%</a:t>
                          </a:r>
                        </a:p>
                        <a:p>
                          <a:pPr algn="ctr"/>
                          <a:r>
                            <a:rPr lang="en-US" dirty="0"/>
                            <a:t>Step: 30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Threshold: 0.49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96/100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72964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099" t="-172185" r="-300993" b="-1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440" t="-172185" r="-168142" b="-1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71.0%</a:t>
                          </a:r>
                        </a:p>
                        <a:p>
                          <a:pPr algn="ctr"/>
                          <a:r>
                            <a:rPr lang="en-US" dirty="0"/>
                            <a:t>Step: 35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</a:t>
                          </a:r>
                          <a:r>
                            <a:rPr lang="en-US"/>
                            <a:t>: 0.2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89/100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27635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CartPole-v0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9231" t="-161176" r="-62102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099" t="-391429" r="-300993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440" t="-391429" r="-168142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299" t="-391429" r="-83280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200/200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64656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CartPole-v1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099" t="-344000" r="-30099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9440" t="-344000" r="-1681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Boost: </a:t>
                          </a:r>
                          <a:r>
                            <a:rPr lang="en-US" b="1" dirty="0"/>
                            <a:t>3.43%</a:t>
                          </a:r>
                        </a:p>
                        <a:p>
                          <a:pPr algn="ctr"/>
                          <a:r>
                            <a:rPr lang="en-US" dirty="0"/>
                            <a:t>Step: 14355</a:t>
                          </a:r>
                        </a:p>
                        <a:p>
                          <a:pPr algn="ctr"/>
                          <a:r>
                            <a:rPr lang="en-US" dirty="0"/>
                            <a:t>Threshold: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156/200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98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08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3F89-45BF-42CA-86A1-1F738378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8CF9E-9E09-4A26-B01E-77B245EE2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Entropy Thresholding largely depends on LR</a:t>
                </a:r>
              </a:p>
              <a:p>
                <a:pPr lvl="1"/>
                <a:r>
                  <a:rPr lang="en-US" dirty="0"/>
                  <a:t>Small LR + ET gives no boost or detrimental</a:t>
                </a:r>
              </a:p>
              <a:p>
                <a:pPr lvl="1"/>
                <a:r>
                  <a:rPr lang="en-US" dirty="0"/>
                  <a:t>Large LR + ET gives boost</a:t>
                </a:r>
              </a:p>
              <a:p>
                <a:pPr lvl="1"/>
                <a:r>
                  <a:rPr lang="en-US" b="1" dirty="0"/>
                  <a:t>Thoughts</a:t>
                </a:r>
                <a:endParaRPr lang="en-US" dirty="0"/>
              </a:p>
              <a:p>
                <a:pPr lvl="2"/>
                <a:r>
                  <a:rPr lang="en-US" dirty="0"/>
                  <a:t>Find Ideal LR for optimal sample efficiency (no ET)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constant, decay schedule</a:t>
                </a:r>
              </a:p>
              <a:p>
                <a:pPr lvl="2"/>
                <a:r>
                  <a:rPr lang="en-US" dirty="0"/>
                  <a:t>LR or Epsilon scheduler that depends on action entropy </a:t>
                </a:r>
              </a:p>
              <a:p>
                <a:r>
                  <a:rPr lang="en-US" u="sng" dirty="0"/>
                  <a:t>Small Neural Networks have “bad” local minimums</a:t>
                </a:r>
                <a:endParaRPr lang="en-US" dirty="0"/>
              </a:p>
              <a:p>
                <a:pPr lvl="1"/>
                <a:r>
                  <a:rPr lang="en-US" dirty="0"/>
                  <a:t>Paper: </a:t>
                </a:r>
                <a:r>
                  <a:rPr lang="en-US" dirty="0">
                    <a:hlinkClick r:id="rId2"/>
                  </a:rPr>
                  <a:t>The Loss Surfaces of Multilayer Networks</a:t>
                </a:r>
                <a:endParaRPr lang="en-US" dirty="0"/>
              </a:p>
              <a:p>
                <a:pPr lvl="2"/>
                <a:r>
                  <a:rPr lang="en-US" dirty="0"/>
                  <a:t>Can find “bad” local minimums for small networks. Probability decreases quickly with network size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8CF9E-9E09-4A26-B01E-77B245EE2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5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C934-08F2-437C-8D1F-6AC54140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(In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FBD-BEC0-4FF3-93F7-F09A8A4D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 selection</a:t>
            </a:r>
          </a:p>
          <a:p>
            <a:r>
              <a:rPr lang="en-US" dirty="0"/>
              <a:t>SRL</a:t>
            </a:r>
          </a:p>
          <a:p>
            <a:r>
              <a:rPr lang="en-US" dirty="0"/>
              <a:t>Mountain Car</a:t>
            </a:r>
          </a:p>
        </p:txBody>
      </p:sp>
    </p:spTree>
    <p:extLst>
      <p:ext uri="{BB962C8B-B14F-4D97-AF65-F5344CB8AC3E}">
        <p14:creationId xmlns:p14="http://schemas.microsoft.com/office/powerpoint/2010/main" val="87076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335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Updates</vt:lpstr>
      <vt:lpstr>SRL Details</vt:lpstr>
      <vt:lpstr>Heatmaps</vt:lpstr>
      <vt:lpstr>PowerPoint Presentation</vt:lpstr>
      <vt:lpstr>PowerPoint Presentation</vt:lpstr>
      <vt:lpstr>Combined Table</vt:lpstr>
      <vt:lpstr>Discussion</vt:lpstr>
      <vt:lpstr>Next Steps (In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</dc:title>
  <dc:creator>Michael Ruan</dc:creator>
  <cp:lastModifiedBy>Michael Ruan</cp:lastModifiedBy>
  <cp:revision>1</cp:revision>
  <dcterms:created xsi:type="dcterms:W3CDTF">2021-12-23T05:36:42Z</dcterms:created>
  <dcterms:modified xsi:type="dcterms:W3CDTF">2021-12-23T23:14:55Z</dcterms:modified>
</cp:coreProperties>
</file>