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63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B5E23-5CE5-4490-9E96-06D7938E2B50}" v="221" dt="2021-12-30T18:21:26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uan" userId="25c237f919ad219f" providerId="LiveId" clId="{CEDB5E23-5CE5-4490-9E96-06D7938E2B50}"/>
    <pc:docChg chg="undo custSel addSld delSld modSld sldOrd">
      <pc:chgData name="Michael Ruan" userId="25c237f919ad219f" providerId="LiveId" clId="{CEDB5E23-5CE5-4490-9E96-06D7938E2B50}" dt="2021-12-30T18:28:55.557" v="3933" actId="2711"/>
      <pc:docMkLst>
        <pc:docMk/>
      </pc:docMkLst>
      <pc:sldChg chg="modSp new mod">
        <pc:chgData name="Michael Ruan" userId="25c237f919ad219f" providerId="LiveId" clId="{CEDB5E23-5CE5-4490-9E96-06D7938E2B50}" dt="2021-12-30T06:25:50.032" v="1052" actId="20577"/>
        <pc:sldMkLst>
          <pc:docMk/>
          <pc:sldMk cId="2914505514" sldId="256"/>
        </pc:sldMkLst>
        <pc:spChg chg="mod">
          <ac:chgData name="Michael Ruan" userId="25c237f919ad219f" providerId="LiveId" clId="{CEDB5E23-5CE5-4490-9E96-06D7938E2B50}" dt="2021-12-26T21:55:02.727" v="7" actId="20577"/>
          <ac:spMkLst>
            <pc:docMk/>
            <pc:sldMk cId="2914505514" sldId="256"/>
            <ac:spMk id="2" creationId="{B0F92F1A-382F-4632-9621-E723E56FF60F}"/>
          </ac:spMkLst>
        </pc:spChg>
        <pc:spChg chg="mod">
          <ac:chgData name="Michael Ruan" userId="25c237f919ad219f" providerId="LiveId" clId="{CEDB5E23-5CE5-4490-9E96-06D7938E2B50}" dt="2021-12-30T06:25:50.032" v="1052" actId="20577"/>
          <ac:spMkLst>
            <pc:docMk/>
            <pc:sldMk cId="2914505514" sldId="256"/>
            <ac:spMk id="3" creationId="{4B3D2C1F-F52C-4D85-9A7C-48ABD6A74B0A}"/>
          </ac:spMkLst>
        </pc:spChg>
      </pc:sldChg>
      <pc:sldChg chg="addSp delSp modSp new mod">
        <pc:chgData name="Michael Ruan" userId="25c237f919ad219f" providerId="LiveId" clId="{CEDB5E23-5CE5-4490-9E96-06D7938E2B50}" dt="2021-12-30T18:12:31.394" v="2586" actId="113"/>
        <pc:sldMkLst>
          <pc:docMk/>
          <pc:sldMk cId="846754401" sldId="257"/>
        </pc:sldMkLst>
        <pc:spChg chg="del mod">
          <ac:chgData name="Michael Ruan" userId="25c237f919ad219f" providerId="LiveId" clId="{CEDB5E23-5CE5-4490-9E96-06D7938E2B50}" dt="2021-12-30T17:46:21.473" v="2403" actId="478"/>
          <ac:spMkLst>
            <pc:docMk/>
            <pc:sldMk cId="846754401" sldId="257"/>
            <ac:spMk id="2" creationId="{B48BDC72-C496-465A-85AF-D933081CB45B}"/>
          </ac:spMkLst>
        </pc:spChg>
        <pc:spChg chg="del">
          <ac:chgData name="Michael Ruan" userId="25c237f919ad219f" providerId="LiveId" clId="{CEDB5E23-5CE5-4490-9E96-06D7938E2B50}" dt="2021-12-30T17:46:15.944" v="2401" actId="478"/>
          <ac:spMkLst>
            <pc:docMk/>
            <pc:sldMk cId="846754401" sldId="257"/>
            <ac:spMk id="3" creationId="{CD0F84C2-BA26-49C5-B34F-010EF6A514A6}"/>
          </ac:spMkLst>
        </pc:spChg>
        <pc:spChg chg="add del mod">
          <ac:chgData name="Michael Ruan" userId="25c237f919ad219f" providerId="LiveId" clId="{CEDB5E23-5CE5-4490-9E96-06D7938E2B50}" dt="2021-12-30T17:46:23.399" v="2404" actId="478"/>
          <ac:spMkLst>
            <pc:docMk/>
            <pc:sldMk cId="846754401" sldId="257"/>
            <ac:spMk id="6" creationId="{F5683BD6-72DA-4DFE-97CF-82666F2F1014}"/>
          </ac:spMkLst>
        </pc:spChg>
        <pc:graphicFrameChg chg="add mod">
          <ac:chgData name="Michael Ruan" userId="25c237f919ad219f" providerId="LiveId" clId="{CEDB5E23-5CE5-4490-9E96-06D7938E2B50}" dt="2021-12-30T17:52:22.094" v="2458" actId="14100"/>
          <ac:graphicFrameMkLst>
            <pc:docMk/>
            <pc:sldMk cId="846754401" sldId="257"/>
            <ac:graphicFrameMk id="4" creationId="{24BD9442-49D7-4CD5-B05D-A540A050EE1A}"/>
          </ac:graphicFrameMkLst>
        </pc:graphicFrameChg>
        <pc:graphicFrameChg chg="add mod">
          <ac:chgData name="Michael Ruan" userId="25c237f919ad219f" providerId="LiveId" clId="{CEDB5E23-5CE5-4490-9E96-06D7938E2B50}" dt="2021-12-30T17:52:15.686" v="2455"/>
          <ac:graphicFrameMkLst>
            <pc:docMk/>
            <pc:sldMk cId="846754401" sldId="257"/>
            <ac:graphicFrameMk id="7" creationId="{CAB3564C-4034-4CDC-8895-F4AE11D43B17}"/>
          </ac:graphicFrameMkLst>
        </pc:graphicFrameChg>
        <pc:graphicFrameChg chg="add mod">
          <ac:chgData name="Michael Ruan" userId="25c237f919ad219f" providerId="LiveId" clId="{CEDB5E23-5CE5-4490-9E96-06D7938E2B50}" dt="2021-12-30T17:52:50.043" v="2461" actId="1076"/>
          <ac:graphicFrameMkLst>
            <pc:docMk/>
            <pc:sldMk cId="846754401" sldId="257"/>
            <ac:graphicFrameMk id="8" creationId="{915AF7BE-3A31-4397-A72D-5534EA2805F3}"/>
          </ac:graphicFrameMkLst>
        </pc:graphicFrameChg>
        <pc:graphicFrameChg chg="add del mod">
          <ac:chgData name="Michael Ruan" userId="25c237f919ad219f" providerId="LiveId" clId="{CEDB5E23-5CE5-4490-9E96-06D7938E2B50}" dt="2021-12-30T17:53:54.307" v="2466" actId="3680"/>
          <ac:graphicFrameMkLst>
            <pc:docMk/>
            <pc:sldMk cId="846754401" sldId="257"/>
            <ac:graphicFrameMk id="9" creationId="{21EBD8EB-0B64-4E12-ABB7-9C296FA9D3D9}"/>
          </ac:graphicFrameMkLst>
        </pc:graphicFrameChg>
        <pc:graphicFrameChg chg="add mod modGraphic">
          <ac:chgData name="Michael Ruan" userId="25c237f919ad219f" providerId="LiveId" clId="{CEDB5E23-5CE5-4490-9E96-06D7938E2B50}" dt="2021-12-30T17:57:25.431" v="2567" actId="20577"/>
          <ac:graphicFrameMkLst>
            <pc:docMk/>
            <pc:sldMk cId="846754401" sldId="257"/>
            <ac:graphicFrameMk id="10" creationId="{8FEED296-6977-4049-81CB-610880E58973}"/>
          </ac:graphicFrameMkLst>
        </pc:graphicFrameChg>
        <pc:graphicFrameChg chg="add mod modGraphic">
          <ac:chgData name="Michael Ruan" userId="25c237f919ad219f" providerId="LiveId" clId="{CEDB5E23-5CE5-4490-9E96-06D7938E2B50}" dt="2021-12-30T18:12:31.394" v="2586" actId="113"/>
          <ac:graphicFrameMkLst>
            <pc:docMk/>
            <pc:sldMk cId="846754401" sldId="257"/>
            <ac:graphicFrameMk id="11" creationId="{FB7930E1-307A-41AA-A526-DCCC7F9D488D}"/>
          </ac:graphicFrameMkLst>
        </pc:graphicFrameChg>
      </pc:sldChg>
      <pc:sldChg chg="modSp new mod">
        <pc:chgData name="Michael Ruan" userId="25c237f919ad219f" providerId="LiveId" clId="{CEDB5E23-5CE5-4490-9E96-06D7938E2B50}" dt="2021-12-30T06:38:53.703" v="1379" actId="20577"/>
        <pc:sldMkLst>
          <pc:docMk/>
          <pc:sldMk cId="3511558705" sldId="258"/>
        </pc:sldMkLst>
        <pc:spChg chg="mod">
          <ac:chgData name="Michael Ruan" userId="25c237f919ad219f" providerId="LiveId" clId="{CEDB5E23-5CE5-4490-9E96-06D7938E2B50}" dt="2021-12-30T06:08:28.543" v="78" actId="20577"/>
          <ac:spMkLst>
            <pc:docMk/>
            <pc:sldMk cId="3511558705" sldId="258"/>
            <ac:spMk id="2" creationId="{A1A1D968-39BA-4BF8-9340-F32048D468D4}"/>
          </ac:spMkLst>
        </pc:spChg>
        <pc:spChg chg="mod">
          <ac:chgData name="Michael Ruan" userId="25c237f919ad219f" providerId="LiveId" clId="{CEDB5E23-5CE5-4490-9E96-06D7938E2B50}" dt="2021-12-30T06:38:53.703" v="1379" actId="20577"/>
          <ac:spMkLst>
            <pc:docMk/>
            <pc:sldMk cId="3511558705" sldId="258"/>
            <ac:spMk id="3" creationId="{BFD48653-7AA2-4E1A-BA6B-70F407FB22C5}"/>
          </ac:spMkLst>
        </pc:spChg>
      </pc:sldChg>
      <pc:sldChg chg="modSp new mod">
        <pc:chgData name="Michael Ruan" userId="25c237f919ad219f" providerId="LiveId" clId="{CEDB5E23-5CE5-4490-9E96-06D7938E2B50}" dt="2021-12-30T08:45:31.511" v="2399" actId="20577"/>
        <pc:sldMkLst>
          <pc:docMk/>
          <pc:sldMk cId="117677742" sldId="259"/>
        </pc:sldMkLst>
        <pc:spChg chg="mod">
          <ac:chgData name="Michael Ruan" userId="25c237f919ad219f" providerId="LiveId" clId="{CEDB5E23-5CE5-4490-9E96-06D7938E2B50}" dt="2021-12-30T06:23:39.391" v="731" actId="20577"/>
          <ac:spMkLst>
            <pc:docMk/>
            <pc:sldMk cId="117677742" sldId="259"/>
            <ac:spMk id="2" creationId="{7E352461-B537-4FFE-AA78-D70552C20612}"/>
          </ac:spMkLst>
        </pc:spChg>
        <pc:spChg chg="mod">
          <ac:chgData name="Michael Ruan" userId="25c237f919ad219f" providerId="LiveId" clId="{CEDB5E23-5CE5-4490-9E96-06D7938E2B50}" dt="2021-12-30T08:45:31.511" v="2399" actId="20577"/>
          <ac:spMkLst>
            <pc:docMk/>
            <pc:sldMk cId="117677742" sldId="259"/>
            <ac:spMk id="3" creationId="{39AAAD43-B9D8-4DFC-B40B-5E4DEFFD6DC7}"/>
          </ac:spMkLst>
        </pc:spChg>
      </pc:sldChg>
      <pc:sldChg chg="modSp new mod">
        <pc:chgData name="Michael Ruan" userId="25c237f919ad219f" providerId="LiveId" clId="{CEDB5E23-5CE5-4490-9E96-06D7938E2B50}" dt="2021-12-30T18:18:13.353" v="3229" actId="20577"/>
        <pc:sldMkLst>
          <pc:docMk/>
          <pc:sldMk cId="1996423517" sldId="260"/>
        </pc:sldMkLst>
        <pc:spChg chg="mod">
          <ac:chgData name="Michael Ruan" userId="25c237f919ad219f" providerId="LiveId" clId="{CEDB5E23-5CE5-4490-9E96-06D7938E2B50}" dt="2021-12-30T17:52:59.285" v="2462" actId="20577"/>
          <ac:spMkLst>
            <pc:docMk/>
            <pc:sldMk cId="1996423517" sldId="260"/>
            <ac:spMk id="2" creationId="{C58C19C6-1255-446E-B6A7-A202A79AC3AC}"/>
          </ac:spMkLst>
        </pc:spChg>
        <pc:spChg chg="mod">
          <ac:chgData name="Michael Ruan" userId="25c237f919ad219f" providerId="LiveId" clId="{CEDB5E23-5CE5-4490-9E96-06D7938E2B50}" dt="2021-12-30T18:18:13.353" v="3229" actId="20577"/>
          <ac:spMkLst>
            <pc:docMk/>
            <pc:sldMk cId="1996423517" sldId="260"/>
            <ac:spMk id="3" creationId="{5CB010C0-1B6C-4697-B896-0B3F276B90B6}"/>
          </ac:spMkLst>
        </pc:spChg>
      </pc:sldChg>
      <pc:sldChg chg="addSp delSp modSp new del mod">
        <pc:chgData name="Michael Ruan" userId="25c237f919ad219f" providerId="LiveId" clId="{CEDB5E23-5CE5-4490-9E96-06D7938E2B50}" dt="2021-12-30T08:45:07.174" v="2370" actId="47"/>
        <pc:sldMkLst>
          <pc:docMk/>
          <pc:sldMk cId="1225651587" sldId="261"/>
        </pc:sldMkLst>
        <pc:spChg chg="mod">
          <ac:chgData name="Michael Ruan" userId="25c237f919ad219f" providerId="LiveId" clId="{CEDB5E23-5CE5-4490-9E96-06D7938E2B50}" dt="2021-12-30T08:36:20.854" v="2230" actId="20577"/>
          <ac:spMkLst>
            <pc:docMk/>
            <pc:sldMk cId="1225651587" sldId="261"/>
            <ac:spMk id="2" creationId="{E9E31B74-52A5-4CEB-95B7-7159A50C7BEB}"/>
          </ac:spMkLst>
        </pc:spChg>
        <pc:spChg chg="del">
          <ac:chgData name="Michael Ruan" userId="25c237f919ad219f" providerId="LiveId" clId="{CEDB5E23-5CE5-4490-9E96-06D7938E2B50}" dt="2021-12-30T08:33:22.206" v="2096" actId="22"/>
          <ac:spMkLst>
            <pc:docMk/>
            <pc:sldMk cId="1225651587" sldId="261"/>
            <ac:spMk id="3" creationId="{86AB08D7-9E32-4304-8AAC-89D4A61B0626}"/>
          </ac:spMkLst>
        </pc:spChg>
        <pc:spChg chg="add mod">
          <ac:chgData name="Michael Ruan" userId="25c237f919ad219f" providerId="LiveId" clId="{CEDB5E23-5CE5-4490-9E96-06D7938E2B50}" dt="2021-12-30T08:44:46.371" v="2369" actId="1076"/>
          <ac:spMkLst>
            <pc:docMk/>
            <pc:sldMk cId="1225651587" sldId="261"/>
            <ac:spMk id="6" creationId="{47B3CAC6-D8EC-4169-8953-48A99EFCC2DA}"/>
          </ac:spMkLst>
        </pc:spChg>
        <pc:picChg chg="add mod ord">
          <ac:chgData name="Michael Ruan" userId="25c237f919ad219f" providerId="LiveId" clId="{CEDB5E23-5CE5-4490-9E96-06D7938E2B50}" dt="2021-12-30T08:36:30.553" v="2232" actId="1076"/>
          <ac:picMkLst>
            <pc:docMk/>
            <pc:sldMk cId="1225651587" sldId="261"/>
            <ac:picMk id="5" creationId="{B2F749BD-094C-4625-BF50-9C84A7E84728}"/>
          </ac:picMkLst>
        </pc:picChg>
      </pc:sldChg>
      <pc:sldChg chg="addSp delSp modSp new mod modClrScheme chgLayout">
        <pc:chgData name="Michael Ruan" userId="25c237f919ad219f" providerId="LiveId" clId="{CEDB5E23-5CE5-4490-9E96-06D7938E2B50}" dt="2021-12-30T17:46:51.313" v="2440" actId="1076"/>
        <pc:sldMkLst>
          <pc:docMk/>
          <pc:sldMk cId="3696940337" sldId="261"/>
        </pc:sldMkLst>
        <pc:spChg chg="del mod ord">
          <ac:chgData name="Michael Ruan" userId="25c237f919ad219f" providerId="LiveId" clId="{CEDB5E23-5CE5-4490-9E96-06D7938E2B50}" dt="2021-12-30T17:46:29.478" v="2407" actId="700"/>
          <ac:spMkLst>
            <pc:docMk/>
            <pc:sldMk cId="3696940337" sldId="261"/>
            <ac:spMk id="2" creationId="{570CCA86-473E-4361-9AF3-22DBA45220CF}"/>
          </ac:spMkLst>
        </pc:spChg>
        <pc:spChg chg="del mod ord">
          <ac:chgData name="Michael Ruan" userId="25c237f919ad219f" providerId="LiveId" clId="{CEDB5E23-5CE5-4490-9E96-06D7938E2B50}" dt="2021-12-30T17:46:29.478" v="2407" actId="700"/>
          <ac:spMkLst>
            <pc:docMk/>
            <pc:sldMk cId="3696940337" sldId="261"/>
            <ac:spMk id="3" creationId="{30D6A8CB-7974-4E81-B216-77128458B5BF}"/>
          </ac:spMkLst>
        </pc:spChg>
        <pc:spChg chg="add del mod ord">
          <ac:chgData name="Michael Ruan" userId="25c237f919ad219f" providerId="LiveId" clId="{CEDB5E23-5CE5-4490-9E96-06D7938E2B50}" dt="2021-12-30T17:46:32.581" v="2408" actId="700"/>
          <ac:spMkLst>
            <pc:docMk/>
            <pc:sldMk cId="3696940337" sldId="261"/>
            <ac:spMk id="4" creationId="{8BF51DC8-C0B9-4F6E-9F64-4FC87C5843DF}"/>
          </ac:spMkLst>
        </pc:spChg>
        <pc:spChg chg="add del mod ord">
          <ac:chgData name="Michael Ruan" userId="25c237f919ad219f" providerId="LiveId" clId="{CEDB5E23-5CE5-4490-9E96-06D7938E2B50}" dt="2021-12-30T17:46:32.581" v="2408" actId="700"/>
          <ac:spMkLst>
            <pc:docMk/>
            <pc:sldMk cId="3696940337" sldId="261"/>
            <ac:spMk id="5" creationId="{A5B3F07D-6F11-4469-BD71-4306C62F6787}"/>
          </ac:spMkLst>
        </pc:spChg>
        <pc:spChg chg="add mod ord">
          <ac:chgData name="Michael Ruan" userId="25c237f919ad219f" providerId="LiveId" clId="{CEDB5E23-5CE5-4490-9E96-06D7938E2B50}" dt="2021-12-30T17:46:51.313" v="2440" actId="1076"/>
          <ac:spMkLst>
            <pc:docMk/>
            <pc:sldMk cId="3696940337" sldId="261"/>
            <ac:spMk id="6" creationId="{D1AE16CE-2059-4DB4-92CE-D11684FA5C50}"/>
          </ac:spMkLst>
        </pc:spChg>
      </pc:sldChg>
      <pc:sldChg chg="addSp delSp modSp new mod">
        <pc:chgData name="Michael Ruan" userId="25c237f919ad219f" providerId="LiveId" clId="{CEDB5E23-5CE5-4490-9E96-06D7938E2B50}" dt="2021-12-30T18:28:55.557" v="3933" actId="2711"/>
        <pc:sldMkLst>
          <pc:docMk/>
          <pc:sldMk cId="2149487580" sldId="262"/>
        </pc:sldMkLst>
        <pc:spChg chg="mod">
          <ac:chgData name="Michael Ruan" userId="25c237f919ad219f" providerId="LiveId" clId="{CEDB5E23-5CE5-4490-9E96-06D7938E2B50}" dt="2021-12-30T18:17:54.936" v="3181" actId="20577"/>
          <ac:spMkLst>
            <pc:docMk/>
            <pc:sldMk cId="2149487580" sldId="262"/>
            <ac:spMk id="2" creationId="{18A12781-F7A6-442A-9218-0E005D6DC6B4}"/>
          </ac:spMkLst>
        </pc:spChg>
        <pc:spChg chg="del">
          <ac:chgData name="Michael Ruan" userId="25c237f919ad219f" providerId="LiveId" clId="{CEDB5E23-5CE5-4490-9E96-06D7938E2B50}" dt="2021-12-30T18:19:15.677" v="3230" actId="22"/>
          <ac:spMkLst>
            <pc:docMk/>
            <pc:sldMk cId="2149487580" sldId="262"/>
            <ac:spMk id="3" creationId="{A278B9E7-D077-44CE-935B-6467DE9C9BB9}"/>
          </ac:spMkLst>
        </pc:spChg>
        <pc:spChg chg="add mod">
          <ac:chgData name="Michael Ruan" userId="25c237f919ad219f" providerId="LiveId" clId="{CEDB5E23-5CE5-4490-9E96-06D7938E2B50}" dt="2021-12-30T18:28:55.557" v="3933" actId="2711"/>
          <ac:spMkLst>
            <pc:docMk/>
            <pc:sldMk cId="2149487580" sldId="262"/>
            <ac:spMk id="8" creationId="{192553AA-0AC8-4947-B200-EF4F5541B080}"/>
          </ac:spMkLst>
        </pc:spChg>
        <pc:spChg chg="add mod">
          <ac:chgData name="Michael Ruan" userId="25c237f919ad219f" providerId="LiveId" clId="{CEDB5E23-5CE5-4490-9E96-06D7938E2B50}" dt="2021-12-30T18:28:37.177" v="3932" actId="20577"/>
          <ac:spMkLst>
            <pc:docMk/>
            <pc:sldMk cId="2149487580" sldId="262"/>
            <ac:spMk id="9" creationId="{33B796DC-6769-484C-A0F3-4120E1EC2234}"/>
          </ac:spMkLst>
        </pc:spChg>
        <pc:picChg chg="add mod ord">
          <ac:chgData name="Michael Ruan" userId="25c237f919ad219f" providerId="LiveId" clId="{CEDB5E23-5CE5-4490-9E96-06D7938E2B50}" dt="2021-12-30T18:19:21.572" v="3233" actId="14100"/>
          <ac:picMkLst>
            <pc:docMk/>
            <pc:sldMk cId="2149487580" sldId="262"/>
            <ac:picMk id="5" creationId="{DDC11FFC-983C-480C-964B-D21B60A418CD}"/>
          </ac:picMkLst>
        </pc:picChg>
        <pc:picChg chg="add mod">
          <ac:chgData name="Michael Ruan" userId="25c237f919ad219f" providerId="LiveId" clId="{CEDB5E23-5CE5-4490-9E96-06D7938E2B50}" dt="2021-12-30T18:20:22.256" v="3237" actId="1076"/>
          <ac:picMkLst>
            <pc:docMk/>
            <pc:sldMk cId="2149487580" sldId="262"/>
            <ac:picMk id="7" creationId="{E8388A66-C06C-4783-8081-240571FBAE57}"/>
          </ac:picMkLst>
        </pc:picChg>
      </pc:sldChg>
      <pc:sldChg chg="modSp add mod ord">
        <pc:chgData name="Michael Ruan" userId="25c237f919ad219f" providerId="LiveId" clId="{CEDB5E23-5CE5-4490-9E96-06D7938E2B50}" dt="2021-12-30T18:17:31.544" v="3174" actId="20577"/>
        <pc:sldMkLst>
          <pc:docMk/>
          <pc:sldMk cId="3429408059" sldId="263"/>
        </pc:sldMkLst>
        <pc:spChg chg="mod">
          <ac:chgData name="Michael Ruan" userId="25c237f919ad219f" providerId="LiveId" clId="{CEDB5E23-5CE5-4490-9E96-06D7938E2B50}" dt="2021-12-30T18:17:31.544" v="3174" actId="20577"/>
          <ac:spMkLst>
            <pc:docMk/>
            <pc:sldMk cId="3429408059" sldId="263"/>
            <ac:spMk id="6" creationId="{D1AE16CE-2059-4DB4-92CE-D11684FA5C5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5c237f919ad219f/Documents/School%20Stuff/University%20of%20Toronto%20Work/Year%204/Thesis/slides/sample_efficiency_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5c237f919ad219f/Documents/School%20Stuff/University%20of%20Toronto%20Work/Year%204/Thesis/slides/sample_efficiency_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5c237f919ad219f/Documents/School%20Stuff/University%20of%20Toronto%20Work/Year%204/Thesis/slides/sample_efficiency_summ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Sample Effieciency</a:t>
            </a:r>
            <a:r>
              <a:rPr lang="en-US" baseline="0"/>
              <a:t> (No ET)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796230859835102E-2"/>
          <c:y val="8.6156716417910464E-2"/>
          <c:w val="0.87227326266195526"/>
          <c:h val="0.61056557762369257"/>
        </c:manualLayout>
      </c:layout>
      <c:scatterChart>
        <c:scatterStyle val="smoothMarker"/>
        <c:varyColors val="0"/>
        <c:ser>
          <c:idx val="0"/>
          <c:order val="0"/>
          <c:tx>
            <c:v>8x8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[sample_efficiency_summary.xlsx]arch_lr_tuning!$B$2:$R$2</c:f>
              <c:numCache>
                <c:formatCode>0.00E+00</c:formatCode>
                <c:ptCount val="17"/>
                <c:pt idx="0">
                  <c:v>1.0000000000000001E-5</c:v>
                </c:pt>
                <c:pt idx="1">
                  <c:v>2.5000000000000001E-5</c:v>
                </c:pt>
                <c:pt idx="2">
                  <c:v>5.0000000000000002E-5</c:v>
                </c:pt>
                <c:pt idx="3">
                  <c:v>7.4999999999999993E-5</c:v>
                </c:pt>
                <c:pt idx="4">
                  <c:v>1E-4</c:v>
                </c:pt>
                <c:pt idx="5">
                  <c:v>2.5000000000000001E-4</c:v>
                </c:pt>
                <c:pt idx="6">
                  <c:v>5.0000000000000001E-4</c:v>
                </c:pt>
                <c:pt idx="7">
                  <c:v>7.5000000000000002E-4</c:v>
                </c:pt>
                <c:pt idx="8">
                  <c:v>1E-3</c:v>
                </c:pt>
                <c:pt idx="9">
                  <c:v>2.5000000000000001E-3</c:v>
                </c:pt>
                <c:pt idx="10">
                  <c:v>5.0000000000000001E-3</c:v>
                </c:pt>
                <c:pt idx="11">
                  <c:v>7.4999999999999997E-3</c:v>
                </c:pt>
                <c:pt idx="12">
                  <c:v>0.01</c:v>
                </c:pt>
                <c:pt idx="13">
                  <c:v>2.5000000000000001E-2</c:v>
                </c:pt>
                <c:pt idx="14">
                  <c:v>0.05</c:v>
                </c:pt>
                <c:pt idx="15">
                  <c:v>7.4999999999999997E-2</c:v>
                </c:pt>
                <c:pt idx="16">
                  <c:v>0.1</c:v>
                </c:pt>
              </c:numCache>
            </c:numRef>
          </c:xVal>
          <c:yVal>
            <c:numRef>
              <c:f>[sample_efficiency_summary.xlsx]arch_lr_tuning!$B$6:$R$6</c:f>
              <c:numCache>
                <c:formatCode>General</c:formatCode>
                <c:ptCount val="17"/>
                <c:pt idx="8" formatCode="0.00E+00">
                  <c:v>3.5899999999999998E-5</c:v>
                </c:pt>
                <c:pt idx="9" formatCode="0.00E+00">
                  <c:v>9.2700000000000004E-5</c:v>
                </c:pt>
                <c:pt idx="10">
                  <c:v>1.8903600000000001E-4</c:v>
                </c:pt>
                <c:pt idx="11">
                  <c:v>1.7985599999999999E-4</c:v>
                </c:pt>
                <c:pt idx="12">
                  <c:v>1.6694499999999999E-4</c:v>
                </c:pt>
                <c:pt idx="13">
                  <c:v>1.23762E-4</c:v>
                </c:pt>
                <c:pt idx="14" formatCode="0.00E+00">
                  <c:v>2.3600000000000001E-5</c:v>
                </c:pt>
                <c:pt idx="15" formatCode="0.00E+00">
                  <c:v>4.0400000000000003E-6</c:v>
                </c:pt>
                <c:pt idx="16" formatCode="0.00E+00">
                  <c:v>8.3500000000000005E-7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A41-43C0-A2E1-BAA50FC6A38D}"/>
            </c:ext>
          </c:extLst>
        </c:ser>
        <c:ser>
          <c:idx val="1"/>
          <c:order val="1"/>
          <c:tx>
            <c:v>16x16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[sample_efficiency_summary.xlsx]arch_lr_tuning!$B$2:$R$2</c:f>
              <c:numCache>
                <c:formatCode>0.00E+00</c:formatCode>
                <c:ptCount val="17"/>
                <c:pt idx="0">
                  <c:v>1.0000000000000001E-5</c:v>
                </c:pt>
                <c:pt idx="1">
                  <c:v>2.5000000000000001E-5</c:v>
                </c:pt>
                <c:pt idx="2">
                  <c:v>5.0000000000000002E-5</c:v>
                </c:pt>
                <c:pt idx="3">
                  <c:v>7.4999999999999993E-5</c:v>
                </c:pt>
                <c:pt idx="4">
                  <c:v>1E-4</c:v>
                </c:pt>
                <c:pt idx="5">
                  <c:v>2.5000000000000001E-4</c:v>
                </c:pt>
                <c:pt idx="6">
                  <c:v>5.0000000000000001E-4</c:v>
                </c:pt>
                <c:pt idx="7">
                  <c:v>7.5000000000000002E-4</c:v>
                </c:pt>
                <c:pt idx="8">
                  <c:v>1E-3</c:v>
                </c:pt>
                <c:pt idx="9">
                  <c:v>2.5000000000000001E-3</c:v>
                </c:pt>
                <c:pt idx="10">
                  <c:v>5.0000000000000001E-3</c:v>
                </c:pt>
                <c:pt idx="11">
                  <c:v>7.4999999999999997E-3</c:v>
                </c:pt>
                <c:pt idx="12">
                  <c:v>0.01</c:v>
                </c:pt>
                <c:pt idx="13">
                  <c:v>2.5000000000000001E-2</c:v>
                </c:pt>
                <c:pt idx="14">
                  <c:v>0.05</c:v>
                </c:pt>
                <c:pt idx="15">
                  <c:v>7.4999999999999997E-2</c:v>
                </c:pt>
                <c:pt idx="16">
                  <c:v>0.1</c:v>
                </c:pt>
              </c:numCache>
            </c:numRef>
          </c:xVal>
          <c:yVal>
            <c:numRef>
              <c:f>[sample_efficiency_summary.xlsx]arch_lr_tuning!$B$17:$R$17</c:f>
              <c:numCache>
                <c:formatCode>General</c:formatCode>
                <c:ptCount val="17"/>
                <c:pt idx="7" formatCode="0.00E+00">
                  <c:v>4.4299999999999999E-5</c:v>
                </c:pt>
                <c:pt idx="8" formatCode="0.00E+00">
                  <c:v>5.9200000000000002E-5</c:v>
                </c:pt>
                <c:pt idx="9">
                  <c:v>1.5649500000000001E-4</c:v>
                </c:pt>
                <c:pt idx="10">
                  <c:v>2.2988500000000001E-4</c:v>
                </c:pt>
                <c:pt idx="11">
                  <c:v>1.6233799999999999E-4</c:v>
                </c:pt>
                <c:pt idx="12">
                  <c:v>1.6666700000000001E-4</c:v>
                </c:pt>
                <c:pt idx="13" formatCode="0.00E+00">
                  <c:v>4.88E-5</c:v>
                </c:pt>
                <c:pt idx="14" formatCode="0.00E+00">
                  <c:v>2.6900000000000001E-6</c:v>
                </c:pt>
                <c:pt idx="15" formatCode="0.00E+00">
                  <c:v>8.4499999999999996E-7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A41-43C0-A2E1-BAA50FC6A38D}"/>
            </c:ext>
          </c:extLst>
        </c:ser>
        <c:ser>
          <c:idx val="2"/>
          <c:order val="2"/>
          <c:tx>
            <c:v>32x32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[sample_efficiency_summary.xlsx]arch_lr_tuning!$B$2:$R$2</c:f>
              <c:numCache>
                <c:formatCode>0.00E+00</c:formatCode>
                <c:ptCount val="17"/>
                <c:pt idx="0">
                  <c:v>1.0000000000000001E-5</c:v>
                </c:pt>
                <c:pt idx="1">
                  <c:v>2.5000000000000001E-5</c:v>
                </c:pt>
                <c:pt idx="2">
                  <c:v>5.0000000000000002E-5</c:v>
                </c:pt>
                <c:pt idx="3">
                  <c:v>7.4999999999999993E-5</c:v>
                </c:pt>
                <c:pt idx="4">
                  <c:v>1E-4</c:v>
                </c:pt>
                <c:pt idx="5">
                  <c:v>2.5000000000000001E-4</c:v>
                </c:pt>
                <c:pt idx="6">
                  <c:v>5.0000000000000001E-4</c:v>
                </c:pt>
                <c:pt idx="7">
                  <c:v>7.5000000000000002E-4</c:v>
                </c:pt>
                <c:pt idx="8">
                  <c:v>1E-3</c:v>
                </c:pt>
                <c:pt idx="9">
                  <c:v>2.5000000000000001E-3</c:v>
                </c:pt>
                <c:pt idx="10">
                  <c:v>5.0000000000000001E-3</c:v>
                </c:pt>
                <c:pt idx="11">
                  <c:v>7.4999999999999997E-3</c:v>
                </c:pt>
                <c:pt idx="12">
                  <c:v>0.01</c:v>
                </c:pt>
                <c:pt idx="13">
                  <c:v>2.5000000000000001E-2</c:v>
                </c:pt>
                <c:pt idx="14">
                  <c:v>0.05</c:v>
                </c:pt>
                <c:pt idx="15">
                  <c:v>7.4999999999999997E-2</c:v>
                </c:pt>
                <c:pt idx="16">
                  <c:v>0.1</c:v>
                </c:pt>
              </c:numCache>
            </c:numRef>
          </c:xVal>
          <c:yVal>
            <c:numRef>
              <c:f>[sample_efficiency_summary.xlsx]arch_lr_tuning!$B$28:$R$28</c:f>
              <c:numCache>
                <c:formatCode>General</c:formatCode>
                <c:ptCount val="17"/>
                <c:pt idx="6" formatCode="0.00E+00">
                  <c:v>4.9200000000000003E-5</c:v>
                </c:pt>
                <c:pt idx="7" formatCode="0.00E+00">
                  <c:v>7.8499999999999997E-5</c:v>
                </c:pt>
                <c:pt idx="8" formatCode="0.00E+00">
                  <c:v>9.6399999999999999E-5</c:v>
                </c:pt>
                <c:pt idx="9">
                  <c:v>1.9802E-4</c:v>
                </c:pt>
                <c:pt idx="10">
                  <c:v>2.0161300000000001E-4</c:v>
                </c:pt>
                <c:pt idx="11">
                  <c:v>1.5408300000000001E-4</c:v>
                </c:pt>
                <c:pt idx="12">
                  <c:v>1.1376599999999999E-4</c:v>
                </c:pt>
                <c:pt idx="13" formatCode="0.00E+00">
                  <c:v>5.4700000000000001E-6</c:v>
                </c:pt>
                <c:pt idx="14" formatCode="0.00E+00">
                  <c:v>5.1799999999999995E-7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A41-43C0-A2E1-BAA50FC6A38D}"/>
            </c:ext>
          </c:extLst>
        </c:ser>
        <c:ser>
          <c:idx val="3"/>
          <c:order val="3"/>
          <c:tx>
            <c:v>48x48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[sample_efficiency_summary.xlsx]arch_lr_tuning!$B$2:$R$2</c:f>
              <c:numCache>
                <c:formatCode>0.00E+00</c:formatCode>
                <c:ptCount val="17"/>
                <c:pt idx="0">
                  <c:v>1.0000000000000001E-5</c:v>
                </c:pt>
                <c:pt idx="1">
                  <c:v>2.5000000000000001E-5</c:v>
                </c:pt>
                <c:pt idx="2">
                  <c:v>5.0000000000000002E-5</c:v>
                </c:pt>
                <c:pt idx="3">
                  <c:v>7.4999999999999993E-5</c:v>
                </c:pt>
                <c:pt idx="4">
                  <c:v>1E-4</c:v>
                </c:pt>
                <c:pt idx="5">
                  <c:v>2.5000000000000001E-4</c:v>
                </c:pt>
                <c:pt idx="6">
                  <c:v>5.0000000000000001E-4</c:v>
                </c:pt>
                <c:pt idx="7">
                  <c:v>7.5000000000000002E-4</c:v>
                </c:pt>
                <c:pt idx="8">
                  <c:v>1E-3</c:v>
                </c:pt>
                <c:pt idx="9">
                  <c:v>2.5000000000000001E-3</c:v>
                </c:pt>
                <c:pt idx="10">
                  <c:v>5.0000000000000001E-3</c:v>
                </c:pt>
                <c:pt idx="11">
                  <c:v>7.4999999999999997E-3</c:v>
                </c:pt>
                <c:pt idx="12">
                  <c:v>0.01</c:v>
                </c:pt>
                <c:pt idx="13">
                  <c:v>2.5000000000000001E-2</c:v>
                </c:pt>
                <c:pt idx="14">
                  <c:v>0.05</c:v>
                </c:pt>
                <c:pt idx="15">
                  <c:v>7.4999999999999997E-2</c:v>
                </c:pt>
                <c:pt idx="16">
                  <c:v>0.1</c:v>
                </c:pt>
              </c:numCache>
            </c:numRef>
          </c:xVal>
          <c:yVal>
            <c:numRef>
              <c:f>[sample_efficiency_summary.xlsx]arch_lr_tuning!$B$39:$R$39</c:f>
              <c:numCache>
                <c:formatCode>General</c:formatCode>
                <c:ptCount val="17"/>
                <c:pt idx="5" formatCode="0.00E+00">
                  <c:v>3.4199999999999998E-5</c:v>
                </c:pt>
                <c:pt idx="6" formatCode="0.00E+00">
                  <c:v>6.9800000000000003E-5</c:v>
                </c:pt>
                <c:pt idx="7">
                  <c:v>1.05597E-4</c:v>
                </c:pt>
                <c:pt idx="8">
                  <c:v>1.27551E-4</c:v>
                </c:pt>
                <c:pt idx="9">
                  <c:v>2.0876799999999999E-4</c:v>
                </c:pt>
                <c:pt idx="10">
                  <c:v>1.4598500000000001E-4</c:v>
                </c:pt>
                <c:pt idx="11">
                  <c:v>1.2919900000000001E-4</c:v>
                </c:pt>
                <c:pt idx="12" formatCode="0.00E+00">
                  <c:v>5.52E-5</c:v>
                </c:pt>
                <c:pt idx="13" formatCode="0.00E+00">
                  <c:v>1.68E-6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A41-43C0-A2E1-BAA50FC6A38D}"/>
            </c:ext>
          </c:extLst>
        </c:ser>
        <c:ser>
          <c:idx val="4"/>
          <c:order val="4"/>
          <c:tx>
            <c:v>64x64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[sample_efficiency_summary.xlsx]arch_lr_tuning!$B$46:$R$46</c:f>
              <c:numCache>
                <c:formatCode>0.00E+00</c:formatCode>
                <c:ptCount val="17"/>
                <c:pt idx="0">
                  <c:v>1.0000000000000001E-5</c:v>
                </c:pt>
                <c:pt idx="1">
                  <c:v>2.5000000000000001E-5</c:v>
                </c:pt>
                <c:pt idx="2">
                  <c:v>5.0000000000000002E-5</c:v>
                </c:pt>
                <c:pt idx="3">
                  <c:v>7.4999999999999993E-5</c:v>
                </c:pt>
                <c:pt idx="4">
                  <c:v>1E-4</c:v>
                </c:pt>
                <c:pt idx="5">
                  <c:v>2.5000000000000001E-4</c:v>
                </c:pt>
                <c:pt idx="6">
                  <c:v>5.0000000000000001E-4</c:v>
                </c:pt>
                <c:pt idx="7">
                  <c:v>7.5000000000000002E-4</c:v>
                </c:pt>
                <c:pt idx="8">
                  <c:v>1E-3</c:v>
                </c:pt>
                <c:pt idx="9">
                  <c:v>2.5000000000000001E-3</c:v>
                </c:pt>
                <c:pt idx="10">
                  <c:v>5.0000000000000001E-3</c:v>
                </c:pt>
                <c:pt idx="11">
                  <c:v>7.4999999999999997E-3</c:v>
                </c:pt>
                <c:pt idx="12">
                  <c:v>0.01</c:v>
                </c:pt>
                <c:pt idx="13">
                  <c:v>2.5000000000000001E-2</c:v>
                </c:pt>
                <c:pt idx="14">
                  <c:v>0.05</c:v>
                </c:pt>
                <c:pt idx="15">
                  <c:v>7.4999999999999997E-2</c:v>
                </c:pt>
                <c:pt idx="16">
                  <c:v>0.1</c:v>
                </c:pt>
              </c:numCache>
            </c:numRef>
          </c:xVal>
          <c:yVal>
            <c:numRef>
              <c:f>[sample_efficiency_summary.xlsx]arch_lr_tuning!$B$50:$R$50</c:f>
              <c:numCache>
                <c:formatCode>General</c:formatCode>
                <c:ptCount val="17"/>
                <c:pt idx="4" formatCode="0.00E+00">
                  <c:v>1.52E-5</c:v>
                </c:pt>
                <c:pt idx="5" formatCode="0.00E+00">
                  <c:v>4.1600000000000002E-5</c:v>
                </c:pt>
                <c:pt idx="6" formatCode="0.00E+00">
                  <c:v>8.1299999999999997E-5</c:v>
                </c:pt>
                <c:pt idx="7">
                  <c:v>1.2254900000000001E-4</c:v>
                </c:pt>
                <c:pt idx="8">
                  <c:v>1.4598500000000001E-4</c:v>
                </c:pt>
                <c:pt idx="9">
                  <c:v>2.03666E-4</c:v>
                </c:pt>
                <c:pt idx="10">
                  <c:v>1.4347200000000001E-4</c:v>
                </c:pt>
                <c:pt idx="11" formatCode="0.00E+00">
                  <c:v>6.8100000000000002E-5</c:v>
                </c:pt>
                <c:pt idx="12" formatCode="0.00E+00">
                  <c:v>3.4600000000000001E-5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A41-43C0-A2E1-BAA50FC6A3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2422639"/>
        <c:axId val="1432421807"/>
      </c:scatterChart>
      <c:valAx>
        <c:axId val="1432422639"/>
        <c:scaling>
          <c:logBase val="10"/>
          <c:orientation val="minMax"/>
          <c:max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Learning Rate (Log</a:t>
                </a:r>
                <a:r>
                  <a:rPr lang="en-US" baseline="0"/>
                  <a:t> Scale)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421807"/>
        <c:crosses val="autoZero"/>
        <c:crossBetween val="midCat"/>
      </c:valAx>
      <c:valAx>
        <c:axId val="143242180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Sample</a:t>
                </a:r>
                <a:r>
                  <a:rPr lang="en-US" baseline="0"/>
                  <a:t> Efficiency (No ET)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4226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62354970646337"/>
          <c:y val="0.83628687272299906"/>
          <c:w val="0.62637452120605064"/>
          <c:h val="6.29668586202844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</a:t>
            </a:r>
            <a:r>
              <a:rPr lang="en-US" baseline="0"/>
              <a:t> Sample Efficiency</a:t>
            </a:r>
            <a:endParaRPr lang="en-US"/>
          </a:p>
        </c:rich>
      </c:tx>
      <c:layout>
        <c:manualLayout>
          <c:xMode val="edge"/>
          <c:yMode val="edge"/>
          <c:x val="0.34150114907885321"/>
          <c:y val="6.84410646387832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071770334928228E-2"/>
          <c:y val="0.14102661596958177"/>
          <c:w val="0.87028708133971289"/>
          <c:h val="0.62217328822490348"/>
        </c:manualLayout>
      </c:layout>
      <c:scatterChart>
        <c:scatterStyle val="smoothMarker"/>
        <c:varyColors val="0"/>
        <c:ser>
          <c:idx val="0"/>
          <c:order val="0"/>
          <c:tx>
            <c:v>8x8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[sample_efficiency_summary.xlsx]arch_lr_tuning!$B$2:$R$2</c:f>
              <c:numCache>
                <c:formatCode>0.00E+00</c:formatCode>
                <c:ptCount val="17"/>
                <c:pt idx="0">
                  <c:v>1.0000000000000001E-5</c:v>
                </c:pt>
                <c:pt idx="1">
                  <c:v>2.5000000000000001E-5</c:v>
                </c:pt>
                <c:pt idx="2">
                  <c:v>5.0000000000000002E-5</c:v>
                </c:pt>
                <c:pt idx="3">
                  <c:v>7.4999999999999993E-5</c:v>
                </c:pt>
                <c:pt idx="4">
                  <c:v>1E-4</c:v>
                </c:pt>
                <c:pt idx="5">
                  <c:v>2.5000000000000001E-4</c:v>
                </c:pt>
                <c:pt idx="6">
                  <c:v>5.0000000000000001E-4</c:v>
                </c:pt>
                <c:pt idx="7">
                  <c:v>7.5000000000000002E-4</c:v>
                </c:pt>
                <c:pt idx="8">
                  <c:v>1E-3</c:v>
                </c:pt>
                <c:pt idx="9">
                  <c:v>2.5000000000000001E-3</c:v>
                </c:pt>
                <c:pt idx="10">
                  <c:v>5.0000000000000001E-3</c:v>
                </c:pt>
                <c:pt idx="11">
                  <c:v>7.4999999999999997E-3</c:v>
                </c:pt>
                <c:pt idx="12">
                  <c:v>0.01</c:v>
                </c:pt>
                <c:pt idx="13">
                  <c:v>2.5000000000000001E-2</c:v>
                </c:pt>
                <c:pt idx="14">
                  <c:v>0.05</c:v>
                </c:pt>
                <c:pt idx="15">
                  <c:v>7.4999999999999997E-2</c:v>
                </c:pt>
                <c:pt idx="16">
                  <c:v>0.1</c:v>
                </c:pt>
              </c:numCache>
            </c:numRef>
          </c:xVal>
          <c:yVal>
            <c:numRef>
              <c:f>[sample_efficiency_summary.xlsx]arch_lr_tuning!$B$8:$R$8</c:f>
              <c:numCache>
                <c:formatCode>General</c:formatCode>
                <c:ptCount val="17"/>
                <c:pt idx="8" formatCode="0.00E+00">
                  <c:v>3.5899999999999998E-5</c:v>
                </c:pt>
                <c:pt idx="9" formatCode="0.00E+00">
                  <c:v>9.2700000000000004E-5</c:v>
                </c:pt>
                <c:pt idx="10" formatCode="0.00E+00">
                  <c:v>1.93905902520828E-4</c:v>
                </c:pt>
                <c:pt idx="11" formatCode="0.00E+00">
                  <c:v>1.8260036586950398E-4</c:v>
                </c:pt>
                <c:pt idx="12" formatCode="0.00E+00">
                  <c:v>1.85910082717935E-4</c:v>
                </c:pt>
                <c:pt idx="13" formatCode="0.00E+00">
                  <c:v>1.41973463572626E-4</c:v>
                </c:pt>
                <c:pt idx="14" formatCode="0.00E+00">
                  <c:v>4.21961151516E-5</c:v>
                </c:pt>
                <c:pt idx="15" formatCode="0.00E+00">
                  <c:v>4.7365764606399997E-6</c:v>
                </c:pt>
                <c:pt idx="16" formatCode="0.00E+00">
                  <c:v>1.9004146077300001E-6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302-4A89-8580-C0086E2DA7BA}"/>
            </c:ext>
          </c:extLst>
        </c:ser>
        <c:ser>
          <c:idx val="1"/>
          <c:order val="1"/>
          <c:tx>
            <c:v>16x16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[sample_efficiency_summary.xlsx]arch_lr_tuning!$B$2:$R$2</c:f>
              <c:numCache>
                <c:formatCode>0.00E+00</c:formatCode>
                <c:ptCount val="17"/>
                <c:pt idx="0">
                  <c:v>1.0000000000000001E-5</c:v>
                </c:pt>
                <c:pt idx="1">
                  <c:v>2.5000000000000001E-5</c:v>
                </c:pt>
                <c:pt idx="2">
                  <c:v>5.0000000000000002E-5</c:v>
                </c:pt>
                <c:pt idx="3">
                  <c:v>7.4999999999999993E-5</c:v>
                </c:pt>
                <c:pt idx="4">
                  <c:v>1E-4</c:v>
                </c:pt>
                <c:pt idx="5">
                  <c:v>2.5000000000000001E-4</c:v>
                </c:pt>
                <c:pt idx="6">
                  <c:v>5.0000000000000001E-4</c:v>
                </c:pt>
                <c:pt idx="7">
                  <c:v>7.5000000000000002E-4</c:v>
                </c:pt>
                <c:pt idx="8">
                  <c:v>1E-3</c:v>
                </c:pt>
                <c:pt idx="9">
                  <c:v>2.5000000000000001E-3</c:v>
                </c:pt>
                <c:pt idx="10">
                  <c:v>5.0000000000000001E-3</c:v>
                </c:pt>
                <c:pt idx="11">
                  <c:v>7.4999999999999997E-3</c:v>
                </c:pt>
                <c:pt idx="12">
                  <c:v>0.01</c:v>
                </c:pt>
                <c:pt idx="13">
                  <c:v>2.5000000000000001E-2</c:v>
                </c:pt>
                <c:pt idx="14">
                  <c:v>0.05</c:v>
                </c:pt>
                <c:pt idx="15">
                  <c:v>7.4999999999999997E-2</c:v>
                </c:pt>
                <c:pt idx="16">
                  <c:v>0.1</c:v>
                </c:pt>
              </c:numCache>
            </c:numRef>
          </c:xVal>
          <c:yVal>
            <c:numRef>
              <c:f>[sample_efficiency_summary.xlsx]arch_lr_tuning!$B$19:$R$19</c:f>
              <c:numCache>
                <c:formatCode>General</c:formatCode>
                <c:ptCount val="17"/>
                <c:pt idx="7" formatCode="0.00E+00">
                  <c:v>4.4299999999999999E-5</c:v>
                </c:pt>
                <c:pt idx="8" formatCode="0.00E+00">
                  <c:v>5.9200000000000002E-5</c:v>
                </c:pt>
                <c:pt idx="9" formatCode="0.00E+00">
                  <c:v>1.5649500000000001E-4</c:v>
                </c:pt>
                <c:pt idx="10" formatCode="0.00E+00">
                  <c:v>2.3555798938635004E-4</c:v>
                </c:pt>
                <c:pt idx="11" formatCode="0.00E+00">
                  <c:v>1.7155146478084999E-4</c:v>
                </c:pt>
                <c:pt idx="12" formatCode="0.00E+00">
                  <c:v>1.8862222091035403E-4</c:v>
                </c:pt>
                <c:pt idx="13" formatCode="0.00E+00">
                  <c:v>5.5988283968799999E-5</c:v>
                </c:pt>
                <c:pt idx="14" formatCode="0.00E+00">
                  <c:v>3.0908101237400003E-6</c:v>
                </c:pt>
                <c:pt idx="15" formatCode="0.00E+00">
                  <c:v>1.3628475058249999E-6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302-4A89-8580-C0086E2DA7BA}"/>
            </c:ext>
          </c:extLst>
        </c:ser>
        <c:ser>
          <c:idx val="2"/>
          <c:order val="2"/>
          <c:tx>
            <c:v>32x32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[sample_efficiency_summary.xlsx]arch_lr_tuning!$B$2:$R$2</c:f>
              <c:numCache>
                <c:formatCode>0.00E+00</c:formatCode>
                <c:ptCount val="17"/>
                <c:pt idx="0">
                  <c:v>1.0000000000000001E-5</c:v>
                </c:pt>
                <c:pt idx="1">
                  <c:v>2.5000000000000001E-5</c:v>
                </c:pt>
                <c:pt idx="2">
                  <c:v>5.0000000000000002E-5</c:v>
                </c:pt>
                <c:pt idx="3">
                  <c:v>7.4999999999999993E-5</c:v>
                </c:pt>
                <c:pt idx="4">
                  <c:v>1E-4</c:v>
                </c:pt>
                <c:pt idx="5">
                  <c:v>2.5000000000000001E-4</c:v>
                </c:pt>
                <c:pt idx="6">
                  <c:v>5.0000000000000001E-4</c:v>
                </c:pt>
                <c:pt idx="7">
                  <c:v>7.5000000000000002E-4</c:v>
                </c:pt>
                <c:pt idx="8">
                  <c:v>1E-3</c:v>
                </c:pt>
                <c:pt idx="9">
                  <c:v>2.5000000000000001E-3</c:v>
                </c:pt>
                <c:pt idx="10">
                  <c:v>5.0000000000000001E-3</c:v>
                </c:pt>
                <c:pt idx="11">
                  <c:v>7.4999999999999997E-3</c:v>
                </c:pt>
                <c:pt idx="12">
                  <c:v>0.01</c:v>
                </c:pt>
                <c:pt idx="13">
                  <c:v>2.5000000000000001E-2</c:v>
                </c:pt>
                <c:pt idx="14">
                  <c:v>0.05</c:v>
                </c:pt>
                <c:pt idx="15">
                  <c:v>7.4999999999999997E-2</c:v>
                </c:pt>
                <c:pt idx="16">
                  <c:v>0.1</c:v>
                </c:pt>
              </c:numCache>
            </c:numRef>
          </c:xVal>
          <c:yVal>
            <c:numRef>
              <c:f>[sample_efficiency_summary.xlsx]arch_lr_tuning!$B$30:$R$30</c:f>
              <c:numCache>
                <c:formatCode>General</c:formatCode>
                <c:ptCount val="17"/>
                <c:pt idx="6" formatCode="0.00E+00">
                  <c:v>4.9200000000000003E-5</c:v>
                </c:pt>
                <c:pt idx="7" formatCode="0.00E+00">
                  <c:v>7.8499999999999997E-5</c:v>
                </c:pt>
                <c:pt idx="8" formatCode="0.00E+00">
                  <c:v>9.6399999999999999E-5</c:v>
                </c:pt>
                <c:pt idx="9" formatCode="0.00E+00">
                  <c:v>1.9802E-4</c:v>
                </c:pt>
                <c:pt idx="10" formatCode="0.00E+00">
                  <c:v>2.28633751478019E-4</c:v>
                </c:pt>
                <c:pt idx="11" formatCode="0.00E+00">
                  <c:v>1.9999973400000002E-4</c:v>
                </c:pt>
                <c:pt idx="12" formatCode="0.00E+00">
                  <c:v>1.2465952658326801E-4</c:v>
                </c:pt>
                <c:pt idx="13" formatCode="0.00E+00">
                  <c:v>5.7407744959200003E-6</c:v>
                </c:pt>
                <c:pt idx="14" formatCode="0.00E+00">
                  <c:v>2.5231275846139995E-6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302-4A89-8580-C0086E2DA7BA}"/>
            </c:ext>
          </c:extLst>
        </c:ser>
        <c:ser>
          <c:idx val="3"/>
          <c:order val="3"/>
          <c:tx>
            <c:v>48x48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[sample_efficiency_summary.xlsx]arch_lr_tuning!$B$2:$R$2</c:f>
              <c:numCache>
                <c:formatCode>0.00E+00</c:formatCode>
                <c:ptCount val="17"/>
                <c:pt idx="0">
                  <c:v>1.0000000000000001E-5</c:v>
                </c:pt>
                <c:pt idx="1">
                  <c:v>2.5000000000000001E-5</c:v>
                </c:pt>
                <c:pt idx="2">
                  <c:v>5.0000000000000002E-5</c:v>
                </c:pt>
                <c:pt idx="3">
                  <c:v>7.4999999999999993E-5</c:v>
                </c:pt>
                <c:pt idx="4">
                  <c:v>1E-4</c:v>
                </c:pt>
                <c:pt idx="5">
                  <c:v>2.5000000000000001E-4</c:v>
                </c:pt>
                <c:pt idx="6">
                  <c:v>5.0000000000000001E-4</c:v>
                </c:pt>
                <c:pt idx="7">
                  <c:v>7.5000000000000002E-4</c:v>
                </c:pt>
                <c:pt idx="8">
                  <c:v>1E-3</c:v>
                </c:pt>
                <c:pt idx="9">
                  <c:v>2.5000000000000001E-3</c:v>
                </c:pt>
                <c:pt idx="10">
                  <c:v>5.0000000000000001E-3</c:v>
                </c:pt>
                <c:pt idx="11">
                  <c:v>7.4999999999999997E-3</c:v>
                </c:pt>
                <c:pt idx="12">
                  <c:v>0.01</c:v>
                </c:pt>
                <c:pt idx="13">
                  <c:v>2.5000000000000001E-2</c:v>
                </c:pt>
                <c:pt idx="14">
                  <c:v>0.05</c:v>
                </c:pt>
                <c:pt idx="15">
                  <c:v>7.4999999999999997E-2</c:v>
                </c:pt>
                <c:pt idx="16">
                  <c:v>0.1</c:v>
                </c:pt>
              </c:numCache>
            </c:numRef>
          </c:xVal>
          <c:yVal>
            <c:numRef>
              <c:f>[sample_efficiency_summary.xlsx]arch_lr_tuning!$B$41:$R$41</c:f>
              <c:numCache>
                <c:formatCode>General</c:formatCode>
                <c:ptCount val="17"/>
                <c:pt idx="5" formatCode="0.00E+00">
                  <c:v>3.4199999999999998E-5</c:v>
                </c:pt>
                <c:pt idx="6" formatCode="0.00E+00">
                  <c:v>6.9800000000000003E-5</c:v>
                </c:pt>
                <c:pt idx="7">
                  <c:v>1.05597E-4</c:v>
                </c:pt>
                <c:pt idx="8">
                  <c:v>1.27551E-4</c:v>
                </c:pt>
                <c:pt idx="9">
                  <c:v>2.22222E-4</c:v>
                </c:pt>
                <c:pt idx="10">
                  <c:v>1.6550000000000001E-4</c:v>
                </c:pt>
                <c:pt idx="11">
                  <c:v>1.40371E-4</c:v>
                </c:pt>
                <c:pt idx="12" formatCode="0.00E+00">
                  <c:v>6.97E-5</c:v>
                </c:pt>
                <c:pt idx="13" formatCode="0.00E+00">
                  <c:v>1.8300000000000001E-6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1C5-4E42-AFFB-8C94F91FAC21}"/>
            </c:ext>
          </c:extLst>
        </c:ser>
        <c:ser>
          <c:idx val="4"/>
          <c:order val="4"/>
          <c:tx>
            <c:v>64x64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[sample_efficiency_summary.xlsx]arch_lr_tuning!$B$46:$R$46</c:f>
              <c:numCache>
                <c:formatCode>0.00E+00</c:formatCode>
                <c:ptCount val="17"/>
                <c:pt idx="0">
                  <c:v>1.0000000000000001E-5</c:v>
                </c:pt>
                <c:pt idx="1">
                  <c:v>2.5000000000000001E-5</c:v>
                </c:pt>
                <c:pt idx="2">
                  <c:v>5.0000000000000002E-5</c:v>
                </c:pt>
                <c:pt idx="3">
                  <c:v>7.4999999999999993E-5</c:v>
                </c:pt>
                <c:pt idx="4">
                  <c:v>1E-4</c:v>
                </c:pt>
                <c:pt idx="5">
                  <c:v>2.5000000000000001E-4</c:v>
                </c:pt>
                <c:pt idx="6">
                  <c:v>5.0000000000000001E-4</c:v>
                </c:pt>
                <c:pt idx="7">
                  <c:v>7.5000000000000002E-4</c:v>
                </c:pt>
                <c:pt idx="8">
                  <c:v>1E-3</c:v>
                </c:pt>
                <c:pt idx="9">
                  <c:v>2.5000000000000001E-3</c:v>
                </c:pt>
                <c:pt idx="10">
                  <c:v>5.0000000000000001E-3</c:v>
                </c:pt>
                <c:pt idx="11">
                  <c:v>7.4999999999999997E-3</c:v>
                </c:pt>
                <c:pt idx="12">
                  <c:v>0.01</c:v>
                </c:pt>
                <c:pt idx="13">
                  <c:v>2.5000000000000001E-2</c:v>
                </c:pt>
                <c:pt idx="14">
                  <c:v>0.05</c:v>
                </c:pt>
                <c:pt idx="15">
                  <c:v>7.4999999999999997E-2</c:v>
                </c:pt>
                <c:pt idx="16">
                  <c:v>0.1</c:v>
                </c:pt>
              </c:numCache>
            </c:numRef>
          </c:xVal>
          <c:yVal>
            <c:numRef>
              <c:f>[sample_efficiency_summary.xlsx]arch_lr_tuning!$B$52:$R$52</c:f>
              <c:numCache>
                <c:formatCode>General</c:formatCode>
                <c:ptCount val="17"/>
                <c:pt idx="4" formatCode="0.00E+00">
                  <c:v>1.52E-5</c:v>
                </c:pt>
                <c:pt idx="5" formatCode="0.00E+00">
                  <c:v>4.1600000000000002E-5</c:v>
                </c:pt>
                <c:pt idx="6" formatCode="0.00E+00">
                  <c:v>8.1299999999999997E-5</c:v>
                </c:pt>
                <c:pt idx="7">
                  <c:v>1.2254900000000001E-4</c:v>
                </c:pt>
                <c:pt idx="8">
                  <c:v>1.4598500000000001E-4</c:v>
                </c:pt>
                <c:pt idx="9">
                  <c:v>2.26481E-4</c:v>
                </c:pt>
                <c:pt idx="10">
                  <c:v>1.7391300000000001E-4</c:v>
                </c:pt>
                <c:pt idx="11" formatCode="0.00E+00">
                  <c:v>8.1199999999999995E-5</c:v>
                </c:pt>
                <c:pt idx="12" formatCode="0.00E+00">
                  <c:v>5.8600000000000001E-5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1C5-4E42-AFFB-8C94F91FAC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1258719"/>
        <c:axId val="881259135"/>
      </c:scatterChart>
      <c:valAx>
        <c:axId val="881258719"/>
        <c:scaling>
          <c:logBase val="10"/>
          <c:orientation val="minMax"/>
          <c:max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Learning</a:t>
                </a:r>
                <a:r>
                  <a:rPr lang="en-US" baseline="0"/>
                  <a:t> Rate (Log Scale)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259135"/>
        <c:crosses val="autoZero"/>
        <c:crossBetween val="midCat"/>
      </c:valAx>
      <c:valAx>
        <c:axId val="88125913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Best Sample Efficiency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2587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Sample Efficiency</a:t>
            </a:r>
            <a:r>
              <a:rPr lang="en-US" baseline="0"/>
              <a:t> Boost Percent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8x8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[sample_efficiency_summary.xlsx]arch_lr_tuning!$B$2:$R$2</c:f>
              <c:numCache>
                <c:formatCode>0.00E+00</c:formatCode>
                <c:ptCount val="17"/>
                <c:pt idx="0">
                  <c:v>1.0000000000000001E-5</c:v>
                </c:pt>
                <c:pt idx="1">
                  <c:v>2.5000000000000001E-5</c:v>
                </c:pt>
                <c:pt idx="2">
                  <c:v>5.0000000000000002E-5</c:v>
                </c:pt>
                <c:pt idx="3">
                  <c:v>7.4999999999999993E-5</c:v>
                </c:pt>
                <c:pt idx="4">
                  <c:v>1E-4</c:v>
                </c:pt>
                <c:pt idx="5">
                  <c:v>2.5000000000000001E-4</c:v>
                </c:pt>
                <c:pt idx="6">
                  <c:v>5.0000000000000001E-4</c:v>
                </c:pt>
                <c:pt idx="7">
                  <c:v>7.5000000000000002E-4</c:v>
                </c:pt>
                <c:pt idx="8">
                  <c:v>1E-3</c:v>
                </c:pt>
                <c:pt idx="9">
                  <c:v>2.5000000000000001E-3</c:v>
                </c:pt>
                <c:pt idx="10">
                  <c:v>5.0000000000000001E-3</c:v>
                </c:pt>
                <c:pt idx="11">
                  <c:v>7.4999999999999997E-3</c:v>
                </c:pt>
                <c:pt idx="12">
                  <c:v>0.01</c:v>
                </c:pt>
                <c:pt idx="13">
                  <c:v>2.5000000000000001E-2</c:v>
                </c:pt>
                <c:pt idx="14">
                  <c:v>0.05</c:v>
                </c:pt>
                <c:pt idx="15">
                  <c:v>7.4999999999999997E-2</c:v>
                </c:pt>
                <c:pt idx="16">
                  <c:v>0.1</c:v>
                </c:pt>
              </c:numCache>
            </c:numRef>
          </c:xVal>
          <c:yVal>
            <c:numRef>
              <c:f>[sample_efficiency_summary.xlsx]arch_lr_tuning!$B$7:$R$7</c:f>
              <c:numCache>
                <c:formatCode>General</c:formatCode>
                <c:ptCount val="17"/>
                <c:pt idx="8">
                  <c:v>0</c:v>
                </c:pt>
                <c:pt idx="9">
                  <c:v>0</c:v>
                </c:pt>
                <c:pt idx="10">
                  <c:v>2.5761773000000002E-2</c:v>
                </c:pt>
                <c:pt idx="11">
                  <c:v>1.5258684E-2</c:v>
                </c:pt>
                <c:pt idx="12">
                  <c:v>0.113600783</c:v>
                </c:pt>
                <c:pt idx="13">
                  <c:v>0.14714907299999999</c:v>
                </c:pt>
                <c:pt idx="14">
                  <c:v>0.78797098099999996</c:v>
                </c:pt>
                <c:pt idx="15">
                  <c:v>0.17241991600000001</c:v>
                </c:pt>
                <c:pt idx="16">
                  <c:v>1.275945638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C2D-487D-A153-0CC82003D5BF}"/>
            </c:ext>
          </c:extLst>
        </c:ser>
        <c:ser>
          <c:idx val="1"/>
          <c:order val="1"/>
          <c:tx>
            <c:v>16x16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[sample_efficiency_summary.xlsx]arch_lr_tuning!$B$2:$R$2</c:f>
              <c:numCache>
                <c:formatCode>0.00E+00</c:formatCode>
                <c:ptCount val="17"/>
                <c:pt idx="0">
                  <c:v>1.0000000000000001E-5</c:v>
                </c:pt>
                <c:pt idx="1">
                  <c:v>2.5000000000000001E-5</c:v>
                </c:pt>
                <c:pt idx="2">
                  <c:v>5.0000000000000002E-5</c:v>
                </c:pt>
                <c:pt idx="3">
                  <c:v>7.4999999999999993E-5</c:v>
                </c:pt>
                <c:pt idx="4">
                  <c:v>1E-4</c:v>
                </c:pt>
                <c:pt idx="5">
                  <c:v>2.5000000000000001E-4</c:v>
                </c:pt>
                <c:pt idx="6">
                  <c:v>5.0000000000000001E-4</c:v>
                </c:pt>
                <c:pt idx="7">
                  <c:v>7.5000000000000002E-4</c:v>
                </c:pt>
                <c:pt idx="8">
                  <c:v>1E-3</c:v>
                </c:pt>
                <c:pt idx="9">
                  <c:v>2.5000000000000001E-3</c:v>
                </c:pt>
                <c:pt idx="10">
                  <c:v>5.0000000000000001E-3</c:v>
                </c:pt>
                <c:pt idx="11">
                  <c:v>7.4999999999999997E-3</c:v>
                </c:pt>
                <c:pt idx="12">
                  <c:v>0.01</c:v>
                </c:pt>
                <c:pt idx="13">
                  <c:v>2.5000000000000001E-2</c:v>
                </c:pt>
                <c:pt idx="14">
                  <c:v>0.05</c:v>
                </c:pt>
                <c:pt idx="15">
                  <c:v>7.4999999999999997E-2</c:v>
                </c:pt>
                <c:pt idx="16">
                  <c:v>0.1</c:v>
                </c:pt>
              </c:numCache>
            </c:numRef>
          </c:xVal>
          <c:yVal>
            <c:numRef>
              <c:f>[sample_efficiency_summary.xlsx]arch_lr_tuning!$B$18:$R$18</c:f>
              <c:numCache>
                <c:formatCode>General</c:formatCode>
                <c:ptCount val="17"/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2.467751E-2</c:v>
                </c:pt>
                <c:pt idx="11">
                  <c:v>5.6754825000000002E-2</c:v>
                </c:pt>
                <c:pt idx="12">
                  <c:v>0.13173106200000001</c:v>
                </c:pt>
                <c:pt idx="13">
                  <c:v>0.14730090100000001</c:v>
                </c:pt>
                <c:pt idx="14">
                  <c:v>0.149000046</c:v>
                </c:pt>
                <c:pt idx="15">
                  <c:v>0.61283728500000001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C2D-487D-A153-0CC82003D5BF}"/>
            </c:ext>
          </c:extLst>
        </c:ser>
        <c:ser>
          <c:idx val="2"/>
          <c:order val="2"/>
          <c:tx>
            <c:v>32x32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[sample_efficiency_summary.xlsx]arch_lr_tuning!$B$2:$R$2</c:f>
              <c:numCache>
                <c:formatCode>0.00E+00</c:formatCode>
                <c:ptCount val="17"/>
                <c:pt idx="0">
                  <c:v>1.0000000000000001E-5</c:v>
                </c:pt>
                <c:pt idx="1">
                  <c:v>2.5000000000000001E-5</c:v>
                </c:pt>
                <c:pt idx="2">
                  <c:v>5.0000000000000002E-5</c:v>
                </c:pt>
                <c:pt idx="3">
                  <c:v>7.4999999999999993E-5</c:v>
                </c:pt>
                <c:pt idx="4">
                  <c:v>1E-4</c:v>
                </c:pt>
                <c:pt idx="5">
                  <c:v>2.5000000000000001E-4</c:v>
                </c:pt>
                <c:pt idx="6">
                  <c:v>5.0000000000000001E-4</c:v>
                </c:pt>
                <c:pt idx="7">
                  <c:v>7.5000000000000002E-4</c:v>
                </c:pt>
                <c:pt idx="8">
                  <c:v>1E-3</c:v>
                </c:pt>
                <c:pt idx="9">
                  <c:v>2.5000000000000001E-3</c:v>
                </c:pt>
                <c:pt idx="10">
                  <c:v>5.0000000000000001E-3</c:v>
                </c:pt>
                <c:pt idx="11">
                  <c:v>7.4999999999999997E-3</c:v>
                </c:pt>
                <c:pt idx="12">
                  <c:v>0.01</c:v>
                </c:pt>
                <c:pt idx="13">
                  <c:v>2.5000000000000001E-2</c:v>
                </c:pt>
                <c:pt idx="14">
                  <c:v>0.05</c:v>
                </c:pt>
                <c:pt idx="15">
                  <c:v>7.4999999999999997E-2</c:v>
                </c:pt>
                <c:pt idx="16">
                  <c:v>0.1</c:v>
                </c:pt>
              </c:numCache>
            </c:numRef>
          </c:xVal>
          <c:yVal>
            <c:numRef>
              <c:f>[sample_efficiency_summary.xlsx]arch_lr_tuning!$B$29:$R$29</c:f>
              <c:numCache>
                <c:formatCode>General</c:formatCode>
                <c:ptCount val="17"/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0.13402286299999999</c:v>
                </c:pt>
                <c:pt idx="11">
                  <c:v>0.29799999999999999</c:v>
                </c:pt>
                <c:pt idx="12">
                  <c:v>9.5753798000000001E-2</c:v>
                </c:pt>
                <c:pt idx="13">
                  <c:v>4.9501735999999998E-2</c:v>
                </c:pt>
                <c:pt idx="14">
                  <c:v>3.8709026729999998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C2D-487D-A153-0CC82003D5BF}"/>
            </c:ext>
          </c:extLst>
        </c:ser>
        <c:ser>
          <c:idx val="3"/>
          <c:order val="3"/>
          <c:tx>
            <c:v>48x48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[sample_efficiency_summary.xlsx]arch_lr_tuning!$B$2:$R$2</c:f>
              <c:numCache>
                <c:formatCode>0.00E+00</c:formatCode>
                <c:ptCount val="17"/>
                <c:pt idx="0">
                  <c:v>1.0000000000000001E-5</c:v>
                </c:pt>
                <c:pt idx="1">
                  <c:v>2.5000000000000001E-5</c:v>
                </c:pt>
                <c:pt idx="2">
                  <c:v>5.0000000000000002E-5</c:v>
                </c:pt>
                <c:pt idx="3">
                  <c:v>7.4999999999999993E-5</c:v>
                </c:pt>
                <c:pt idx="4">
                  <c:v>1E-4</c:v>
                </c:pt>
                <c:pt idx="5">
                  <c:v>2.5000000000000001E-4</c:v>
                </c:pt>
                <c:pt idx="6">
                  <c:v>5.0000000000000001E-4</c:v>
                </c:pt>
                <c:pt idx="7">
                  <c:v>7.5000000000000002E-4</c:v>
                </c:pt>
                <c:pt idx="8">
                  <c:v>1E-3</c:v>
                </c:pt>
                <c:pt idx="9">
                  <c:v>2.5000000000000001E-3</c:v>
                </c:pt>
                <c:pt idx="10">
                  <c:v>5.0000000000000001E-3</c:v>
                </c:pt>
                <c:pt idx="11">
                  <c:v>7.4999999999999997E-3</c:v>
                </c:pt>
                <c:pt idx="12">
                  <c:v>0.01</c:v>
                </c:pt>
                <c:pt idx="13">
                  <c:v>2.5000000000000001E-2</c:v>
                </c:pt>
                <c:pt idx="14">
                  <c:v>0.05</c:v>
                </c:pt>
                <c:pt idx="15">
                  <c:v>7.4999999999999997E-2</c:v>
                </c:pt>
                <c:pt idx="16">
                  <c:v>0.1</c:v>
                </c:pt>
              </c:numCache>
            </c:numRef>
          </c:xVal>
          <c:yVal>
            <c:numRef>
              <c:f>[sample_efficiency_summary.xlsx]arch_lr_tuning!$B$40:$R$40</c:f>
              <c:numCache>
                <c:formatCode>General</c:formatCode>
                <c:ptCount val="17"/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6.4444444000000004E-2</c:v>
                </c:pt>
                <c:pt idx="10">
                  <c:v>0.13367282</c:v>
                </c:pt>
                <c:pt idx="11">
                  <c:v>8.6472455000000004E-2</c:v>
                </c:pt>
                <c:pt idx="12">
                  <c:v>0.26146625899999998</c:v>
                </c:pt>
                <c:pt idx="13">
                  <c:v>9.1829885999999999E-2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9EA-4C67-BDE0-0091A15A6C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5989663"/>
        <c:axId val="1005986751"/>
      </c:scatterChart>
      <c:valAx>
        <c:axId val="1005989663"/>
        <c:scaling>
          <c:logBase val="10"/>
          <c:orientation val="minMax"/>
          <c:max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Learning Rate (Log</a:t>
                </a:r>
                <a:r>
                  <a:rPr lang="en-US" baseline="0"/>
                  <a:t> Scale)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986751"/>
        <c:crosses val="autoZero"/>
        <c:crossBetween val="midCat"/>
      </c:valAx>
      <c:valAx>
        <c:axId val="1005986751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Best Sample Efficiency Boost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9896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B4AD-4DD9-410B-BF31-EA821870F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D7AA6-94CC-4E69-9165-E2519B50F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C4EB-719A-4895-837D-5A41A4D4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2A2E-4931-4A84-B0D3-558857D5DFD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2814-CCC8-4181-83B3-C8F2129D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D685F-340B-41FE-AD14-96535587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713F-A2CF-483A-82C1-5301786B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8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66AD-F6C2-407E-9BF1-ED0E3D95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D1B1F-66C0-4CD6-BA45-C59065A18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AB25-6672-4B65-9A75-55701AFF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2A2E-4931-4A84-B0D3-558857D5DFD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60D8-777A-49EF-85C3-D5168AA2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38CFB-CF25-4FF9-AC61-69BF125C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713F-A2CF-483A-82C1-5301786B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ACEEA-9ED9-4477-AFAF-CA55BEBCB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7E27-1D06-4226-BCCD-BDBCF617C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2174-AC90-4375-9399-8D7B64C7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2A2E-4931-4A84-B0D3-558857D5DFD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9E27D-1D01-464C-934F-C5AAE4F8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AC5D0-C62A-41F0-8985-FDD29CE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713F-A2CF-483A-82C1-5301786B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4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B9B1-D3FC-4561-A09E-30F9D9C9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3C8E-3387-49D6-9EF2-92256E933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45FAE-3D93-4CD1-97FC-3687F85E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2A2E-4931-4A84-B0D3-558857D5DFD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B399-7E49-4377-B9AA-839392E2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AB8E-201C-4494-8795-F81C90D8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713F-A2CF-483A-82C1-5301786B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8DB2-A48B-43A5-B767-1E841C80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2D1BF-52A4-4EE8-A195-1B59326C4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7DCF6-5D49-4FF3-B85E-6DE3DFA3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2A2E-4931-4A84-B0D3-558857D5DFD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B5E04-698D-4074-8ABE-661E865C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9F78E-F2C5-493D-9AD6-F7B67E93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713F-A2CF-483A-82C1-5301786B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6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6F80-89C9-4A37-8AED-D826E7E8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E30A-B8CA-4473-989E-F5630A654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1DA7-947F-4C54-99CB-141B98F3C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ABE5-F746-4BCD-A0C2-0E9DA01F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2A2E-4931-4A84-B0D3-558857D5DFD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B6487-6CFE-464A-98C8-F299288A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AD7A7-BCEF-48CC-8CB8-395AFC26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713F-A2CF-483A-82C1-5301786B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42F2-CD1C-4803-BD8E-0BF5597E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F8C92-32C2-4EDA-AD1A-296902C2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96F6C-83C7-4415-8F0A-0782D0ED5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4CFBB-3DD5-4EDB-93F0-5DADFD11B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30CA1-9DEF-4E2D-8DC5-C49B8286B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E9C85-9100-4A2D-981A-5E96E457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2A2E-4931-4A84-B0D3-558857D5DFD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6EEB3-5E48-4541-8B86-2865FDEF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FFFC1-D18C-4985-9262-AE0A3ACE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713F-A2CF-483A-82C1-5301786B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1E40-DA66-465B-A757-E8A08A96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23299-4E4A-441B-AF69-08E64583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2A2E-4931-4A84-B0D3-558857D5DFD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D93C2-3B0F-4AA8-8FE1-09D646C4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88441-5238-4273-928E-E78ED087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713F-A2CF-483A-82C1-5301786B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4FD7D-1A71-442C-B9B9-45ADB1C9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2A2E-4931-4A84-B0D3-558857D5DFD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28034-8595-4BEB-AAFF-A99C1873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67E3E-E080-41F3-A0FE-EB23908A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713F-A2CF-483A-82C1-5301786B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E6C7-B726-4711-AAE0-FC24F212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CDE2-60FA-4A8E-862F-7E2AA7A24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5BDD7-A717-4DE7-AA7C-75DBF2C4F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D854B-98BB-47AB-A480-20D6EBA9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2A2E-4931-4A84-B0D3-558857D5DFD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735FA-A8B9-4C09-96D0-958AE0A7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67DE4-548C-478E-8E3C-2EE30D4D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713F-A2CF-483A-82C1-5301786B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2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82B6-7A8A-48D4-803D-7BE4AA0E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501AF-D638-4AF1-9D7B-98958E4A4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82678-D670-4B5A-9FBA-AD448716F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551A8-97AC-4019-9929-D7DC2319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2A2E-4931-4A84-B0D3-558857D5DFD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48F16-A6FD-4D16-9AB5-FD8FFD3A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1F78D-6629-4F3A-B8F7-B9AA1453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713F-A2CF-483A-82C1-5301786B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76208-BA88-4564-8658-CA666F1F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EBC01-F494-4FEE-B934-83A3FDB15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4D201-4262-46BB-A394-08D45E455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2A2E-4931-4A84-B0D3-558857D5DFD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16E03-17AA-4782-A052-48C1F1472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20F29-EB70-4124-92BC-D3500CEEF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2713F-A2CF-483A-82C1-5301786B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5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pdf/1804.08838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2F1A-382F-4632-9621-E723E56FF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D2C1F-F52C-4D85-9A7C-48ABD6A74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 30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  <a:p>
            <a:r>
              <a:rPr lang="en-US" dirty="0"/>
              <a:t>Michael Ruan</a:t>
            </a:r>
          </a:p>
        </p:txBody>
      </p:sp>
    </p:spTree>
    <p:extLst>
      <p:ext uri="{BB962C8B-B14F-4D97-AF65-F5344CB8AC3E}">
        <p14:creationId xmlns:p14="http://schemas.microsoft.com/office/powerpoint/2010/main" val="291450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D968-39BA-4BF8-9340-F32048D4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to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48653-7AA2-4E1A-BA6B-70F407FB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Previously</a:t>
            </a:r>
            <a:endParaRPr lang="en-US" dirty="0"/>
          </a:p>
          <a:p>
            <a:pPr lvl="1"/>
            <a:r>
              <a:rPr lang="en-US" dirty="0"/>
              <a:t>Log values every 5 steps</a:t>
            </a:r>
          </a:p>
          <a:p>
            <a:pPr marL="0" indent="0">
              <a:buNone/>
            </a:pPr>
            <a:r>
              <a:rPr lang="en-US" u="sng" dirty="0"/>
              <a:t>Now</a:t>
            </a:r>
            <a:endParaRPr lang="en-US" dirty="0"/>
          </a:p>
          <a:p>
            <a:pPr lvl="1"/>
            <a:r>
              <a:rPr lang="en-US" dirty="0"/>
              <a:t>Log values every 50 steps</a:t>
            </a:r>
          </a:p>
          <a:p>
            <a:pPr marL="0" indent="0">
              <a:buNone/>
            </a:pPr>
            <a:r>
              <a:rPr lang="en-US" u="sng" dirty="0"/>
              <a:t>Reason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dirty="0" err="1"/>
              <a:t>CartPole</a:t>
            </a:r>
            <a:r>
              <a:rPr lang="en-US" dirty="0"/>
              <a:t>, 50 steps (5 per minibatch X 10 for vectorized </a:t>
            </a:r>
            <a:r>
              <a:rPr lang="en-US" dirty="0" err="1"/>
              <a:t>envs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Vectorized </a:t>
            </a:r>
            <a:r>
              <a:rPr lang="en-US" dirty="0" err="1"/>
              <a:t>envs</a:t>
            </a:r>
            <a:r>
              <a:rPr lang="en-US" dirty="0"/>
              <a:t> will give faster results, and a core part of A2C, PPO,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End user would want faster training</a:t>
            </a:r>
          </a:p>
          <a:p>
            <a:pPr lvl="2"/>
            <a:r>
              <a:rPr lang="en-US" dirty="0"/>
              <a:t>All presented data ran in about 12hrs</a:t>
            </a:r>
          </a:p>
          <a:p>
            <a:pPr lvl="1"/>
            <a:r>
              <a:rPr lang="en-US" dirty="0"/>
              <a:t>Sample Efficiency at “peaks” comparable </a:t>
            </a:r>
            <a:r>
              <a:rPr lang="en-US" dirty="0">
                <a:sym typeface="Wingdings" panose="05000000000000000000" pitchFamily="2" charset="2"/>
              </a:rPr>
              <a:t>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5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AE16CE-2059-4DB4-92CE-D11684FA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LR/Arch Tuning</a:t>
            </a:r>
          </a:p>
        </p:txBody>
      </p:sp>
    </p:spTree>
    <p:extLst>
      <p:ext uri="{BB962C8B-B14F-4D97-AF65-F5344CB8AC3E}">
        <p14:creationId xmlns:p14="http://schemas.microsoft.com/office/powerpoint/2010/main" val="369694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BD9442-49D7-4CD5-B05D-A540A050EE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681448"/>
              </p:ext>
            </p:extLst>
          </p:nvPr>
        </p:nvGraphicFramePr>
        <p:xfrm>
          <a:off x="355938" y="319577"/>
          <a:ext cx="5391150" cy="340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AB3564C-4034-4CDC-8895-F4AE11D43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028115"/>
              </p:ext>
            </p:extLst>
          </p:nvPr>
        </p:nvGraphicFramePr>
        <p:xfrm>
          <a:off x="6323222" y="127357"/>
          <a:ext cx="5308600" cy="334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15AF7BE-3A31-4397-A72D-5534EA2805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054417"/>
              </p:ext>
            </p:extLst>
          </p:nvPr>
        </p:nvGraphicFramePr>
        <p:xfrm>
          <a:off x="244713" y="3429000"/>
          <a:ext cx="5353050" cy="335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FEED296-6977-4049-81CB-610880E58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251967"/>
              </p:ext>
            </p:extLst>
          </p:nvPr>
        </p:nvGraphicFramePr>
        <p:xfrm>
          <a:off x="5896598" y="4225895"/>
          <a:ext cx="5455540" cy="757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885">
                  <a:extLst>
                    <a:ext uri="{9D8B030D-6E8A-4147-A177-3AD203B41FA5}">
                      <a16:colId xmlns:a16="http://schemas.microsoft.com/office/drawing/2014/main" val="2898914531"/>
                    </a:ext>
                  </a:extLst>
                </a:gridCol>
                <a:gridCol w="1363885">
                  <a:extLst>
                    <a:ext uri="{9D8B030D-6E8A-4147-A177-3AD203B41FA5}">
                      <a16:colId xmlns:a16="http://schemas.microsoft.com/office/drawing/2014/main" val="3262947060"/>
                    </a:ext>
                  </a:extLst>
                </a:gridCol>
                <a:gridCol w="1363885">
                  <a:extLst>
                    <a:ext uri="{9D8B030D-6E8A-4147-A177-3AD203B41FA5}">
                      <a16:colId xmlns:a16="http://schemas.microsoft.com/office/drawing/2014/main" val="3327597679"/>
                    </a:ext>
                  </a:extLst>
                </a:gridCol>
                <a:gridCol w="1363885">
                  <a:extLst>
                    <a:ext uri="{9D8B030D-6E8A-4147-A177-3AD203B41FA5}">
                      <a16:colId xmlns:a16="http://schemas.microsoft.com/office/drawing/2014/main" val="2361607373"/>
                    </a:ext>
                  </a:extLst>
                </a:gridCol>
              </a:tblGrid>
              <a:tr h="305054">
                <a:tc>
                  <a:txBody>
                    <a:bodyPr/>
                    <a:lstStyle/>
                    <a:p>
                      <a:r>
                        <a:rPr lang="en-US" dirty="0"/>
                        <a:t>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90881"/>
                  </a:ext>
                </a:extLst>
              </a:tr>
              <a:tr h="391429">
                <a:tc>
                  <a:txBody>
                    <a:bodyPr/>
                    <a:lstStyle/>
                    <a:p>
                      <a:r>
                        <a:rPr lang="en-US" dirty="0"/>
                        <a:t>Best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086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7930E1-307A-41AA-A526-DCCC7F9D4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71299"/>
              </p:ext>
            </p:extLst>
          </p:nvPr>
        </p:nvGraphicFramePr>
        <p:xfrm>
          <a:off x="5896598" y="4983084"/>
          <a:ext cx="54555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885">
                  <a:extLst>
                    <a:ext uri="{9D8B030D-6E8A-4147-A177-3AD203B41FA5}">
                      <a16:colId xmlns:a16="http://schemas.microsoft.com/office/drawing/2014/main" val="2898914531"/>
                    </a:ext>
                  </a:extLst>
                </a:gridCol>
                <a:gridCol w="1363885">
                  <a:extLst>
                    <a:ext uri="{9D8B030D-6E8A-4147-A177-3AD203B41FA5}">
                      <a16:colId xmlns:a16="http://schemas.microsoft.com/office/drawing/2014/main" val="3262947060"/>
                    </a:ext>
                  </a:extLst>
                </a:gridCol>
                <a:gridCol w="1363885">
                  <a:extLst>
                    <a:ext uri="{9D8B030D-6E8A-4147-A177-3AD203B41FA5}">
                      <a16:colId xmlns:a16="http://schemas.microsoft.com/office/drawing/2014/main" val="3327597679"/>
                    </a:ext>
                  </a:extLst>
                </a:gridCol>
                <a:gridCol w="1363885">
                  <a:extLst>
                    <a:ext uri="{9D8B030D-6E8A-4147-A177-3AD203B41FA5}">
                      <a16:colId xmlns:a16="http://schemas.microsoft.com/office/drawing/2014/main" val="2361607373"/>
                    </a:ext>
                  </a:extLst>
                </a:gridCol>
              </a:tblGrid>
              <a:tr h="117511">
                <a:tc>
                  <a:txBody>
                    <a:bodyPr/>
                    <a:lstStyle/>
                    <a:p>
                      <a:r>
                        <a:rPr lang="en-US" dirty="0"/>
                        <a:t>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48x48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90881"/>
                  </a:ext>
                </a:extLst>
              </a:tr>
              <a:tr h="334109">
                <a:tc>
                  <a:txBody>
                    <a:bodyPr/>
                    <a:lstStyle/>
                    <a:p>
                      <a:r>
                        <a:rPr lang="en-US" dirty="0"/>
                        <a:t>Best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0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75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AE16CE-2059-4DB4-92CE-D11684FA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42940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2781-F7A6-442A-9218-0E005D6D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Measuring the Intrinsic Dimension of Objective Landscapes (</a:t>
            </a:r>
            <a:r>
              <a:rPr lang="en-US" dirty="0">
                <a:hlinkClick r:id="rId2"/>
              </a:rPr>
              <a:t>https://arxiv.org/pdf/1804.08838.pdf</a:t>
            </a:r>
            <a:r>
              <a:rPr lang="en-US" dirty="0"/>
              <a:t>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C11FFC-983C-480C-964B-D21B60A41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317" y="1799987"/>
            <a:ext cx="4930510" cy="26904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388A66-C06C-4783-8081-240571FBA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26" y="4551819"/>
            <a:ext cx="5132801" cy="19029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2553AA-0AC8-4947-B200-EF4F5541B080}"/>
                  </a:ext>
                </a:extLst>
              </p:cNvPr>
              <p:cNvSpPr txBox="1"/>
              <p:nvPr/>
            </p:nvSpPr>
            <p:spPr>
              <a:xfrm>
                <a:off x="5950226" y="1930401"/>
                <a:ext cx="54035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Terminology</a:t>
                </a:r>
                <a:endParaRPr lang="en-US" b="0" u="sng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Dimension (arch dependent) required to perform 90% of the baseline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2553AA-0AC8-4947-B200-EF4F5541B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226" y="1930401"/>
                <a:ext cx="5403574" cy="923330"/>
              </a:xfrm>
              <a:prstGeom prst="rect">
                <a:avLst/>
              </a:prstGeom>
              <a:blipFill>
                <a:blip r:embed="rId5"/>
                <a:stretch>
                  <a:fillRect l="-90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3B796DC-6769-484C-A0F3-4120E1EC2234}"/>
              </a:ext>
            </a:extLst>
          </p:cNvPr>
          <p:cNvSpPr txBox="1"/>
          <p:nvPr/>
        </p:nvSpPr>
        <p:spPr>
          <a:xfrm>
            <a:off x="5950226" y="3080940"/>
            <a:ext cx="54035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Thoughts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graphs (pending more results), might not be architecture size dependent.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we treat ET as a way to find a good initialization, then it might make sense to think of the ratio of good to bad states. First thought is to use the intrinsic dimension of the problem as a measure of the ratio.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this is true, inverted pendulum should have higher ET</a:t>
            </a:r>
          </a:p>
        </p:txBody>
      </p:sp>
    </p:spTree>
    <p:extLst>
      <p:ext uri="{BB962C8B-B14F-4D97-AF65-F5344CB8AC3E}">
        <p14:creationId xmlns:p14="http://schemas.microsoft.com/office/powerpoint/2010/main" val="214948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19C6-1255-446E-B6A7-A202A79A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010C0-1B6C-4697-B896-0B3F276B9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 % boost very large for bad sample efficiencies (</a:t>
            </a:r>
            <a:r>
              <a:rPr lang="en-US" b="1" dirty="0"/>
              <a:t>not our focus</a:t>
            </a:r>
            <a:r>
              <a:rPr lang="en-US" dirty="0"/>
              <a:t>)</a:t>
            </a:r>
          </a:p>
          <a:p>
            <a:r>
              <a:rPr lang="en-US" dirty="0"/>
              <a:t>ET % boost marginal (~9%) for good sample efficiencies (</a:t>
            </a:r>
            <a:r>
              <a:rPr lang="en-US" b="1" dirty="0"/>
              <a:t>our focus</a:t>
            </a:r>
            <a:r>
              <a:rPr lang="en-US" dirty="0"/>
              <a:t>)</a:t>
            </a:r>
          </a:p>
          <a:p>
            <a:r>
              <a:rPr lang="en-US" dirty="0"/>
              <a:t>Still need to try larger NNs (&gt;64, 3-layers)</a:t>
            </a:r>
          </a:p>
          <a:p>
            <a:r>
              <a:rPr lang="en-US" dirty="0"/>
              <a:t>ET as a way to find a good initialization</a:t>
            </a:r>
          </a:p>
          <a:p>
            <a:pPr lvl="1"/>
            <a:r>
              <a:rPr lang="en-US" dirty="0"/>
              <a:t>Perhaps SRL gives better boosts because we restrained the search space</a:t>
            </a:r>
          </a:p>
          <a:p>
            <a:r>
              <a:rPr lang="en-US" dirty="0"/>
              <a:t>Is ET model size independent?</a:t>
            </a:r>
          </a:p>
          <a:p>
            <a:pPr lvl="1"/>
            <a:r>
              <a:rPr lang="en-US" dirty="0"/>
              <a:t>Need to run some larger networks, and other problems</a:t>
            </a:r>
          </a:p>
          <a:p>
            <a:pPr lvl="1"/>
            <a:r>
              <a:rPr lang="en-US" dirty="0"/>
              <a:t>Might depend on the intrinsic dimension of the problem instead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2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2461-B537-4FFE-AA78-D70552C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AD43-B9D8-4DFC-B40B-5E4DEFFD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LR/Arch Tuning</a:t>
            </a:r>
          </a:p>
          <a:p>
            <a:pPr lvl="1"/>
            <a:r>
              <a:rPr lang="en-US" dirty="0"/>
              <a:t>Finish CartPole-v0</a:t>
            </a:r>
          </a:p>
          <a:p>
            <a:pPr lvl="1"/>
            <a:r>
              <a:rPr lang="en-US" dirty="0"/>
              <a:t>Start/Finish CartPole-v1</a:t>
            </a:r>
          </a:p>
          <a:p>
            <a:pPr lvl="1"/>
            <a:r>
              <a:rPr lang="en-US" dirty="0"/>
              <a:t>Start/Finish SRL CartPole-v0/v1</a:t>
            </a:r>
          </a:p>
          <a:p>
            <a:r>
              <a:rPr lang="en-US" dirty="0"/>
              <a:t>Start exploring how to find ET parameters (on the fly/defaults)</a:t>
            </a:r>
          </a:p>
        </p:txBody>
      </p:sp>
    </p:spTree>
    <p:extLst>
      <p:ext uri="{BB962C8B-B14F-4D97-AF65-F5344CB8AC3E}">
        <p14:creationId xmlns:p14="http://schemas.microsoft.com/office/powerpoint/2010/main" val="11767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385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Updates</vt:lpstr>
      <vt:lpstr>Updates to Logging</vt:lpstr>
      <vt:lpstr>LR/Arch Tuning</vt:lpstr>
      <vt:lpstr>PowerPoint Presentation</vt:lpstr>
      <vt:lpstr>Literature Review</vt:lpstr>
      <vt:lpstr>Measuring the Intrinsic Dimension of Objective Landscapes (https://arxiv.org/pdf/1804.08838.pdf) </vt:lpstr>
      <vt:lpstr>Discussion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</dc:title>
  <dc:creator>Michael Ruan</dc:creator>
  <cp:lastModifiedBy>Michael Ruan</cp:lastModifiedBy>
  <cp:revision>1</cp:revision>
  <dcterms:created xsi:type="dcterms:W3CDTF">2021-12-26T21:54:59Z</dcterms:created>
  <dcterms:modified xsi:type="dcterms:W3CDTF">2021-12-30T18:29:04Z</dcterms:modified>
</cp:coreProperties>
</file>