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8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3A52-5BA1-4654-9B5C-CB5E9C5F9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8BBF-1864-4520-81A8-444D312FD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19A-6653-441A-8E38-5B99DE57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FBE2-3992-4AA2-88C5-47E414E4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74C8-FCC6-48BC-B17B-D28EF7FD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C61C-80B9-4B27-9E48-6DFAE571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5E51-4166-4964-AFBE-7102B9BF4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68B3-1CD6-47AB-86E7-D7B2E0A6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9168-5DCC-450E-A27A-AD73D915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3077-5954-49B4-B31E-E572C59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CC151-FA79-4FA8-B69C-71C3FF282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364B-275D-4D74-9466-CBEA81C2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6BC5-CC81-4D80-BFF1-F1EAF604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6E7-1D7F-451D-AF86-0C6B7E9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5940-C080-481F-9273-69D5505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B47-B91B-4B29-AAAD-33625012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37EA-96AD-4757-A122-7D2F9551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5EE9-C60D-4958-A7D4-0B0361E6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F18E-1BBF-4A50-A616-9306F9CB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89C8-A7FB-47AE-80A7-EFBD4DBA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6A87-F097-4E7D-B8B9-9C74580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9F77-49C3-408B-BF45-A36BED32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EF1D-E9F1-46B9-BC24-B23D9390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0F75-2497-4118-935E-B65C0646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0EC6-C651-4F29-B7B7-1DE54933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6328-ADF3-4745-8A25-236AE714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E0DF-AE4F-4144-9369-7DBC4972C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7959-8BD2-46AF-A996-EC43F5CF8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9674E-23BF-44FD-A270-A3146BBB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49EBD-55A9-4AFA-A2CA-EF348C6F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245B-C171-4521-BDB2-D13B7150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4791-DF94-40B6-891B-0BDECAF3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9324-5553-4F09-AB63-FCFEBB1C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BC06-56FE-48B6-8EEA-6E5C5BAA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5CD1F-31DB-46D9-95F0-8CB8B394D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A0D77-6AA6-46DE-AFA3-D2A4E723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27808-6C57-4C03-8149-EEB5FC58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36D55-C774-4BFA-97D3-9DF7B027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195F2-E9F2-4F56-8937-719175D7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12D8-60E6-4662-BB92-822F43FA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B9AD-55A8-44F8-B903-46596B8F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2C66-DACA-42C8-B970-1BF349F4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47F42-C4B9-4FFA-9665-037F8C4B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ED846-8A2C-4413-AD48-ADA5307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F761-26E3-4BF3-9790-336178D2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9C239-B80F-48CE-B553-B521AD5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3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B83C-B3C4-45E7-9006-E53E811C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65B1-9CDB-48C5-82A2-19B3250E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22539-8F10-4D23-BFAE-86A91C192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AFBE-4693-41E4-B15D-16E568F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0A815-605D-4EA6-9345-3CFEF38F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9B33-854C-4C9F-9502-8A701FA9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DE27-9EE1-4824-B6C0-AA4C7C55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8F976-33B9-4557-B609-9C0EC7B6F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C1A1A-FAE8-4976-BD29-D7AEA11A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4A52-548F-4003-A95C-3DF5F0C3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5943-70FA-4612-A841-236313F6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984D5-9DDA-409F-9CA9-319E88F5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7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0B166-CEA6-4BB5-8827-C5E4B5B2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5282-1C6D-4FE6-80AE-9F6855E6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CCB49-E0AD-4AF9-A4FD-CF8D30CAB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69BE-DED3-4AAA-9758-2E1C73964A1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BDFF-27B5-421A-9B90-5FFC00D5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A1F2-9D94-4FD0-90CB-F8F20F620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7473-323D-48C8-9C0C-9A602E0C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D655-6B0D-47D8-BFBF-1F517F5BA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4A6DD-E11D-4A21-A844-8BEC4299E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SRL Entropy Thresholding</a:t>
            </a:r>
          </a:p>
          <a:p>
            <a:r>
              <a:rPr lang="en-US" dirty="0"/>
              <a:t>Michael Ruan</a:t>
            </a:r>
          </a:p>
          <a:p>
            <a:r>
              <a:rPr lang="en-US" dirty="0"/>
              <a:t>Jan 6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26143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A65ED-5BB8-49FB-9C7E-7E0A392B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Entropy Thresholding Results</a:t>
            </a:r>
            <a:br>
              <a:rPr lang="en-US" dirty="0"/>
            </a:br>
            <a:r>
              <a:rPr lang="en-US" dirty="0"/>
              <a:t>(with &amp; without SRL)</a:t>
            </a:r>
          </a:p>
        </p:txBody>
      </p:sp>
    </p:spTree>
    <p:extLst>
      <p:ext uri="{BB962C8B-B14F-4D97-AF65-F5344CB8AC3E}">
        <p14:creationId xmlns:p14="http://schemas.microsoft.com/office/powerpoint/2010/main" val="337132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978E-F0CB-4868-9FB5-2A6E34A8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A95DA-9090-4F38-8C6D-21957F6FBDC9}"/>
              </a:ext>
            </a:extLst>
          </p:cNvPr>
          <p:cNvSpPr txBox="1"/>
          <p:nvPr/>
        </p:nvSpPr>
        <p:spPr>
          <a:xfrm>
            <a:off x="838200" y="1456547"/>
            <a:ext cx="1086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set of hyperparameters (i.e. LR) was selected based on highest “Best Sample Efficiency (with ET)”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After, take the average of green (best) and yellow (2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best) </a:t>
            </a:r>
          </a:p>
          <a:p>
            <a:r>
              <a:rPr lang="en-US" u="sng" dirty="0">
                <a:sym typeface="Wingdings" panose="05000000000000000000" pitchFamily="2" charset="2"/>
              </a:rPr>
              <a:t>Note:</a:t>
            </a:r>
            <a:r>
              <a:rPr lang="en-US" dirty="0">
                <a:sym typeface="Wingdings" panose="05000000000000000000" pitchFamily="2" charset="2"/>
              </a:rPr>
              <a:t> Both these points makes ET boosts look better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726DF-A9C5-4569-BBEB-1FBFBAED8D94}"/>
              </a:ext>
            </a:extLst>
          </p:cNvPr>
          <p:cNvSpPr txBox="1"/>
          <p:nvPr/>
        </p:nvSpPr>
        <p:spPr>
          <a:xfrm>
            <a:off x="838200" y="4918834"/>
            <a:ext cx="6169503" cy="146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SRL </a:t>
            </a:r>
            <a:r>
              <a:rPr lang="en-US" i="1" u="sng" dirty="0"/>
              <a:t>did not</a:t>
            </a:r>
            <a:r>
              <a:rPr lang="en-US" i="1" dirty="0"/>
              <a:t> </a:t>
            </a:r>
            <a:r>
              <a:rPr lang="en-US" dirty="0"/>
              <a:t>train a DRL model during the dataset generation</a:t>
            </a:r>
          </a:p>
          <a:p>
            <a:endParaRPr lang="en-US" dirty="0"/>
          </a:p>
          <a:p>
            <a:r>
              <a:rPr lang="en-US" u="sng" dirty="0"/>
              <a:t>Example</a:t>
            </a:r>
          </a:p>
          <a:p>
            <a:r>
              <a:rPr lang="en-US" dirty="0"/>
              <a:t>SRL dataset size </a:t>
            </a:r>
            <a:r>
              <a:rPr lang="en-US" dirty="0">
                <a:sym typeface="Wingdings" panose="05000000000000000000" pitchFamily="2" charset="2"/>
              </a:rPr>
              <a:t>(1k samples) x Epochs (10 epochs) = 10k steps</a:t>
            </a:r>
          </a:p>
          <a:p>
            <a:r>
              <a:rPr lang="en-US" dirty="0">
                <a:sym typeface="Wingdings" panose="05000000000000000000" pitchFamily="2" charset="2"/>
              </a:rPr>
              <a:t>Would I count this as 1k? Or 10k?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4F030-EB6B-41B4-8800-7BC298B4E00D}"/>
              </a:ext>
            </a:extLst>
          </p:cNvPr>
          <p:cNvSpPr txBox="1"/>
          <p:nvPr/>
        </p:nvSpPr>
        <p:spPr>
          <a:xfrm>
            <a:off x="7582237" y="4914286"/>
            <a:ext cx="430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Additionally, used a single set of SRL trained weights per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FAC2B8-2F4F-457C-9BED-3195D0A1A2CB}"/>
              </a:ext>
            </a:extLst>
          </p:cNvPr>
          <p:cNvCxnSpPr/>
          <p:nvPr/>
        </p:nvCxnSpPr>
        <p:spPr>
          <a:xfrm>
            <a:off x="914400" y="4793408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7E5D60-ADFC-434A-B0BA-FB8CE0C6B0E4}"/>
              </a:ext>
            </a:extLst>
          </p:cNvPr>
          <p:cNvCxnSpPr>
            <a:cxnSpLocks/>
          </p:cNvCxnSpPr>
          <p:nvPr/>
        </p:nvCxnSpPr>
        <p:spPr>
          <a:xfrm>
            <a:off x="7331384" y="4793408"/>
            <a:ext cx="0" cy="172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DC051DB-B4CE-4F5A-A453-E71E799E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7820"/>
            <a:ext cx="11000844" cy="22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3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2D7-BF71-4E28-8DDB-BE78E20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CartPole-v0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DC5E36-88E7-424C-B085-950A9C6C5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08726"/>
              </p:ext>
            </p:extLst>
          </p:nvPr>
        </p:nvGraphicFramePr>
        <p:xfrm>
          <a:off x="838200" y="169068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17964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915031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1.74e-4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2.04e-4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1.94e-4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2.03e-4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82B24A-9CEE-4316-83CD-244E07E83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014278"/>
              </p:ext>
            </p:extLst>
          </p:nvPr>
        </p:nvGraphicFramePr>
        <p:xfrm>
          <a:off x="838200" y="3264914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34148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898847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00428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1.83e-4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1.94e-4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1.91e-4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6.09%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2.02e-4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632F17-3A4F-458D-AAA1-5B959BFFE36E}"/>
              </a:ext>
            </a:extLst>
          </p:cNvPr>
          <p:cNvSpPr txBox="1"/>
          <p:nvPr/>
        </p:nvSpPr>
        <p:spPr>
          <a:xfrm>
            <a:off x="126100" y="3683953"/>
            <a:ext cx="712100" cy="64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200 Trials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6D754-7B21-4894-B07F-D088581CEB0B}"/>
              </a:ext>
            </a:extLst>
          </p:cNvPr>
          <p:cNvSpPr txBox="1"/>
          <p:nvPr/>
        </p:nvSpPr>
        <p:spPr>
          <a:xfrm>
            <a:off x="126100" y="2112267"/>
            <a:ext cx="712100" cy="64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100 Trials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7AB7AA-2734-44A7-BBD3-2F7DB01B3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74106"/>
              </p:ext>
            </p:extLst>
          </p:nvPr>
        </p:nvGraphicFramePr>
        <p:xfrm>
          <a:off x="838200" y="4935538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42240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906308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82737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00428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5.28e-5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5.28e-5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4CBC26-91FC-4F4A-B101-10F5AA20E9ED}"/>
              </a:ext>
            </a:extLst>
          </p:cNvPr>
          <p:cNvSpPr txBox="1"/>
          <p:nvPr/>
        </p:nvSpPr>
        <p:spPr>
          <a:xfrm>
            <a:off x="126100" y="5253099"/>
            <a:ext cx="71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100 Trials</a:t>
            </a:r>
          </a:p>
          <a:p>
            <a:pPr algn="ctr"/>
            <a:r>
              <a:rPr lang="en-US" i="1" dirty="0"/>
              <a:t>(SRL)</a:t>
            </a:r>
          </a:p>
        </p:txBody>
      </p:sp>
    </p:spTree>
    <p:extLst>
      <p:ext uri="{BB962C8B-B14F-4D97-AF65-F5344CB8AC3E}">
        <p14:creationId xmlns:p14="http://schemas.microsoft.com/office/powerpoint/2010/main" val="409607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2D7-BF71-4E28-8DDB-BE78E20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CartPole-v1 (No SRL)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84F28-C4B2-455D-B947-BABED83FD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83451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20">
                  <a:extLst>
                    <a:ext uri="{9D8B030D-6E8A-4147-A177-3AD203B41FA5}">
                      <a16:colId xmlns:a16="http://schemas.microsoft.com/office/drawing/2014/main" val="3903468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35100496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3225130187"/>
                    </a:ext>
                  </a:extLst>
                </a:gridCol>
                <a:gridCol w="909872">
                  <a:extLst>
                    <a:ext uri="{9D8B030D-6E8A-4147-A177-3AD203B41FA5}">
                      <a16:colId xmlns:a16="http://schemas.microsoft.com/office/drawing/2014/main" val="4048265790"/>
                    </a:ext>
                  </a:extLst>
                </a:gridCol>
                <a:gridCol w="923123">
                  <a:extLst>
                    <a:ext uri="{9D8B030D-6E8A-4147-A177-3AD203B41FA5}">
                      <a16:colId xmlns:a16="http://schemas.microsoft.com/office/drawing/2014/main" val="3276884374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770775240"/>
                    </a:ext>
                  </a:extLst>
                </a:gridCol>
                <a:gridCol w="896503">
                  <a:extLst>
                    <a:ext uri="{9D8B030D-6E8A-4147-A177-3AD203B41FA5}">
                      <a16:colId xmlns:a16="http://schemas.microsoft.com/office/drawing/2014/main" val="648159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30323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5412853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7401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96x96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112x112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9.56e-5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2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1.19e-4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8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2D7-BF71-4E28-8DDB-BE78E205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8A8D-FA69-472B-B1DC-9A3B8312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better SRL parameters</a:t>
            </a:r>
          </a:p>
          <a:p>
            <a:r>
              <a:rPr lang="en-US" dirty="0"/>
              <a:t>See if my boost calculations makes a big different for ET boost</a:t>
            </a:r>
          </a:p>
        </p:txBody>
      </p:sp>
    </p:spTree>
    <p:extLst>
      <p:ext uri="{BB962C8B-B14F-4D97-AF65-F5344CB8AC3E}">
        <p14:creationId xmlns:p14="http://schemas.microsoft.com/office/powerpoint/2010/main" val="181958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382</Words>
  <Application>Microsoft Office PowerPoint</Application>
  <PresentationFormat>Widescreen</PresentationFormat>
  <Paragraphs>174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Updates</vt:lpstr>
      <vt:lpstr>Entropy Thresholding Results (with &amp; without SRL)</vt:lpstr>
      <vt:lpstr>Details</vt:lpstr>
      <vt:lpstr>CartPole-v0</vt:lpstr>
      <vt:lpstr>CartPole-v1 (No SRL)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</dc:title>
  <dc:creator>Michael Ruan</dc:creator>
  <cp:lastModifiedBy>Michael Ruan</cp:lastModifiedBy>
  <cp:revision>8</cp:revision>
  <dcterms:created xsi:type="dcterms:W3CDTF">2022-01-06T17:21:14Z</dcterms:created>
  <dcterms:modified xsi:type="dcterms:W3CDTF">2022-01-06T19:13:49Z</dcterms:modified>
</cp:coreProperties>
</file>