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505CD-02B1-4EAD-973E-FC1FE87E860E}" v="57" dt="2022-01-13T18:29:56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uan" userId="25c237f919ad219f" providerId="LiveId" clId="{1DA505CD-02B1-4EAD-973E-FC1FE87E860E}"/>
    <pc:docChg chg="undo custSel addSld delSld modSld">
      <pc:chgData name="Michael Ruan" userId="25c237f919ad219f" providerId="LiveId" clId="{1DA505CD-02B1-4EAD-973E-FC1FE87E860E}" dt="2022-01-13T18:31:24.996" v="1356" actId="20577"/>
      <pc:docMkLst>
        <pc:docMk/>
      </pc:docMkLst>
      <pc:sldChg chg="modSp new mod">
        <pc:chgData name="Michael Ruan" userId="25c237f919ad219f" providerId="LiveId" clId="{1DA505CD-02B1-4EAD-973E-FC1FE87E860E}" dt="2022-01-13T17:43:08.150" v="38" actId="20577"/>
        <pc:sldMkLst>
          <pc:docMk/>
          <pc:sldMk cId="1934043603" sldId="256"/>
        </pc:sldMkLst>
        <pc:spChg chg="mod">
          <ac:chgData name="Michael Ruan" userId="25c237f919ad219f" providerId="LiveId" clId="{1DA505CD-02B1-4EAD-973E-FC1FE87E860E}" dt="2022-01-13T17:43:02.062" v="6" actId="20577"/>
          <ac:spMkLst>
            <pc:docMk/>
            <pc:sldMk cId="1934043603" sldId="256"/>
            <ac:spMk id="2" creationId="{9A868EA4-549D-4CE1-B9E1-BE9E9DAD353E}"/>
          </ac:spMkLst>
        </pc:spChg>
        <pc:spChg chg="mod">
          <ac:chgData name="Michael Ruan" userId="25c237f919ad219f" providerId="LiveId" clId="{1DA505CD-02B1-4EAD-973E-FC1FE87E860E}" dt="2022-01-13T17:43:08.150" v="38" actId="20577"/>
          <ac:spMkLst>
            <pc:docMk/>
            <pc:sldMk cId="1934043603" sldId="256"/>
            <ac:spMk id="3" creationId="{43736B8B-D73A-4F3A-9211-0BFE7B5EFFD8}"/>
          </ac:spMkLst>
        </pc:spChg>
      </pc:sldChg>
      <pc:sldChg chg="addSp delSp modSp new mod">
        <pc:chgData name="Michael Ruan" userId="25c237f919ad219f" providerId="LiveId" clId="{1DA505CD-02B1-4EAD-973E-FC1FE87E860E}" dt="2022-01-13T18:03:54.608" v="978" actId="1076"/>
        <pc:sldMkLst>
          <pc:docMk/>
          <pc:sldMk cId="2060314193" sldId="257"/>
        </pc:sldMkLst>
        <pc:spChg chg="mod">
          <ac:chgData name="Michael Ruan" userId="25c237f919ad219f" providerId="LiveId" clId="{1DA505CD-02B1-4EAD-973E-FC1FE87E860E}" dt="2022-01-13T17:43:16.207" v="62" actId="20577"/>
          <ac:spMkLst>
            <pc:docMk/>
            <pc:sldMk cId="2060314193" sldId="257"/>
            <ac:spMk id="2" creationId="{F2500CA0-BEB4-41C9-9209-D83F3BA0092B}"/>
          </ac:spMkLst>
        </pc:spChg>
        <pc:spChg chg="del">
          <ac:chgData name="Michael Ruan" userId="25c237f919ad219f" providerId="LiveId" clId="{1DA505CD-02B1-4EAD-973E-FC1FE87E860E}" dt="2022-01-13T17:43:52.133" v="63" actId="22"/>
          <ac:spMkLst>
            <pc:docMk/>
            <pc:sldMk cId="2060314193" sldId="257"/>
            <ac:spMk id="3" creationId="{2B17D0BC-28D2-41CC-8F6B-79E63B1CC71A}"/>
          </ac:spMkLst>
        </pc:spChg>
        <pc:spChg chg="add mod">
          <ac:chgData name="Michael Ruan" userId="25c237f919ad219f" providerId="LiveId" clId="{1DA505CD-02B1-4EAD-973E-FC1FE87E860E}" dt="2022-01-13T17:45:06.338" v="136" actId="1076"/>
          <ac:spMkLst>
            <pc:docMk/>
            <pc:sldMk cId="2060314193" sldId="257"/>
            <ac:spMk id="8" creationId="{A133745F-9791-4AE8-8AD9-377C7E5FD9E7}"/>
          </ac:spMkLst>
        </pc:spChg>
        <pc:spChg chg="add mod">
          <ac:chgData name="Michael Ruan" userId="25c237f919ad219f" providerId="LiveId" clId="{1DA505CD-02B1-4EAD-973E-FC1FE87E860E}" dt="2022-01-13T17:45:15.992" v="149" actId="20577"/>
          <ac:spMkLst>
            <pc:docMk/>
            <pc:sldMk cId="2060314193" sldId="257"/>
            <ac:spMk id="9" creationId="{6E8581BF-40B2-4194-BC72-171108774775}"/>
          </ac:spMkLst>
        </pc:spChg>
        <pc:spChg chg="add mod">
          <ac:chgData name="Michael Ruan" userId="25c237f919ad219f" providerId="LiveId" clId="{1DA505CD-02B1-4EAD-973E-FC1FE87E860E}" dt="2022-01-13T18:03:54.608" v="978" actId="1076"/>
          <ac:spMkLst>
            <pc:docMk/>
            <pc:sldMk cId="2060314193" sldId="257"/>
            <ac:spMk id="10" creationId="{8BFA15D4-2D5F-41F0-98CD-136B9A572CC4}"/>
          </ac:spMkLst>
        </pc:spChg>
        <pc:spChg chg="add mod">
          <ac:chgData name="Michael Ruan" userId="25c237f919ad219f" providerId="LiveId" clId="{1DA505CD-02B1-4EAD-973E-FC1FE87E860E}" dt="2022-01-13T18:03:30.901" v="959" actId="20577"/>
          <ac:spMkLst>
            <pc:docMk/>
            <pc:sldMk cId="2060314193" sldId="257"/>
            <ac:spMk id="11" creationId="{99595D36-A29E-4B16-8605-96F0054E6AD2}"/>
          </ac:spMkLst>
        </pc:spChg>
        <pc:picChg chg="add mod ord">
          <ac:chgData name="Michael Ruan" userId="25c237f919ad219f" providerId="LiveId" clId="{1DA505CD-02B1-4EAD-973E-FC1FE87E860E}" dt="2022-01-13T17:44:36.574" v="75" actId="1076"/>
          <ac:picMkLst>
            <pc:docMk/>
            <pc:sldMk cId="2060314193" sldId="257"/>
            <ac:picMk id="5" creationId="{7C01D477-1D6A-42B5-8582-095044B2D934}"/>
          </ac:picMkLst>
        </pc:picChg>
        <pc:picChg chg="add mod">
          <ac:chgData name="Michael Ruan" userId="25c237f919ad219f" providerId="LiveId" clId="{1DA505CD-02B1-4EAD-973E-FC1FE87E860E}" dt="2022-01-13T17:44:38.286" v="76" actId="1076"/>
          <ac:picMkLst>
            <pc:docMk/>
            <pc:sldMk cId="2060314193" sldId="257"/>
            <ac:picMk id="7" creationId="{52355C81-FF61-419D-A712-09C02DECD55A}"/>
          </ac:picMkLst>
        </pc:picChg>
      </pc:sldChg>
      <pc:sldChg chg="addSp delSp modSp add mod">
        <pc:chgData name="Michael Ruan" userId="25c237f919ad219f" providerId="LiveId" clId="{1DA505CD-02B1-4EAD-973E-FC1FE87E860E}" dt="2022-01-13T18:10:40.536" v="1011" actId="478"/>
        <pc:sldMkLst>
          <pc:docMk/>
          <pc:sldMk cId="3169224567" sldId="258"/>
        </pc:sldMkLst>
        <pc:spChg chg="mod">
          <ac:chgData name="Michael Ruan" userId="25c237f919ad219f" providerId="LiveId" clId="{1DA505CD-02B1-4EAD-973E-FC1FE87E860E}" dt="2022-01-13T17:48:09.038" v="499" actId="20577"/>
          <ac:spMkLst>
            <pc:docMk/>
            <pc:sldMk cId="3169224567" sldId="258"/>
            <ac:spMk id="2" creationId="{F2500CA0-BEB4-41C9-9209-D83F3BA0092B}"/>
          </ac:spMkLst>
        </pc:spChg>
        <pc:spChg chg="add del mod">
          <ac:chgData name="Michael Ruan" userId="25c237f919ad219f" providerId="LiveId" clId="{1DA505CD-02B1-4EAD-973E-FC1FE87E860E}" dt="2022-01-13T17:48:16.398" v="502" actId="478"/>
          <ac:spMkLst>
            <pc:docMk/>
            <pc:sldMk cId="3169224567" sldId="258"/>
            <ac:spMk id="4" creationId="{CB1D624F-2B0B-4DD0-8A16-8289EDFC85D1}"/>
          </ac:spMkLst>
        </pc:spChg>
        <pc:spChg chg="del">
          <ac:chgData name="Michael Ruan" userId="25c237f919ad219f" providerId="LiveId" clId="{1DA505CD-02B1-4EAD-973E-FC1FE87E860E}" dt="2022-01-13T17:48:17.734" v="503" actId="478"/>
          <ac:spMkLst>
            <pc:docMk/>
            <pc:sldMk cId="3169224567" sldId="258"/>
            <ac:spMk id="8" creationId="{A133745F-9791-4AE8-8AD9-377C7E5FD9E7}"/>
          </ac:spMkLst>
        </pc:spChg>
        <pc:spChg chg="add del mod">
          <ac:chgData name="Michael Ruan" userId="25c237f919ad219f" providerId="LiveId" clId="{1DA505CD-02B1-4EAD-973E-FC1FE87E860E}" dt="2022-01-13T18:10:40.536" v="1011" actId="478"/>
          <ac:spMkLst>
            <pc:docMk/>
            <pc:sldMk cId="3169224567" sldId="258"/>
            <ac:spMk id="9" creationId="{6E8581BF-40B2-4194-BC72-171108774775}"/>
          </ac:spMkLst>
        </pc:spChg>
        <pc:spChg chg="del">
          <ac:chgData name="Michael Ruan" userId="25c237f919ad219f" providerId="LiveId" clId="{1DA505CD-02B1-4EAD-973E-FC1FE87E860E}" dt="2022-01-13T17:48:22.245" v="505" actId="478"/>
          <ac:spMkLst>
            <pc:docMk/>
            <pc:sldMk cId="3169224567" sldId="258"/>
            <ac:spMk id="10" creationId="{8BFA15D4-2D5F-41F0-98CD-136B9A572CC4}"/>
          </ac:spMkLst>
        </pc:spChg>
        <pc:spChg chg="del">
          <ac:chgData name="Michael Ruan" userId="25c237f919ad219f" providerId="LiveId" clId="{1DA505CD-02B1-4EAD-973E-FC1FE87E860E}" dt="2022-01-13T17:48:23.118" v="506" actId="478"/>
          <ac:spMkLst>
            <pc:docMk/>
            <pc:sldMk cId="3169224567" sldId="258"/>
            <ac:spMk id="11" creationId="{99595D36-A29E-4B16-8605-96F0054E6AD2}"/>
          </ac:spMkLst>
        </pc:spChg>
        <pc:picChg chg="del">
          <ac:chgData name="Michael Ruan" userId="25c237f919ad219f" providerId="LiveId" clId="{1DA505CD-02B1-4EAD-973E-FC1FE87E860E}" dt="2022-01-13T17:48:10.616" v="501" actId="478"/>
          <ac:picMkLst>
            <pc:docMk/>
            <pc:sldMk cId="3169224567" sldId="258"/>
            <ac:picMk id="5" creationId="{7C01D477-1D6A-42B5-8582-095044B2D934}"/>
          </ac:picMkLst>
        </pc:picChg>
        <pc:picChg chg="del">
          <ac:chgData name="Michael Ruan" userId="25c237f919ad219f" providerId="LiveId" clId="{1DA505CD-02B1-4EAD-973E-FC1FE87E860E}" dt="2022-01-13T17:48:10.246" v="500" actId="478"/>
          <ac:picMkLst>
            <pc:docMk/>
            <pc:sldMk cId="3169224567" sldId="258"/>
            <ac:picMk id="7" creationId="{52355C81-FF61-419D-A712-09C02DECD55A}"/>
          </ac:picMkLst>
        </pc:picChg>
        <pc:picChg chg="add del mod modCrop">
          <ac:chgData name="Michael Ruan" userId="25c237f919ad219f" providerId="LiveId" clId="{1DA505CD-02B1-4EAD-973E-FC1FE87E860E}" dt="2022-01-13T18:09:47.789" v="999" actId="478"/>
          <ac:picMkLst>
            <pc:docMk/>
            <pc:sldMk cId="3169224567" sldId="258"/>
            <ac:picMk id="12" creationId="{2377C60A-B877-410A-ABA7-E0CE43208303}"/>
          </ac:picMkLst>
        </pc:picChg>
        <pc:picChg chg="add mod">
          <ac:chgData name="Michael Ruan" userId="25c237f919ad219f" providerId="LiveId" clId="{1DA505CD-02B1-4EAD-973E-FC1FE87E860E}" dt="2022-01-13T18:09:53.056" v="1001" actId="1076"/>
          <ac:picMkLst>
            <pc:docMk/>
            <pc:sldMk cId="3169224567" sldId="258"/>
            <ac:picMk id="14" creationId="{97D30097-753D-4DD1-A52C-BCE182479606}"/>
          </ac:picMkLst>
        </pc:picChg>
      </pc:sldChg>
      <pc:sldChg chg="delSp modSp add mod">
        <pc:chgData name="Michael Ruan" userId="25c237f919ad219f" providerId="LiveId" clId="{1DA505CD-02B1-4EAD-973E-FC1FE87E860E}" dt="2022-01-13T18:11:08.703" v="1016" actId="1076"/>
        <pc:sldMkLst>
          <pc:docMk/>
          <pc:sldMk cId="3335230641" sldId="259"/>
        </pc:sldMkLst>
        <pc:spChg chg="mod">
          <ac:chgData name="Michael Ruan" userId="25c237f919ad219f" providerId="LiveId" clId="{1DA505CD-02B1-4EAD-973E-FC1FE87E860E}" dt="2022-01-13T18:11:08.703" v="1016" actId="1076"/>
          <ac:spMkLst>
            <pc:docMk/>
            <pc:sldMk cId="3335230641" sldId="259"/>
            <ac:spMk id="2" creationId="{F2500CA0-BEB4-41C9-9209-D83F3BA0092B}"/>
          </ac:spMkLst>
        </pc:spChg>
        <pc:spChg chg="del">
          <ac:chgData name="Michael Ruan" userId="25c237f919ad219f" providerId="LiveId" clId="{1DA505CD-02B1-4EAD-973E-FC1FE87E860E}" dt="2022-01-13T18:10:42.573" v="1012" actId="478"/>
          <ac:spMkLst>
            <pc:docMk/>
            <pc:sldMk cId="3335230641" sldId="259"/>
            <ac:spMk id="9" creationId="{6E8581BF-40B2-4194-BC72-171108774775}"/>
          </ac:spMkLst>
        </pc:spChg>
        <pc:picChg chg="del">
          <ac:chgData name="Michael Ruan" userId="25c237f919ad219f" providerId="LiveId" clId="{1DA505CD-02B1-4EAD-973E-FC1FE87E860E}" dt="2022-01-13T18:10:42.885" v="1013" actId="478"/>
          <ac:picMkLst>
            <pc:docMk/>
            <pc:sldMk cId="3335230641" sldId="259"/>
            <ac:picMk id="14" creationId="{97D30097-753D-4DD1-A52C-BCE182479606}"/>
          </ac:picMkLst>
        </pc:picChg>
      </pc:sldChg>
      <pc:sldChg chg="modSp add mod">
        <pc:chgData name="Michael Ruan" userId="25c237f919ad219f" providerId="LiveId" clId="{1DA505CD-02B1-4EAD-973E-FC1FE87E860E}" dt="2022-01-13T18:28:29.084" v="1210" actId="20577"/>
        <pc:sldMkLst>
          <pc:docMk/>
          <pc:sldMk cId="4096075269" sldId="260"/>
        </pc:sldMkLst>
        <pc:spChg chg="mod">
          <ac:chgData name="Michael Ruan" userId="25c237f919ad219f" providerId="LiveId" clId="{1DA505CD-02B1-4EAD-973E-FC1FE87E860E}" dt="2022-01-13T18:12:42.394" v="1045" actId="14100"/>
          <ac:spMkLst>
            <pc:docMk/>
            <pc:sldMk cId="4096075269" sldId="260"/>
            <ac:spMk id="6" creationId="{C5632F17-3A4F-458D-AAA1-5B959BFFE36E}"/>
          </ac:spMkLst>
        </pc:spChg>
        <pc:spChg chg="mod">
          <ac:chgData name="Michael Ruan" userId="25c237f919ad219f" providerId="LiveId" clId="{1DA505CD-02B1-4EAD-973E-FC1FE87E860E}" dt="2022-01-13T18:12:55.673" v="1058" actId="1076"/>
          <ac:spMkLst>
            <pc:docMk/>
            <pc:sldMk cId="4096075269" sldId="260"/>
            <ac:spMk id="9" creationId="{E676D754-7B21-4894-B07F-D088581CEB0B}"/>
          </ac:spMkLst>
        </pc:spChg>
        <pc:spChg chg="mod">
          <ac:chgData name="Michael Ruan" userId="25c237f919ad219f" providerId="LiveId" clId="{1DA505CD-02B1-4EAD-973E-FC1FE87E860E}" dt="2022-01-13T18:12:06.210" v="1022" actId="14100"/>
          <ac:spMkLst>
            <pc:docMk/>
            <pc:sldMk cId="4096075269" sldId="260"/>
            <ac:spMk id="11" creationId="{D04CBC26-91FC-4F4A-B101-10F5AA20E9ED}"/>
          </ac:spMkLst>
        </pc:spChg>
        <pc:graphicFrameChg chg="mod">
          <ac:chgData name="Michael Ruan" userId="25c237f919ad219f" providerId="LiveId" clId="{1DA505CD-02B1-4EAD-973E-FC1FE87E860E}" dt="2022-01-13T18:12:19.022" v="1025" actId="1076"/>
          <ac:graphicFrameMkLst>
            <pc:docMk/>
            <pc:sldMk cId="4096075269" sldId="260"/>
            <ac:graphicFrameMk id="4" creationId="{E1DC5E36-88E7-424C-B085-950A9C6C55FC}"/>
          </ac:graphicFrameMkLst>
        </pc:graphicFrameChg>
        <pc:graphicFrameChg chg="mod modGraphic">
          <ac:chgData name="Michael Ruan" userId="25c237f919ad219f" providerId="LiveId" clId="{1DA505CD-02B1-4EAD-973E-FC1FE87E860E}" dt="2022-01-13T18:28:29.084" v="1210" actId="20577"/>
          <ac:graphicFrameMkLst>
            <pc:docMk/>
            <pc:sldMk cId="4096075269" sldId="260"/>
            <ac:graphicFrameMk id="5" creationId="{7982B24A-9CEE-4316-83CD-244E07E83327}"/>
          </ac:graphicFrameMkLst>
        </pc:graphicFrameChg>
        <pc:graphicFrameChg chg="mod">
          <ac:chgData name="Michael Ruan" userId="25c237f919ad219f" providerId="LiveId" clId="{1DA505CD-02B1-4EAD-973E-FC1FE87E860E}" dt="2022-01-13T18:12:11.065" v="1023" actId="1076"/>
          <ac:graphicFrameMkLst>
            <pc:docMk/>
            <pc:sldMk cId="4096075269" sldId="260"/>
            <ac:graphicFrameMk id="10" creationId="{167AB7AA-2734-44A7-BBD3-2F7DB01B3774}"/>
          </ac:graphicFrameMkLst>
        </pc:graphicFrameChg>
      </pc:sldChg>
      <pc:sldChg chg="addSp delSp modSp add del mod">
        <pc:chgData name="Michael Ruan" userId="25c237f919ad219f" providerId="LiveId" clId="{1DA505CD-02B1-4EAD-973E-FC1FE87E860E}" dt="2022-01-13T18:15:23.442" v="1097" actId="47"/>
        <pc:sldMkLst>
          <pc:docMk/>
          <pc:sldMk cId="2037472108" sldId="261"/>
        </pc:sldMkLst>
        <pc:spChg chg="mod">
          <ac:chgData name="Michael Ruan" userId="25c237f919ad219f" providerId="LiveId" clId="{1DA505CD-02B1-4EAD-973E-FC1FE87E860E}" dt="2022-01-13T18:13:54.549" v="1066" actId="20577"/>
          <ac:spMkLst>
            <pc:docMk/>
            <pc:sldMk cId="2037472108" sldId="261"/>
            <ac:spMk id="2" creationId="{90E292D7-BF71-4E28-8DDB-BE78E205D709}"/>
          </ac:spMkLst>
        </pc:spChg>
        <pc:spChg chg="add del mod">
          <ac:chgData name="Michael Ruan" userId="25c237f919ad219f" providerId="LiveId" clId="{1DA505CD-02B1-4EAD-973E-FC1FE87E860E}" dt="2022-01-13T18:14:37.972" v="1076" actId="478"/>
          <ac:spMkLst>
            <pc:docMk/>
            <pc:sldMk cId="2037472108" sldId="261"/>
            <ac:spMk id="7" creationId="{CC59ECF4-529B-4345-B00D-599EE4D79C97}"/>
          </ac:spMkLst>
        </pc:spChg>
        <pc:spChg chg="del">
          <ac:chgData name="Michael Ruan" userId="25c237f919ad219f" providerId="LiveId" clId="{1DA505CD-02B1-4EAD-973E-FC1FE87E860E}" dt="2022-01-13T18:14:07.013" v="1067" actId="478"/>
          <ac:spMkLst>
            <pc:docMk/>
            <pc:sldMk cId="2037472108" sldId="261"/>
            <ac:spMk id="11" creationId="{D04CBC26-91FC-4F4A-B101-10F5AA20E9ED}"/>
          </ac:spMkLst>
        </pc:spChg>
        <pc:graphicFrameChg chg="del">
          <ac:chgData name="Michael Ruan" userId="25c237f919ad219f" providerId="LiveId" clId="{1DA505CD-02B1-4EAD-973E-FC1FE87E860E}" dt="2022-01-13T18:14:32.819" v="1073" actId="478"/>
          <ac:graphicFrameMkLst>
            <pc:docMk/>
            <pc:sldMk cId="2037472108" sldId="261"/>
            <ac:graphicFrameMk id="4" creationId="{E1DC5E36-88E7-424C-B085-950A9C6C55FC}"/>
          </ac:graphicFrameMkLst>
        </pc:graphicFrameChg>
        <pc:graphicFrameChg chg="del modGraphic">
          <ac:chgData name="Michael Ruan" userId="25c237f919ad219f" providerId="LiveId" clId="{1DA505CD-02B1-4EAD-973E-FC1FE87E860E}" dt="2022-01-13T18:14:14.503" v="1071" actId="478"/>
          <ac:graphicFrameMkLst>
            <pc:docMk/>
            <pc:sldMk cId="2037472108" sldId="261"/>
            <ac:graphicFrameMk id="5" creationId="{7982B24A-9CEE-4316-83CD-244E07E83327}"/>
          </ac:graphicFrameMkLst>
        </pc:graphicFrameChg>
        <pc:graphicFrameChg chg="add del mod">
          <ac:chgData name="Michael Ruan" userId="25c237f919ad219f" providerId="LiveId" clId="{1DA505CD-02B1-4EAD-973E-FC1FE87E860E}" dt="2022-01-13T18:14:21.218" v="1072" actId="1076"/>
          <ac:graphicFrameMkLst>
            <pc:docMk/>
            <pc:sldMk cId="2037472108" sldId="261"/>
            <ac:graphicFrameMk id="10" creationId="{167AB7AA-2734-44A7-BBD3-2F7DB01B3774}"/>
          </ac:graphicFrameMkLst>
        </pc:graphicFrameChg>
      </pc:sldChg>
      <pc:sldChg chg="add del">
        <pc:chgData name="Michael Ruan" userId="25c237f919ad219f" providerId="LiveId" clId="{1DA505CD-02B1-4EAD-973E-FC1FE87E860E}" dt="2022-01-13T18:14:34.815" v="1075"/>
        <pc:sldMkLst>
          <pc:docMk/>
          <pc:sldMk cId="338159591" sldId="262"/>
        </pc:sldMkLst>
      </pc:sldChg>
      <pc:sldChg chg="addSp modSp add mod">
        <pc:chgData name="Michael Ruan" userId="25c237f919ad219f" providerId="LiveId" clId="{1DA505CD-02B1-4EAD-973E-FC1FE87E860E}" dt="2022-01-13T18:31:11.572" v="1302" actId="20577"/>
        <pc:sldMkLst>
          <pc:docMk/>
          <pc:sldMk cId="1778984656" sldId="262"/>
        </pc:sldMkLst>
        <pc:spChg chg="mod">
          <ac:chgData name="Michael Ruan" userId="25c237f919ad219f" providerId="LiveId" clId="{1DA505CD-02B1-4EAD-973E-FC1FE87E860E}" dt="2022-01-13T18:14:57.198" v="1082" actId="20577"/>
          <ac:spMkLst>
            <pc:docMk/>
            <pc:sldMk cId="1778984656" sldId="262"/>
            <ac:spMk id="2" creationId="{90E292D7-BF71-4E28-8DDB-BE78E205D709}"/>
          </ac:spMkLst>
        </pc:spChg>
        <pc:spChg chg="add mod">
          <ac:chgData name="Michael Ruan" userId="25c237f919ad219f" providerId="LiveId" clId="{1DA505CD-02B1-4EAD-973E-FC1FE87E860E}" dt="2022-01-13T18:15:05.560" v="1085" actId="1076"/>
          <ac:spMkLst>
            <pc:docMk/>
            <pc:sldMk cId="1778984656" sldId="262"/>
            <ac:spMk id="5" creationId="{6BED7B12-5407-4D10-B434-4A4EDC8F03A8}"/>
          </ac:spMkLst>
        </pc:spChg>
        <pc:spChg chg="add mod">
          <ac:chgData name="Michael Ruan" userId="25c237f919ad219f" providerId="LiveId" clId="{1DA505CD-02B1-4EAD-973E-FC1FE87E860E}" dt="2022-01-13T18:15:09.940" v="1093" actId="20577"/>
          <ac:spMkLst>
            <pc:docMk/>
            <pc:sldMk cId="1778984656" sldId="262"/>
            <ac:spMk id="6" creationId="{C9955A7C-827F-4642-84EC-123B341A14DB}"/>
          </ac:spMkLst>
        </pc:spChg>
        <pc:graphicFrameChg chg="mod">
          <ac:chgData name="Michael Ruan" userId="25c237f919ad219f" providerId="LiveId" clId="{1DA505CD-02B1-4EAD-973E-FC1FE87E860E}" dt="2022-01-13T18:14:59.940" v="1083" actId="1076"/>
          <ac:graphicFrameMkLst>
            <pc:docMk/>
            <pc:sldMk cId="1778984656" sldId="262"/>
            <ac:graphicFrameMk id="4" creationId="{66684F28-C4B2-455D-B947-BABED83FD936}"/>
          </ac:graphicFrameMkLst>
        </pc:graphicFrameChg>
        <pc:graphicFrameChg chg="add mod modGraphic">
          <ac:chgData name="Michael Ruan" userId="25c237f919ad219f" providerId="LiveId" clId="{1DA505CD-02B1-4EAD-973E-FC1FE87E860E}" dt="2022-01-13T18:31:11.572" v="1302" actId="20577"/>
          <ac:graphicFrameMkLst>
            <pc:docMk/>
            <pc:sldMk cId="1778984656" sldId="262"/>
            <ac:graphicFrameMk id="7" creationId="{1917C512-277E-4A4E-8450-EB87841B3158}"/>
          </ac:graphicFrameMkLst>
        </pc:graphicFrameChg>
      </pc:sldChg>
      <pc:sldChg chg="modSp new mod">
        <pc:chgData name="Michael Ruan" userId="25c237f919ad219f" providerId="LiveId" clId="{1DA505CD-02B1-4EAD-973E-FC1FE87E860E}" dt="2022-01-13T18:31:24.996" v="1356" actId="20577"/>
        <pc:sldMkLst>
          <pc:docMk/>
          <pc:sldMk cId="1557839320" sldId="263"/>
        </pc:sldMkLst>
        <pc:spChg chg="mod">
          <ac:chgData name="Michael Ruan" userId="25c237f919ad219f" providerId="LiveId" clId="{1DA505CD-02B1-4EAD-973E-FC1FE87E860E}" dt="2022-01-13T18:15:33.548" v="1121" actId="20577"/>
          <ac:spMkLst>
            <pc:docMk/>
            <pc:sldMk cId="1557839320" sldId="263"/>
            <ac:spMk id="2" creationId="{4AD2054D-3577-40F3-A9E9-86F3CD0D4E89}"/>
          </ac:spMkLst>
        </pc:spChg>
        <pc:spChg chg="mod">
          <ac:chgData name="Michael Ruan" userId="25c237f919ad219f" providerId="LiveId" clId="{1DA505CD-02B1-4EAD-973E-FC1FE87E860E}" dt="2022-01-13T18:31:24.996" v="1356" actId="20577"/>
          <ac:spMkLst>
            <pc:docMk/>
            <pc:sldMk cId="1557839320" sldId="263"/>
            <ac:spMk id="3" creationId="{5378F89C-5C41-481B-9293-DFF43FA411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6676-87B4-4CBD-A91A-2D0A4C4B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E5EE-CDB6-46DF-8490-40B53E84C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B9A4-BBD7-4AD4-8CA9-996E034F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DD63-107B-481D-AA83-7CBA8D44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5BF6-BE1E-4A2B-8CAE-1BC494D6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10A-C38A-4768-B93C-378734CF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ACE1-CC8B-4850-90A5-3AC34C2AF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F6D0-8451-41BC-B11D-0F5C8AAC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ED86-3BAA-49C4-88DC-03919E14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305F-3DC2-4EBD-9C2F-9085EF69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50707-D4D1-4390-B0E7-E1E2771B7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56B87-8996-4FA1-A50E-DBE5ED5F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29F6-3110-4B1D-92C3-490FF199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B05C-9425-4A76-82EA-D0221B92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4902-88AE-4299-A620-71BDF740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C777-174B-4CB8-9009-D42BDBA3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0FF7-D50D-4257-ABE6-11404C5F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987B-D868-4564-B774-825E73A4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D942-0169-4C45-8AFE-E7558AFC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3F5B-F075-44C5-B483-0A186F27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5D39-C603-4C02-A680-B96EEB44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577D-5E19-4C53-9D92-A116520B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015F-9019-48AF-9DDE-9BCF3807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71D8-F3FC-4475-B950-10F5080E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9645-956E-4698-BB55-E44E0A13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0D3D-B744-4F37-97B6-2BDB532E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473C-721B-43B7-9E36-85B455993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13D21-CC61-4E09-8B09-29CF3D0C6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EA6C-B33E-4CAD-A683-15BC55C4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A3A0D-687B-48F2-B6B4-2A66FFC5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865A-24D2-4655-8311-DC4FE97D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4BA6-45A8-4AF0-8998-D2F3408D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AD918-ABA8-4198-9BED-3BCF377A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CBDC3-C1B1-4978-B71A-B9585297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A81C7-51BE-4EF8-A7B6-7CB3B6477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00E8F-1F61-4BA3-89EE-CFCBCC3FB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192EB-374B-4632-A3CE-0803DCBF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18CC5-F9DB-406F-AEC1-36CE92B3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1EB04-A2B4-422A-8161-2EFC0B64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BCC8-BFDB-4E30-85C0-2CA9AEF8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174CF-1E3A-4A0B-8926-5CD8093B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AB45D-92AF-41B9-B0D7-D55DB59B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E03AB-C10F-4D84-A8BA-5B0C3214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6D37A-345B-462A-8A00-304E0C3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7E6EA-37DD-4069-B36E-0B51C069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AFDC4-38E9-4335-BF17-2E427779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E50E-1234-447C-8614-2F178132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F3F9-517B-455B-9437-C2C60411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74CD3-596E-4334-8BA8-59AAFC64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D818-6A7B-48AA-93BE-DC6837A5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F6BE6-675A-4116-B358-4643ABB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4BD8-16B0-453D-9010-EABA4F3A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84A7-EFBA-4951-B0FB-E2DB4683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B39D0-8C87-415F-A965-225946257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7E64-9869-4A77-AAD1-67289390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A66D4-2372-4D50-B117-4CFB9145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0E406-2917-41E4-9C5F-4A914BA5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F7C3-2943-436F-B916-DDFFFFF9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D905D-0771-428E-ADBD-4AB3C3A5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C674-C4CF-4F02-80FD-7DCDA9D0F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A0C9-692B-4C75-8FC3-7D001B76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68D7-5731-46AA-BE6F-98583A5CA3F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9904-025C-46D8-90C4-E01B764F9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D423-E505-4F60-867C-0B6106F9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4554-EDD3-49CB-9300-1FEE3030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EA4-549D-4CE1-B9E1-BE9E9DAD3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36B8B-D73A-4F3A-9211-0BFE7B5EF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13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r>
              <a:rPr lang="en-US" dirty="0"/>
              <a:t>Michael Ruan</a:t>
            </a:r>
          </a:p>
        </p:txBody>
      </p:sp>
    </p:spTree>
    <p:extLst>
      <p:ext uri="{BB962C8B-B14F-4D97-AF65-F5344CB8AC3E}">
        <p14:creationId xmlns:p14="http://schemas.microsoft.com/office/powerpoint/2010/main" val="193404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0CA0-BEB4-41C9-9209-D83F3BA0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Daniel’s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1D477-1D6A-42B5-8582-095044B2D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64" y="3616028"/>
            <a:ext cx="4841461" cy="1358299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55C81-FF61-419D-A712-09C02DECD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63" y="1742562"/>
            <a:ext cx="4841461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745F-9791-4AE8-8AD9-377C7E5FD9E7}"/>
              </a:ext>
            </a:extLst>
          </p:cNvPr>
          <p:cNvSpPr txBox="1"/>
          <p:nvPr/>
        </p:nvSpPr>
        <p:spPr>
          <a:xfrm>
            <a:off x="6858000" y="2341548"/>
            <a:ext cx="36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SRL Iterations = 50k X 100 = 5million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581BF-40B2-4194-BC72-171108774775}"/>
              </a:ext>
            </a:extLst>
          </p:cNvPr>
          <p:cNvSpPr txBox="1"/>
          <p:nvPr/>
        </p:nvSpPr>
        <p:spPr>
          <a:xfrm>
            <a:off x="6792482" y="3925845"/>
            <a:ext cx="36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DRL Iterations = 10k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A15D4-2D5F-41F0-98CD-136B9A572CC4}"/>
              </a:ext>
            </a:extLst>
          </p:cNvPr>
          <p:cNvSpPr txBox="1"/>
          <p:nvPr/>
        </p:nvSpPr>
        <p:spPr>
          <a:xfrm>
            <a:off x="2058824" y="5453183"/>
            <a:ext cx="80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sample efficiency is &gt;1e-4 typically, requiring &lt;10k iterations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95D36-A29E-4B16-8605-96F0054E6AD2}"/>
              </a:ext>
            </a:extLst>
          </p:cNvPr>
          <p:cNvSpPr txBox="1"/>
          <p:nvPr/>
        </p:nvSpPr>
        <p:spPr>
          <a:xfrm>
            <a:off x="2620710" y="5888020"/>
            <a:ext cx="695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don’t think Daniel’s implementation to yield 22.24% boost is right… </a:t>
            </a:r>
          </a:p>
          <a:p>
            <a:pPr algn="ctr"/>
            <a:r>
              <a:rPr lang="en-US" dirty="0"/>
              <a:t>(my results later show that SRL just does not help)</a:t>
            </a:r>
          </a:p>
        </p:txBody>
      </p:sp>
    </p:spTree>
    <p:extLst>
      <p:ext uri="{BB962C8B-B14F-4D97-AF65-F5344CB8AC3E}">
        <p14:creationId xmlns:p14="http://schemas.microsoft.com/office/powerpoint/2010/main" val="206031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0CA0-BEB4-41C9-9209-D83F3BA0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Last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581BF-40B2-4194-BC72-171108774775}"/>
              </a:ext>
            </a:extLst>
          </p:cNvPr>
          <p:cNvSpPr txBox="1"/>
          <p:nvPr/>
        </p:nvSpPr>
        <p:spPr>
          <a:xfrm>
            <a:off x="1204719" y="2368328"/>
            <a:ext cx="4807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“Fix” for </a:t>
            </a:r>
            <a:r>
              <a:rPr lang="en-US" i="1" u="sng" dirty="0"/>
              <a:t>max(boost in heatmap, 0) </a:t>
            </a:r>
            <a:r>
              <a:rPr lang="en-US" u="sng" dirty="0"/>
              <a:t>issue</a:t>
            </a:r>
          </a:p>
          <a:p>
            <a:endParaRPr lang="en-US" u="sng" dirty="0"/>
          </a:p>
          <a:p>
            <a:pPr algn="ctr"/>
            <a:r>
              <a:rPr lang="en-US" dirty="0"/>
              <a:t>Was never actually </a:t>
            </a:r>
            <a:r>
              <a:rPr lang="en-US" i="1" dirty="0"/>
              <a:t>max(boost in heatmap, 0), </a:t>
            </a:r>
            <a:r>
              <a:rPr lang="en-US" dirty="0"/>
              <a:t>but the heatmap covers the no thresholding case.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Again, will depend on our ET algorithm </a:t>
            </a:r>
            <a:r>
              <a:rPr lang="en-US" dirty="0">
                <a:sym typeface="Wingdings" panose="05000000000000000000" pitchFamily="2" charset="2"/>
              </a:rPr>
              <a:t> Ideal if we can also identify when not to do ET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D30097-753D-4DD1-A52C-BCE18247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218" y="1878496"/>
            <a:ext cx="35480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2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0CA0-BEB4-41C9-9209-D83F3BA0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3523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2D7-BF71-4E28-8DDB-BE78E20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CartPole-v0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DC5E36-88E7-424C-B085-950A9C6C5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039846"/>
              </p:ext>
            </p:extLst>
          </p:nvPr>
        </p:nvGraphicFramePr>
        <p:xfrm>
          <a:off x="1269762" y="1680762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3903468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510049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225130187"/>
                    </a:ext>
                  </a:extLst>
                </a:gridCol>
                <a:gridCol w="917964">
                  <a:extLst>
                    <a:ext uri="{9D8B030D-6E8A-4147-A177-3AD203B41FA5}">
                      <a16:colId xmlns:a16="http://schemas.microsoft.com/office/drawing/2014/main" val="4048265790"/>
                    </a:ext>
                  </a:extLst>
                </a:gridCol>
                <a:gridCol w="915031">
                  <a:extLst>
                    <a:ext uri="{9D8B030D-6E8A-4147-A177-3AD203B41FA5}">
                      <a16:colId xmlns:a16="http://schemas.microsoft.com/office/drawing/2014/main" val="3276884374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70775240"/>
                    </a:ext>
                  </a:extLst>
                </a:gridCol>
                <a:gridCol w="896503">
                  <a:extLst>
                    <a:ext uri="{9D8B030D-6E8A-4147-A177-3AD203B41FA5}">
                      <a16:colId xmlns:a16="http://schemas.microsoft.com/office/drawing/2014/main" val="648159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0323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28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7401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96x96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1.74e-4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2.04e-4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1.94e-4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2.03e-4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82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82B24A-9CEE-4316-83CD-244E07E83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795174"/>
              </p:ext>
            </p:extLst>
          </p:nvPr>
        </p:nvGraphicFramePr>
        <p:xfrm>
          <a:off x="1269762" y="3309243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3903468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510049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225130187"/>
                    </a:ext>
                  </a:extLst>
                </a:gridCol>
                <a:gridCol w="934148">
                  <a:extLst>
                    <a:ext uri="{9D8B030D-6E8A-4147-A177-3AD203B41FA5}">
                      <a16:colId xmlns:a16="http://schemas.microsoft.com/office/drawing/2014/main" val="4048265790"/>
                    </a:ext>
                  </a:extLst>
                </a:gridCol>
                <a:gridCol w="898847">
                  <a:extLst>
                    <a:ext uri="{9D8B030D-6E8A-4147-A177-3AD203B41FA5}">
                      <a16:colId xmlns:a16="http://schemas.microsoft.com/office/drawing/2014/main" val="3276884374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70775240"/>
                    </a:ext>
                  </a:extLst>
                </a:gridCol>
                <a:gridCol w="896503">
                  <a:extLst>
                    <a:ext uri="{9D8B030D-6E8A-4147-A177-3AD203B41FA5}">
                      <a16:colId xmlns:a16="http://schemas.microsoft.com/office/drawing/2014/main" val="648159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0323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28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74012608"/>
                    </a:ext>
                  </a:extLst>
                </a:gridCol>
              </a:tblGrid>
              <a:tr h="300428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96x96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9.85E-5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1.02E-4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8.57E-5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80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80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1.91e-4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80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80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3.88%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80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80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82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632F17-3A4F-458D-AAA1-5B959BFFE36E}"/>
              </a:ext>
            </a:extLst>
          </p:cNvPr>
          <p:cNvSpPr txBox="1"/>
          <p:nvPr/>
        </p:nvSpPr>
        <p:spPr>
          <a:xfrm>
            <a:off x="126100" y="3683953"/>
            <a:ext cx="11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100 Trials (SRL 1k)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6D754-7B21-4894-B07F-D088581CEB0B}"/>
              </a:ext>
            </a:extLst>
          </p:cNvPr>
          <p:cNvSpPr txBox="1"/>
          <p:nvPr/>
        </p:nvSpPr>
        <p:spPr>
          <a:xfrm>
            <a:off x="151025" y="2065398"/>
            <a:ext cx="10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100 Trials</a:t>
            </a:r>
          </a:p>
          <a:p>
            <a:pPr algn="ctr"/>
            <a:r>
              <a:rPr lang="en-US" i="1" dirty="0"/>
              <a:t>(No SRL)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7AB7AA-2734-44A7-BBD3-2F7DB01B3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639251"/>
              </p:ext>
            </p:extLst>
          </p:nvPr>
        </p:nvGraphicFramePr>
        <p:xfrm>
          <a:off x="1269762" y="4922719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3903468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510049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225130187"/>
                    </a:ext>
                  </a:extLst>
                </a:gridCol>
                <a:gridCol w="942240">
                  <a:extLst>
                    <a:ext uri="{9D8B030D-6E8A-4147-A177-3AD203B41FA5}">
                      <a16:colId xmlns:a16="http://schemas.microsoft.com/office/drawing/2014/main" val="4048265790"/>
                    </a:ext>
                  </a:extLst>
                </a:gridCol>
                <a:gridCol w="906308">
                  <a:extLst>
                    <a:ext uri="{9D8B030D-6E8A-4147-A177-3AD203B41FA5}">
                      <a16:colId xmlns:a16="http://schemas.microsoft.com/office/drawing/2014/main" val="3276884374"/>
                    </a:ext>
                  </a:extLst>
                </a:gridCol>
                <a:gridCol w="982737">
                  <a:extLst>
                    <a:ext uri="{9D8B030D-6E8A-4147-A177-3AD203B41FA5}">
                      <a16:colId xmlns:a16="http://schemas.microsoft.com/office/drawing/2014/main" val="3770775240"/>
                    </a:ext>
                  </a:extLst>
                </a:gridCol>
                <a:gridCol w="896503">
                  <a:extLst>
                    <a:ext uri="{9D8B030D-6E8A-4147-A177-3AD203B41FA5}">
                      <a16:colId xmlns:a16="http://schemas.microsoft.com/office/drawing/2014/main" val="648159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0323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28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74012608"/>
                    </a:ext>
                  </a:extLst>
                </a:gridCol>
              </a:tblGrid>
              <a:tr h="300428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96x96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5.28e-5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5.28e-5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82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4CBC26-91FC-4F4A-B101-10F5AA20E9ED}"/>
              </a:ext>
            </a:extLst>
          </p:cNvPr>
          <p:cNvSpPr txBox="1"/>
          <p:nvPr/>
        </p:nvSpPr>
        <p:spPr>
          <a:xfrm>
            <a:off x="126100" y="5253099"/>
            <a:ext cx="108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100 Trials</a:t>
            </a:r>
          </a:p>
          <a:p>
            <a:pPr algn="ctr"/>
            <a:r>
              <a:rPr lang="en-US" i="1" dirty="0"/>
              <a:t>(SRL 10k)</a:t>
            </a:r>
          </a:p>
        </p:txBody>
      </p:sp>
    </p:spTree>
    <p:extLst>
      <p:ext uri="{BB962C8B-B14F-4D97-AF65-F5344CB8AC3E}">
        <p14:creationId xmlns:p14="http://schemas.microsoft.com/office/powerpoint/2010/main" val="409607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2D7-BF71-4E28-8DDB-BE78E20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CartPole-v1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84F28-C4B2-455D-B947-BABED83FD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722564"/>
              </p:ext>
            </p:extLst>
          </p:nvPr>
        </p:nvGraphicFramePr>
        <p:xfrm>
          <a:off x="1244125" y="182989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3903468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510049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225130187"/>
                    </a:ext>
                  </a:extLst>
                </a:gridCol>
                <a:gridCol w="909872">
                  <a:extLst>
                    <a:ext uri="{9D8B030D-6E8A-4147-A177-3AD203B41FA5}">
                      <a16:colId xmlns:a16="http://schemas.microsoft.com/office/drawing/2014/main" val="4048265790"/>
                    </a:ext>
                  </a:extLst>
                </a:gridCol>
                <a:gridCol w="923123">
                  <a:extLst>
                    <a:ext uri="{9D8B030D-6E8A-4147-A177-3AD203B41FA5}">
                      <a16:colId xmlns:a16="http://schemas.microsoft.com/office/drawing/2014/main" val="3276884374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70775240"/>
                    </a:ext>
                  </a:extLst>
                </a:gridCol>
                <a:gridCol w="896503">
                  <a:extLst>
                    <a:ext uri="{9D8B030D-6E8A-4147-A177-3AD203B41FA5}">
                      <a16:colId xmlns:a16="http://schemas.microsoft.com/office/drawing/2014/main" val="648159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0323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28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7401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96x96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9.37e-5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9.47e-5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9.56e-5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1.19e-4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82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ED7B12-5407-4D10-B434-4A4EDC8F03A8}"/>
              </a:ext>
            </a:extLst>
          </p:cNvPr>
          <p:cNvSpPr txBox="1"/>
          <p:nvPr/>
        </p:nvSpPr>
        <p:spPr>
          <a:xfrm>
            <a:off x="150313" y="2210676"/>
            <a:ext cx="10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100 Trials</a:t>
            </a:r>
          </a:p>
          <a:p>
            <a:pPr algn="ctr"/>
            <a:r>
              <a:rPr lang="en-US" i="1" dirty="0"/>
              <a:t>(No SRL)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55A7C-827F-4642-84EC-123B341A14DB}"/>
              </a:ext>
            </a:extLst>
          </p:cNvPr>
          <p:cNvSpPr txBox="1"/>
          <p:nvPr/>
        </p:nvSpPr>
        <p:spPr>
          <a:xfrm>
            <a:off x="101887" y="3760314"/>
            <a:ext cx="10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100 Trials</a:t>
            </a:r>
          </a:p>
          <a:p>
            <a:pPr algn="ctr"/>
            <a:r>
              <a:rPr lang="en-US" i="1" dirty="0"/>
              <a:t>(1k SRL)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917C512-277E-4A4E-8450-EB87841B3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566398"/>
              </p:ext>
            </p:extLst>
          </p:nvPr>
        </p:nvGraphicFramePr>
        <p:xfrm>
          <a:off x="1244125" y="3544743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3903468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510049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225130187"/>
                    </a:ext>
                  </a:extLst>
                </a:gridCol>
                <a:gridCol w="909872">
                  <a:extLst>
                    <a:ext uri="{9D8B030D-6E8A-4147-A177-3AD203B41FA5}">
                      <a16:colId xmlns:a16="http://schemas.microsoft.com/office/drawing/2014/main" val="4048265790"/>
                    </a:ext>
                  </a:extLst>
                </a:gridCol>
                <a:gridCol w="923123">
                  <a:extLst>
                    <a:ext uri="{9D8B030D-6E8A-4147-A177-3AD203B41FA5}">
                      <a16:colId xmlns:a16="http://schemas.microsoft.com/office/drawing/2014/main" val="3276884374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70775240"/>
                    </a:ext>
                  </a:extLst>
                </a:gridCol>
                <a:gridCol w="896503">
                  <a:extLst>
                    <a:ext uri="{9D8B030D-6E8A-4147-A177-3AD203B41FA5}">
                      <a16:colId xmlns:a16="http://schemas.microsoft.com/office/drawing/2014/main" val="648159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0323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28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7401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96x96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7.08E-5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6.65E-5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6.33E-5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5.87E-5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5.27E-5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5.74E-5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5.58E-5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6e-5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6.86%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8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054D-3577-40F3-A9E9-86F3CD0D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F89C-5C41-481B-9293-DFF43FA4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SRL?</a:t>
            </a:r>
          </a:p>
          <a:p>
            <a:r>
              <a:rPr lang="en-US" dirty="0"/>
              <a:t>Try finding </a:t>
            </a:r>
            <a:r>
              <a:rPr lang="en-US"/>
              <a:t>ET scheduler</a:t>
            </a:r>
          </a:p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3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428</Words>
  <Application>Microsoft Office PowerPoint</Application>
  <PresentationFormat>Widescreen</PresentationFormat>
  <Paragraphs>200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</vt:lpstr>
      <vt:lpstr>Notes on Daniel’s Work</vt:lpstr>
      <vt:lpstr>Notes from Last Meeting</vt:lpstr>
      <vt:lpstr>Results</vt:lpstr>
      <vt:lpstr>CartPole-v0</vt:lpstr>
      <vt:lpstr>CartPole-v1</vt:lpstr>
      <vt:lpstr>Discussion/Next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Michael Ruan</dc:creator>
  <cp:lastModifiedBy>Michael Ruan</cp:lastModifiedBy>
  <cp:revision>1</cp:revision>
  <dcterms:created xsi:type="dcterms:W3CDTF">2022-01-13T17:42:58Z</dcterms:created>
  <dcterms:modified xsi:type="dcterms:W3CDTF">2022-01-13T18:31:26Z</dcterms:modified>
</cp:coreProperties>
</file>