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2" r:id="rId4"/>
    <p:sldId id="260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Ruan" initials="MR" lastIdx="1" clrIdx="0">
    <p:extLst>
      <p:ext uri="{19B8F6BF-5375-455C-9EA6-DF929625EA0E}">
        <p15:presenceInfo xmlns:p15="http://schemas.microsoft.com/office/powerpoint/2012/main" userId="Michael R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DE55F-1732-4C9F-9EB1-5E761E98E28B}" v="121" dt="2021-10-14T21:00:01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uan" userId="25c237f919ad219f" providerId="LiveId" clId="{5A9DE55F-1732-4C9F-9EB1-5E761E98E28B}"/>
    <pc:docChg chg="undo custSel addSld delSld modSld sldOrd">
      <pc:chgData name="Michael Ruan" userId="25c237f919ad219f" providerId="LiveId" clId="{5A9DE55F-1732-4C9F-9EB1-5E761E98E28B}" dt="2021-11-04T20:52:18.373" v="2291" actId="1076"/>
      <pc:docMkLst>
        <pc:docMk/>
      </pc:docMkLst>
      <pc:sldChg chg="modSp mod">
        <pc:chgData name="Michael Ruan" userId="25c237f919ad219f" providerId="LiveId" clId="{5A9DE55F-1732-4C9F-9EB1-5E761E98E28B}" dt="2021-10-14T05:40:09.938" v="143" actId="20577"/>
        <pc:sldMkLst>
          <pc:docMk/>
          <pc:sldMk cId="4141515335" sldId="256"/>
        </pc:sldMkLst>
        <pc:spChg chg="mod">
          <ac:chgData name="Michael Ruan" userId="25c237f919ad219f" providerId="LiveId" clId="{5A9DE55F-1732-4C9F-9EB1-5E761E98E28B}" dt="2021-10-14T05:40:09.938" v="143" actId="20577"/>
          <ac:spMkLst>
            <pc:docMk/>
            <pc:sldMk cId="4141515335" sldId="256"/>
            <ac:spMk id="2" creationId="{09F7BF61-2B5B-4D3C-8BFA-BDDADD840A76}"/>
          </ac:spMkLst>
        </pc:spChg>
      </pc:sldChg>
      <pc:sldChg chg="modSp del mod">
        <pc:chgData name="Michael Ruan" userId="25c237f919ad219f" providerId="LiveId" clId="{5A9DE55F-1732-4C9F-9EB1-5E761E98E28B}" dt="2021-10-14T20:48:27.803" v="1910" actId="47"/>
        <pc:sldMkLst>
          <pc:docMk/>
          <pc:sldMk cId="1376102751" sldId="257"/>
        </pc:sldMkLst>
        <pc:spChg chg="mod">
          <ac:chgData name="Michael Ruan" userId="25c237f919ad219f" providerId="LiveId" clId="{5A9DE55F-1732-4C9F-9EB1-5E761E98E28B}" dt="2021-10-14T20:43:24.174" v="1305" actId="20577"/>
          <ac:spMkLst>
            <pc:docMk/>
            <pc:sldMk cId="1376102751" sldId="257"/>
            <ac:spMk id="3" creationId="{E2FBFFF1-0F19-4A01-B320-93116FA852EC}"/>
          </ac:spMkLst>
        </pc:spChg>
      </pc:sldChg>
      <pc:sldChg chg="addSp delSp modSp mod ord">
        <pc:chgData name="Michael Ruan" userId="25c237f919ad219f" providerId="LiveId" clId="{5A9DE55F-1732-4C9F-9EB1-5E761E98E28B}" dt="2021-11-04T20:52:18.373" v="2291" actId="1076"/>
        <pc:sldMkLst>
          <pc:docMk/>
          <pc:sldMk cId="979957687" sldId="258"/>
        </pc:sldMkLst>
        <pc:spChg chg="mod">
          <ac:chgData name="Michael Ruan" userId="25c237f919ad219f" providerId="LiveId" clId="{5A9DE55F-1732-4C9F-9EB1-5E761E98E28B}" dt="2021-10-14T20:35:38.258" v="1093" actId="14100"/>
          <ac:spMkLst>
            <pc:docMk/>
            <pc:sldMk cId="979957687" sldId="258"/>
            <ac:spMk id="2" creationId="{0AA604F5-32E5-47B8-AECA-CEF99CDD791C}"/>
          </ac:spMkLst>
        </pc:spChg>
        <pc:spChg chg="add del mod">
          <ac:chgData name="Michael Ruan" userId="25c237f919ad219f" providerId="LiveId" clId="{5A9DE55F-1732-4C9F-9EB1-5E761E98E28B}" dt="2021-10-14T20:40:44.071" v="1237" actId="478"/>
          <ac:spMkLst>
            <pc:docMk/>
            <pc:sldMk cId="979957687" sldId="258"/>
            <ac:spMk id="3" creationId="{6D727FF9-F3B9-4CF3-A469-4C1F9161BED6}"/>
          </ac:spMkLst>
        </pc:spChg>
        <pc:spChg chg="mod">
          <ac:chgData name="Michael Ruan" userId="25c237f919ad219f" providerId="LiveId" clId="{5A9DE55F-1732-4C9F-9EB1-5E761E98E28B}" dt="2021-10-14T20:49:00.186" v="2009" actId="14100"/>
          <ac:spMkLst>
            <pc:docMk/>
            <pc:sldMk cId="979957687" sldId="258"/>
            <ac:spMk id="5" creationId="{790F8976-DAC4-46E1-9E6D-F77C1263801A}"/>
          </ac:spMkLst>
        </pc:spChg>
        <pc:spChg chg="mod">
          <ac:chgData name="Michael Ruan" userId="25c237f919ad219f" providerId="LiveId" clId="{5A9DE55F-1732-4C9F-9EB1-5E761E98E28B}" dt="2021-10-14T20:40:53.344" v="1241" actId="1076"/>
          <ac:spMkLst>
            <pc:docMk/>
            <pc:sldMk cId="979957687" sldId="258"/>
            <ac:spMk id="6" creationId="{1504445E-2F5F-4380-992A-D728198C2947}"/>
          </ac:spMkLst>
        </pc:spChg>
        <pc:spChg chg="add mod">
          <ac:chgData name="Michael Ruan" userId="25c237f919ad219f" providerId="LiveId" clId="{5A9DE55F-1732-4C9F-9EB1-5E761E98E28B}" dt="2021-10-14T20:41:12.669" v="1247" actId="208"/>
          <ac:spMkLst>
            <pc:docMk/>
            <pc:sldMk cId="979957687" sldId="258"/>
            <ac:spMk id="9" creationId="{0F497624-B504-439F-9F50-54FD9D123AB6}"/>
          </ac:spMkLst>
        </pc:spChg>
        <pc:spChg chg="del">
          <ac:chgData name="Michael Ruan" userId="25c237f919ad219f" providerId="LiveId" clId="{5A9DE55F-1732-4C9F-9EB1-5E761E98E28B}" dt="2021-10-14T20:27:46.976" v="846" actId="478"/>
          <ac:spMkLst>
            <pc:docMk/>
            <pc:sldMk cId="979957687" sldId="258"/>
            <ac:spMk id="10" creationId="{CEEC2E68-C4A7-4334-AC1A-1FC5A2311DB4}"/>
          </ac:spMkLst>
        </pc:spChg>
        <pc:spChg chg="add del mod">
          <ac:chgData name="Michael Ruan" userId="25c237f919ad219f" providerId="LiveId" clId="{5A9DE55F-1732-4C9F-9EB1-5E761E98E28B}" dt="2021-10-14T20:40:42.838" v="1236" actId="478"/>
          <ac:spMkLst>
            <pc:docMk/>
            <pc:sldMk cId="979957687" sldId="258"/>
            <ac:spMk id="11" creationId="{00AB5E68-8CA9-4A24-B5DB-7F062A508F8D}"/>
          </ac:spMkLst>
        </pc:spChg>
        <pc:spChg chg="add mod">
          <ac:chgData name="Michael Ruan" userId="25c237f919ad219f" providerId="LiveId" clId="{5A9DE55F-1732-4C9F-9EB1-5E761E98E28B}" dt="2021-10-14T20:49:58.448" v="2021" actId="1076"/>
          <ac:spMkLst>
            <pc:docMk/>
            <pc:sldMk cId="979957687" sldId="258"/>
            <ac:spMk id="12" creationId="{52A5873F-FD2F-40FA-98D3-E002F035F4EB}"/>
          </ac:spMkLst>
        </pc:spChg>
        <pc:spChg chg="del">
          <ac:chgData name="Michael Ruan" userId="25c237f919ad219f" providerId="LiveId" clId="{5A9DE55F-1732-4C9F-9EB1-5E761E98E28B}" dt="2021-10-14T05:24:23.230" v="14" actId="478"/>
          <ac:spMkLst>
            <pc:docMk/>
            <pc:sldMk cId="979957687" sldId="258"/>
            <ac:spMk id="12" creationId="{63FDF66C-9ACD-46E0-A843-482237659A46}"/>
          </ac:spMkLst>
        </pc:spChg>
        <pc:spChg chg="add mod">
          <ac:chgData name="Michael Ruan" userId="25c237f919ad219f" providerId="LiveId" clId="{5A9DE55F-1732-4C9F-9EB1-5E761E98E28B}" dt="2021-10-14T20:50:00.424" v="2022" actId="1076"/>
          <ac:spMkLst>
            <pc:docMk/>
            <pc:sldMk cId="979957687" sldId="258"/>
            <ac:spMk id="13" creationId="{1B8D290B-F61B-4B96-A43A-27DD8511753E}"/>
          </ac:spMkLst>
        </pc:spChg>
        <pc:spChg chg="add mod">
          <ac:chgData name="Michael Ruan" userId="25c237f919ad219f" providerId="LiveId" clId="{5A9DE55F-1732-4C9F-9EB1-5E761E98E28B}" dt="2021-11-04T20:52:18.373" v="2291" actId="1076"/>
          <ac:spMkLst>
            <pc:docMk/>
            <pc:sldMk cId="979957687" sldId="258"/>
            <ac:spMk id="14" creationId="{E4CDF5B3-1316-4AD2-8201-B18EBB092F23}"/>
          </ac:spMkLst>
        </pc:spChg>
        <pc:spChg chg="add mod">
          <ac:chgData name="Michael Ruan" userId="25c237f919ad219f" providerId="LiveId" clId="{5A9DE55F-1732-4C9F-9EB1-5E761E98E28B}" dt="2021-11-04T20:52:17.324" v="2290" actId="1076"/>
          <ac:spMkLst>
            <pc:docMk/>
            <pc:sldMk cId="979957687" sldId="258"/>
            <ac:spMk id="15" creationId="{CBA569CD-D9EF-4305-9EAA-05AB3CB0D8BE}"/>
          </ac:spMkLst>
        </pc:spChg>
        <pc:graphicFrameChg chg="mod modGraphic">
          <ac:chgData name="Michael Ruan" userId="25c237f919ad219f" providerId="LiveId" clId="{5A9DE55F-1732-4C9F-9EB1-5E761E98E28B}" dt="2021-10-14T20:50:08.536" v="2023" actId="13926"/>
          <ac:graphicFrameMkLst>
            <pc:docMk/>
            <pc:sldMk cId="979957687" sldId="258"/>
            <ac:graphicFrameMk id="4" creationId="{23AB44C8-3D1F-4786-87FE-ED0EBBA0500A}"/>
          </ac:graphicFrameMkLst>
        </pc:graphicFrameChg>
        <pc:graphicFrameChg chg="add mod modGraphic">
          <ac:chgData name="Michael Ruan" userId="25c237f919ad219f" providerId="LiveId" clId="{5A9DE55F-1732-4C9F-9EB1-5E761E98E28B}" dt="2021-10-14T20:51:16.502" v="2024" actId="1036"/>
          <ac:graphicFrameMkLst>
            <pc:docMk/>
            <pc:sldMk cId="979957687" sldId="258"/>
            <ac:graphicFrameMk id="7" creationId="{5D5382A2-796D-4322-8DD5-012ECA5C1A1A}"/>
          </ac:graphicFrameMkLst>
        </pc:graphicFrameChg>
        <pc:graphicFrameChg chg="add del mod">
          <ac:chgData name="Michael Ruan" userId="25c237f919ad219f" providerId="LiveId" clId="{5A9DE55F-1732-4C9F-9EB1-5E761E98E28B}" dt="2021-10-14T20:40:41.697" v="1234" actId="478"/>
          <ac:graphicFrameMkLst>
            <pc:docMk/>
            <pc:sldMk cId="979957687" sldId="258"/>
            <ac:graphicFrameMk id="8" creationId="{CDFEE122-7B70-49FF-8F49-9B990CD3E42A}"/>
          </ac:graphicFrameMkLst>
        </pc:graphicFrameChg>
      </pc:sldChg>
      <pc:sldChg chg="modSp mod">
        <pc:chgData name="Michael Ruan" userId="25c237f919ad219f" providerId="LiveId" clId="{5A9DE55F-1732-4C9F-9EB1-5E761E98E28B}" dt="2021-10-14T20:59:42.029" v="2216" actId="20577"/>
        <pc:sldMkLst>
          <pc:docMk/>
          <pc:sldMk cId="3895139239" sldId="259"/>
        </pc:sldMkLst>
        <pc:spChg chg="mod">
          <ac:chgData name="Michael Ruan" userId="25c237f919ad219f" providerId="LiveId" clId="{5A9DE55F-1732-4C9F-9EB1-5E761E98E28B}" dt="2021-10-14T20:59:42.029" v="2216" actId="20577"/>
          <ac:spMkLst>
            <pc:docMk/>
            <pc:sldMk cId="3895139239" sldId="259"/>
            <ac:spMk id="2" creationId="{6B707E6F-BCDD-4734-ABC7-3D1222B96AF3}"/>
          </ac:spMkLst>
        </pc:spChg>
        <pc:spChg chg="mod">
          <ac:chgData name="Michael Ruan" userId="25c237f919ad219f" providerId="LiveId" clId="{5A9DE55F-1732-4C9F-9EB1-5E761E98E28B}" dt="2021-10-14T20:59:36.031" v="2212" actId="20577"/>
          <ac:spMkLst>
            <pc:docMk/>
            <pc:sldMk cId="3895139239" sldId="259"/>
            <ac:spMk id="3" creationId="{94CE0F99-5819-4627-BBA6-C5ED074BCFE9}"/>
          </ac:spMkLst>
        </pc:spChg>
      </pc:sldChg>
      <pc:sldChg chg="addSp delSp modSp add mod ord">
        <pc:chgData name="Michael Ruan" userId="25c237f919ad219f" providerId="LiveId" clId="{5A9DE55F-1732-4C9F-9EB1-5E761E98E28B}" dt="2021-10-14T21:00:19.200" v="2276" actId="14100"/>
        <pc:sldMkLst>
          <pc:docMk/>
          <pc:sldMk cId="3763719066" sldId="260"/>
        </pc:sldMkLst>
        <pc:spChg chg="mod">
          <ac:chgData name="Michael Ruan" userId="25c237f919ad219f" providerId="LiveId" clId="{5A9DE55F-1732-4C9F-9EB1-5E761E98E28B}" dt="2021-10-14T21:00:16.190" v="2275" actId="20577"/>
          <ac:spMkLst>
            <pc:docMk/>
            <pc:sldMk cId="3763719066" sldId="260"/>
            <ac:spMk id="2" creationId="{0AA604F5-32E5-47B8-AECA-CEF99CDD791C}"/>
          </ac:spMkLst>
        </pc:spChg>
        <pc:spChg chg="add mod">
          <ac:chgData name="Michael Ruan" userId="25c237f919ad219f" providerId="LiveId" clId="{5A9DE55F-1732-4C9F-9EB1-5E761E98E28B}" dt="2021-10-14T21:00:19.200" v="2276" actId="14100"/>
          <ac:spMkLst>
            <pc:docMk/>
            <pc:sldMk cId="3763719066" sldId="260"/>
            <ac:spMk id="4" creationId="{580566EB-01DF-4737-B75E-C262BC73B2B6}"/>
          </ac:spMkLst>
        </pc:spChg>
        <pc:spChg chg="del">
          <ac:chgData name="Michael Ruan" userId="25c237f919ad219f" providerId="LiveId" clId="{5A9DE55F-1732-4C9F-9EB1-5E761E98E28B}" dt="2021-10-14T05:39:24.045" v="21" actId="478"/>
          <ac:spMkLst>
            <pc:docMk/>
            <pc:sldMk cId="3763719066" sldId="260"/>
            <ac:spMk id="5" creationId="{790F8976-DAC4-46E1-9E6D-F77C1263801A}"/>
          </ac:spMkLst>
        </pc:spChg>
        <pc:spChg chg="del">
          <ac:chgData name="Michael Ruan" userId="25c237f919ad219f" providerId="LiveId" clId="{5A9DE55F-1732-4C9F-9EB1-5E761E98E28B}" dt="2021-10-14T05:39:25.049" v="22" actId="478"/>
          <ac:spMkLst>
            <pc:docMk/>
            <pc:sldMk cId="3763719066" sldId="260"/>
            <ac:spMk id="6" creationId="{1504445E-2F5F-4380-992A-D728198C2947}"/>
          </ac:spMkLst>
        </pc:spChg>
        <pc:spChg chg="add del mod">
          <ac:chgData name="Michael Ruan" userId="25c237f919ad219f" providerId="LiveId" clId="{5A9DE55F-1732-4C9F-9EB1-5E761E98E28B}" dt="2021-10-14T05:39:22.801" v="20" actId="478"/>
          <ac:spMkLst>
            <pc:docMk/>
            <pc:sldMk cId="3763719066" sldId="260"/>
            <ac:spMk id="7" creationId="{09AB9008-6143-4AD6-8E2E-B360035514E3}"/>
          </ac:spMkLst>
        </pc:spChg>
        <pc:spChg chg="add del mod">
          <ac:chgData name="Michael Ruan" userId="25c237f919ad219f" providerId="LiveId" clId="{5A9DE55F-1732-4C9F-9EB1-5E761E98E28B}" dt="2021-10-14T20:44:45.222" v="1311" actId="478"/>
          <ac:spMkLst>
            <pc:docMk/>
            <pc:sldMk cId="3763719066" sldId="260"/>
            <ac:spMk id="8" creationId="{2EA8C4E3-CFAF-4B21-92C9-111AEC81B970}"/>
          </ac:spMkLst>
        </pc:spChg>
        <pc:spChg chg="del">
          <ac:chgData name="Michael Ruan" userId="25c237f919ad219f" providerId="LiveId" clId="{5A9DE55F-1732-4C9F-9EB1-5E761E98E28B}" dt="2021-10-14T05:39:25.954" v="23" actId="478"/>
          <ac:spMkLst>
            <pc:docMk/>
            <pc:sldMk cId="3763719066" sldId="260"/>
            <ac:spMk id="10" creationId="{CEEC2E68-C4A7-4334-AC1A-1FC5A2311DB4}"/>
          </ac:spMkLst>
        </pc:spChg>
        <pc:graphicFrameChg chg="del">
          <ac:chgData name="Michael Ruan" userId="25c237f919ad219f" providerId="LiveId" clId="{5A9DE55F-1732-4C9F-9EB1-5E761E98E28B}" dt="2021-10-14T05:39:20.465" v="19" actId="478"/>
          <ac:graphicFrameMkLst>
            <pc:docMk/>
            <pc:sldMk cId="3763719066" sldId="260"/>
            <ac:graphicFrameMk id="4" creationId="{23AB44C8-3D1F-4786-87FE-ED0EBBA0500A}"/>
          </ac:graphicFrameMkLst>
        </pc:graphicFrameChg>
      </pc:sldChg>
      <pc:sldChg chg="addSp delSp modSp add del mod ord">
        <pc:chgData name="Michael Ruan" userId="25c237f919ad219f" providerId="LiveId" clId="{5A9DE55F-1732-4C9F-9EB1-5E761E98E28B}" dt="2021-10-14T20:43:14.836" v="1282" actId="47"/>
        <pc:sldMkLst>
          <pc:docMk/>
          <pc:sldMk cId="1323546719" sldId="261"/>
        </pc:sldMkLst>
        <pc:spChg chg="add mod">
          <ac:chgData name="Michael Ruan" userId="25c237f919ad219f" providerId="LiveId" clId="{5A9DE55F-1732-4C9F-9EB1-5E761E98E28B}" dt="2021-10-14T20:27:03.218" v="827" actId="478"/>
          <ac:spMkLst>
            <pc:docMk/>
            <pc:sldMk cId="1323546719" sldId="261"/>
            <ac:spMk id="7" creationId="{A7F800FF-61B9-4288-9533-CFAC91B33F6E}"/>
          </ac:spMkLst>
        </pc:spChg>
        <pc:graphicFrameChg chg="del">
          <ac:chgData name="Michael Ruan" userId="25c237f919ad219f" providerId="LiveId" clId="{5A9DE55F-1732-4C9F-9EB1-5E761E98E28B}" dt="2021-10-14T20:27:03.218" v="827" actId="478"/>
          <ac:graphicFrameMkLst>
            <pc:docMk/>
            <pc:sldMk cId="1323546719" sldId="261"/>
            <ac:graphicFrameMk id="4" creationId="{23AB44C8-3D1F-4786-87FE-ED0EBBA0500A}"/>
          </ac:graphicFrameMkLst>
        </pc:graphicFrameChg>
      </pc:sldChg>
      <pc:sldChg chg="addSp delSp modSp add mod">
        <pc:chgData name="Michael Ruan" userId="25c237f919ad219f" providerId="LiveId" clId="{5A9DE55F-1732-4C9F-9EB1-5E761E98E28B}" dt="2021-10-14T20:43:09.195" v="1281" actId="1076"/>
        <pc:sldMkLst>
          <pc:docMk/>
          <pc:sldMk cId="3039758078" sldId="262"/>
        </pc:sldMkLst>
        <pc:spChg chg="del">
          <ac:chgData name="Michael Ruan" userId="25c237f919ad219f" providerId="LiveId" clId="{5A9DE55F-1732-4C9F-9EB1-5E761E98E28B}" dt="2021-10-14T20:42:17.201" v="1265" actId="478"/>
          <ac:spMkLst>
            <pc:docMk/>
            <pc:sldMk cId="3039758078" sldId="262"/>
            <ac:spMk id="2" creationId="{0AA604F5-32E5-47B8-AECA-CEF99CDD791C}"/>
          </ac:spMkLst>
        </pc:spChg>
        <pc:spChg chg="mod">
          <ac:chgData name="Michael Ruan" userId="25c237f919ad219f" providerId="LiveId" clId="{5A9DE55F-1732-4C9F-9EB1-5E761E98E28B}" dt="2021-10-14T20:43:01.306" v="1277" actId="1076"/>
          <ac:spMkLst>
            <pc:docMk/>
            <pc:sldMk cId="3039758078" sldId="262"/>
            <ac:spMk id="3" creationId="{6D727FF9-F3B9-4CF3-A469-4C1F9161BED6}"/>
          </ac:spMkLst>
        </pc:spChg>
        <pc:spChg chg="del">
          <ac:chgData name="Michael Ruan" userId="25c237f919ad219f" providerId="LiveId" clId="{5A9DE55F-1732-4C9F-9EB1-5E761E98E28B}" dt="2021-10-14T20:41:43.358" v="1257" actId="478"/>
          <ac:spMkLst>
            <pc:docMk/>
            <pc:sldMk cId="3039758078" sldId="262"/>
            <ac:spMk id="5" creationId="{790F8976-DAC4-46E1-9E6D-F77C1263801A}"/>
          </ac:spMkLst>
        </pc:spChg>
        <pc:spChg chg="del">
          <ac:chgData name="Michael Ruan" userId="25c237f919ad219f" providerId="LiveId" clId="{5A9DE55F-1732-4C9F-9EB1-5E761E98E28B}" dt="2021-10-14T20:41:44.191" v="1258" actId="478"/>
          <ac:spMkLst>
            <pc:docMk/>
            <pc:sldMk cId="3039758078" sldId="262"/>
            <ac:spMk id="6" creationId="{1504445E-2F5F-4380-992A-D728198C2947}"/>
          </ac:spMkLst>
        </pc:spChg>
        <pc:spChg chg="add del mod">
          <ac:chgData name="Michael Ruan" userId="25c237f919ad219f" providerId="LiveId" clId="{5A9DE55F-1732-4C9F-9EB1-5E761E98E28B}" dt="2021-10-14T20:41:39.734" v="1254" actId="478"/>
          <ac:spMkLst>
            <pc:docMk/>
            <pc:sldMk cId="3039758078" sldId="262"/>
            <ac:spMk id="10" creationId="{144AF79F-17EF-4713-8C37-0426CE1C48DB}"/>
          </ac:spMkLst>
        </pc:spChg>
        <pc:spChg chg="mod">
          <ac:chgData name="Michael Ruan" userId="25c237f919ad219f" providerId="LiveId" clId="{5A9DE55F-1732-4C9F-9EB1-5E761E98E28B}" dt="2021-10-14T20:43:09.195" v="1281" actId="1076"/>
          <ac:spMkLst>
            <pc:docMk/>
            <pc:sldMk cId="3039758078" sldId="262"/>
            <ac:spMk id="11" creationId="{00AB5E68-8CA9-4A24-B5DB-7F062A508F8D}"/>
          </ac:spMkLst>
        </pc:spChg>
        <pc:spChg chg="del">
          <ac:chgData name="Michael Ruan" userId="25c237f919ad219f" providerId="LiveId" clId="{5A9DE55F-1732-4C9F-9EB1-5E761E98E28B}" dt="2021-10-14T20:41:42.365" v="1256" actId="478"/>
          <ac:spMkLst>
            <pc:docMk/>
            <pc:sldMk cId="3039758078" sldId="262"/>
            <ac:spMk id="12" creationId="{52A5873F-FD2F-40FA-98D3-E002F035F4EB}"/>
          </ac:spMkLst>
        </pc:spChg>
        <pc:spChg chg="del">
          <ac:chgData name="Michael Ruan" userId="25c237f919ad219f" providerId="LiveId" clId="{5A9DE55F-1732-4C9F-9EB1-5E761E98E28B}" dt="2021-10-14T20:41:38.966" v="1253" actId="478"/>
          <ac:spMkLst>
            <pc:docMk/>
            <pc:sldMk cId="3039758078" sldId="262"/>
            <ac:spMk id="13" creationId="{1B8D290B-F61B-4B96-A43A-27DD8511753E}"/>
          </ac:spMkLst>
        </pc:spChg>
        <pc:spChg chg="add del mod">
          <ac:chgData name="Michael Ruan" userId="25c237f919ad219f" providerId="LiveId" clId="{5A9DE55F-1732-4C9F-9EB1-5E761E98E28B}" dt="2021-10-14T20:42:18.415" v="1266" actId="478"/>
          <ac:spMkLst>
            <pc:docMk/>
            <pc:sldMk cId="3039758078" sldId="262"/>
            <ac:spMk id="16" creationId="{479A38BB-480D-4E4E-992F-934DA17B4C0D}"/>
          </ac:spMkLst>
        </pc:spChg>
        <pc:spChg chg="add mod">
          <ac:chgData name="Michael Ruan" userId="25c237f919ad219f" providerId="LiveId" clId="{5A9DE55F-1732-4C9F-9EB1-5E761E98E28B}" dt="2021-10-14T20:43:06.450" v="1280" actId="14100"/>
          <ac:spMkLst>
            <pc:docMk/>
            <pc:sldMk cId="3039758078" sldId="262"/>
            <ac:spMk id="17" creationId="{1224DC3B-2481-44E0-BBC6-EF66D6207FE4}"/>
          </ac:spMkLst>
        </pc:spChg>
        <pc:spChg chg="add mod">
          <ac:chgData name="Michael Ruan" userId="25c237f919ad219f" providerId="LiveId" clId="{5A9DE55F-1732-4C9F-9EB1-5E761E98E28B}" dt="2021-10-14T20:42:58.973" v="1276" actId="14100"/>
          <ac:spMkLst>
            <pc:docMk/>
            <pc:sldMk cId="3039758078" sldId="262"/>
            <ac:spMk id="18" creationId="{CCF82BED-8672-4588-94A5-DE310BBBB859}"/>
          </ac:spMkLst>
        </pc:spChg>
        <pc:graphicFrameChg chg="del">
          <ac:chgData name="Michael Ruan" userId="25c237f919ad219f" providerId="LiveId" clId="{5A9DE55F-1732-4C9F-9EB1-5E761E98E28B}" dt="2021-10-14T20:41:37.681" v="1252" actId="478"/>
          <ac:graphicFrameMkLst>
            <pc:docMk/>
            <pc:sldMk cId="3039758078" sldId="262"/>
            <ac:graphicFrameMk id="4" creationId="{23AB44C8-3D1F-4786-87FE-ED0EBBA0500A}"/>
          </ac:graphicFrameMkLst>
        </pc:graphicFrameChg>
        <pc:graphicFrameChg chg="del">
          <ac:chgData name="Michael Ruan" userId="25c237f919ad219f" providerId="LiveId" clId="{5A9DE55F-1732-4C9F-9EB1-5E761E98E28B}" dt="2021-10-14T20:41:41.346" v="1255" actId="478"/>
          <ac:graphicFrameMkLst>
            <pc:docMk/>
            <pc:sldMk cId="3039758078" sldId="262"/>
            <ac:graphicFrameMk id="7" creationId="{5D5382A2-796D-4322-8DD5-012ECA5C1A1A}"/>
          </ac:graphicFrameMkLst>
        </pc:graphicFrameChg>
        <pc:graphicFrameChg chg="del mod">
          <ac:chgData name="Michael Ruan" userId="25c237f919ad219f" providerId="LiveId" clId="{5A9DE55F-1732-4C9F-9EB1-5E761E98E28B}" dt="2021-10-14T20:41:59.216" v="1261" actId="478"/>
          <ac:graphicFrameMkLst>
            <pc:docMk/>
            <pc:sldMk cId="3039758078" sldId="262"/>
            <ac:graphicFrameMk id="8" creationId="{CDFEE122-7B70-49FF-8F49-9B990CD3E42A}"/>
          </ac:graphicFrameMkLst>
        </pc:graphicFrameChg>
        <pc:graphicFrameChg chg="add mod">
          <ac:chgData name="Michael Ruan" userId="25c237f919ad219f" providerId="LiveId" clId="{5A9DE55F-1732-4C9F-9EB1-5E761E98E28B}" dt="2021-10-14T20:42:24.414" v="1268" actId="14100"/>
          <ac:graphicFrameMkLst>
            <pc:docMk/>
            <pc:sldMk cId="3039758078" sldId="262"/>
            <ac:graphicFrameMk id="14" creationId="{CDFEE122-7B70-49FF-8F49-9B990CD3E42A}"/>
          </ac:graphicFrameMkLst>
        </pc:graphicFrameChg>
      </pc:sldChg>
      <pc:sldChg chg="modSp add mod">
        <pc:chgData name="Michael Ruan" userId="25c237f919ad219f" providerId="LiveId" clId="{5A9DE55F-1732-4C9F-9EB1-5E761E98E28B}" dt="2021-10-14T21:08:51.526" v="2289" actId="20577"/>
        <pc:sldMkLst>
          <pc:docMk/>
          <pc:sldMk cId="3380979394" sldId="263"/>
        </pc:sldMkLst>
        <pc:spChg chg="mod">
          <ac:chgData name="Michael Ruan" userId="25c237f919ad219f" providerId="LiveId" clId="{5A9DE55F-1732-4C9F-9EB1-5E761E98E28B}" dt="2021-10-14T20:47:25.038" v="1718" actId="20577"/>
          <ac:spMkLst>
            <pc:docMk/>
            <pc:sldMk cId="3380979394" sldId="263"/>
            <ac:spMk id="2" creationId="{6B707E6F-BCDD-4734-ABC7-3D1222B96AF3}"/>
          </ac:spMkLst>
        </pc:spChg>
        <pc:spChg chg="mod">
          <ac:chgData name="Michael Ruan" userId="25c237f919ad219f" providerId="LiveId" clId="{5A9DE55F-1732-4C9F-9EB1-5E761E98E28B}" dt="2021-10-14T21:08:51.526" v="2289" actId="20577"/>
          <ac:spMkLst>
            <pc:docMk/>
            <pc:sldMk cId="3380979394" sldId="263"/>
            <ac:spMk id="3" creationId="{94CE0F99-5819-4627-BBA6-C5ED074BCFE9}"/>
          </ac:spMkLst>
        </pc:spChg>
      </pc:sldChg>
      <pc:sldChg chg="addSp delSp modSp new mod">
        <pc:chgData name="Michael Ruan" userId="25c237f919ad219f" providerId="LiveId" clId="{5A9DE55F-1732-4C9F-9EB1-5E761E98E28B}" dt="2021-10-14T20:52:42.414" v="2032"/>
        <pc:sldMkLst>
          <pc:docMk/>
          <pc:sldMk cId="3398905455" sldId="264"/>
        </pc:sldMkLst>
        <pc:spChg chg="del">
          <ac:chgData name="Michael Ruan" userId="25c237f919ad219f" providerId="LiveId" clId="{5A9DE55F-1732-4C9F-9EB1-5E761E98E28B}" dt="2021-10-14T20:52:27.022" v="2027" actId="478"/>
          <ac:spMkLst>
            <pc:docMk/>
            <pc:sldMk cId="3398905455" sldId="264"/>
            <ac:spMk id="2" creationId="{10812E42-714E-42A1-9EBA-512A3E52CC50}"/>
          </ac:spMkLst>
        </pc:spChg>
        <pc:spChg chg="del">
          <ac:chgData name="Michael Ruan" userId="25c237f919ad219f" providerId="LiveId" clId="{5A9DE55F-1732-4C9F-9EB1-5E761E98E28B}" dt="2021-10-14T20:52:42.222" v="2031" actId="478"/>
          <ac:spMkLst>
            <pc:docMk/>
            <pc:sldMk cId="3398905455" sldId="264"/>
            <ac:spMk id="3" creationId="{774BA616-7ED6-4FC9-AC48-E171B31C5A93}"/>
          </ac:spMkLst>
        </pc:spChg>
        <pc:picChg chg="add del">
          <ac:chgData name="Michael Ruan" userId="25c237f919ad219f" providerId="LiveId" clId="{5A9DE55F-1732-4C9F-9EB1-5E761E98E28B}" dt="2021-10-14T20:52:38.623" v="2028" actId="478"/>
          <ac:picMkLst>
            <pc:docMk/>
            <pc:sldMk cId="3398905455" sldId="264"/>
            <ac:picMk id="5" creationId="{FA066E0F-9642-4444-867D-8C7487D99EA0}"/>
          </ac:picMkLst>
        </pc:picChg>
        <pc:picChg chg="add del">
          <ac:chgData name="Michael Ruan" userId="25c237f919ad219f" providerId="LiveId" clId="{5A9DE55F-1732-4C9F-9EB1-5E761E98E28B}" dt="2021-10-14T20:52:40.329" v="2030" actId="21"/>
          <ac:picMkLst>
            <pc:docMk/>
            <pc:sldMk cId="3398905455" sldId="264"/>
            <ac:picMk id="7" creationId="{660CBA4B-96EC-488D-BFA0-5EBBE02EDEFD}"/>
          </ac:picMkLst>
        </pc:picChg>
        <pc:picChg chg="add mod">
          <ac:chgData name="Michael Ruan" userId="25c237f919ad219f" providerId="LiveId" clId="{5A9DE55F-1732-4C9F-9EB1-5E761E98E28B}" dt="2021-10-14T20:52:42.414" v="2032"/>
          <ac:picMkLst>
            <pc:docMk/>
            <pc:sldMk cId="3398905455" sldId="264"/>
            <ac:picMk id="8" creationId="{7F0AE06B-8104-4718-BBC0-2137AB6926E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%20Ruan\Documents\Github\thesis-rl-project\src\results\CartPole-v1\ent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Cartpole-v1</a:t>
            </a:r>
            <a:r>
              <a:rPr lang="en-US" baseline="0"/>
              <a:t> Reward Over 100k Steps (Average 100 Agents) as Entropy Regularization Varies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 0.00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Sheet1!$A$2:$A$1249</c:f>
              <c:numCache>
                <c:formatCode>General</c:formatCode>
                <c:ptCount val="1248"/>
                <c:pt idx="0">
                  <c:v>240</c:v>
                </c:pt>
                <c:pt idx="1">
                  <c:v>320</c:v>
                </c:pt>
                <c:pt idx="2">
                  <c:v>400</c:v>
                </c:pt>
                <c:pt idx="3">
                  <c:v>480</c:v>
                </c:pt>
                <c:pt idx="4">
                  <c:v>560</c:v>
                </c:pt>
                <c:pt idx="5">
                  <c:v>640</c:v>
                </c:pt>
                <c:pt idx="6">
                  <c:v>720</c:v>
                </c:pt>
                <c:pt idx="7">
                  <c:v>800</c:v>
                </c:pt>
                <c:pt idx="8">
                  <c:v>880</c:v>
                </c:pt>
                <c:pt idx="9">
                  <c:v>960</c:v>
                </c:pt>
                <c:pt idx="10">
                  <c:v>1040</c:v>
                </c:pt>
                <c:pt idx="11">
                  <c:v>1120</c:v>
                </c:pt>
                <c:pt idx="12">
                  <c:v>1200</c:v>
                </c:pt>
                <c:pt idx="13">
                  <c:v>1280</c:v>
                </c:pt>
                <c:pt idx="14">
                  <c:v>1360</c:v>
                </c:pt>
                <c:pt idx="15">
                  <c:v>1440</c:v>
                </c:pt>
                <c:pt idx="16">
                  <c:v>1520</c:v>
                </c:pt>
                <c:pt idx="17">
                  <c:v>1600</c:v>
                </c:pt>
                <c:pt idx="18">
                  <c:v>1680</c:v>
                </c:pt>
                <c:pt idx="19">
                  <c:v>1760</c:v>
                </c:pt>
                <c:pt idx="20">
                  <c:v>1840</c:v>
                </c:pt>
                <c:pt idx="21">
                  <c:v>1920</c:v>
                </c:pt>
                <c:pt idx="22">
                  <c:v>2000</c:v>
                </c:pt>
                <c:pt idx="23">
                  <c:v>2080</c:v>
                </c:pt>
                <c:pt idx="24">
                  <c:v>2160</c:v>
                </c:pt>
                <c:pt idx="25">
                  <c:v>2240</c:v>
                </c:pt>
                <c:pt idx="26">
                  <c:v>2320</c:v>
                </c:pt>
                <c:pt idx="27">
                  <c:v>2400</c:v>
                </c:pt>
                <c:pt idx="28">
                  <c:v>2480</c:v>
                </c:pt>
                <c:pt idx="29">
                  <c:v>2560</c:v>
                </c:pt>
                <c:pt idx="30">
                  <c:v>2640</c:v>
                </c:pt>
                <c:pt idx="31">
                  <c:v>2720</c:v>
                </c:pt>
                <c:pt idx="32">
                  <c:v>2800</c:v>
                </c:pt>
                <c:pt idx="33">
                  <c:v>2880</c:v>
                </c:pt>
                <c:pt idx="34">
                  <c:v>2960</c:v>
                </c:pt>
                <c:pt idx="35">
                  <c:v>3040</c:v>
                </c:pt>
                <c:pt idx="36">
                  <c:v>3120</c:v>
                </c:pt>
                <c:pt idx="37">
                  <c:v>3200</c:v>
                </c:pt>
                <c:pt idx="38">
                  <c:v>3280</c:v>
                </c:pt>
                <c:pt idx="39">
                  <c:v>3360</c:v>
                </c:pt>
                <c:pt idx="40">
                  <c:v>3440</c:v>
                </c:pt>
                <c:pt idx="41">
                  <c:v>3520</c:v>
                </c:pt>
                <c:pt idx="42">
                  <c:v>3600</c:v>
                </c:pt>
                <c:pt idx="43">
                  <c:v>3680</c:v>
                </c:pt>
                <c:pt idx="44">
                  <c:v>3760</c:v>
                </c:pt>
                <c:pt idx="45">
                  <c:v>3840</c:v>
                </c:pt>
                <c:pt idx="46">
                  <c:v>3920</c:v>
                </c:pt>
                <c:pt idx="47">
                  <c:v>4000</c:v>
                </c:pt>
                <c:pt idx="48">
                  <c:v>4080</c:v>
                </c:pt>
                <c:pt idx="49">
                  <c:v>4160</c:v>
                </c:pt>
                <c:pt idx="50">
                  <c:v>4240</c:v>
                </c:pt>
                <c:pt idx="51">
                  <c:v>4320</c:v>
                </c:pt>
                <c:pt idx="52">
                  <c:v>4400</c:v>
                </c:pt>
                <c:pt idx="53">
                  <c:v>4480</c:v>
                </c:pt>
                <c:pt idx="54">
                  <c:v>4560</c:v>
                </c:pt>
                <c:pt idx="55">
                  <c:v>4640</c:v>
                </c:pt>
                <c:pt idx="56">
                  <c:v>4720</c:v>
                </c:pt>
                <c:pt idx="57">
                  <c:v>4800</c:v>
                </c:pt>
                <c:pt idx="58">
                  <c:v>4880</c:v>
                </c:pt>
                <c:pt idx="59">
                  <c:v>4960</c:v>
                </c:pt>
                <c:pt idx="60">
                  <c:v>5040</c:v>
                </c:pt>
                <c:pt idx="61">
                  <c:v>5120</c:v>
                </c:pt>
                <c:pt idx="62">
                  <c:v>5200</c:v>
                </c:pt>
                <c:pt idx="63">
                  <c:v>5280</c:v>
                </c:pt>
                <c:pt idx="64">
                  <c:v>5360</c:v>
                </c:pt>
                <c:pt idx="65">
                  <c:v>5440</c:v>
                </c:pt>
                <c:pt idx="66">
                  <c:v>5520</c:v>
                </c:pt>
                <c:pt idx="67">
                  <c:v>5600</c:v>
                </c:pt>
                <c:pt idx="68">
                  <c:v>5680</c:v>
                </c:pt>
                <c:pt idx="69">
                  <c:v>5760</c:v>
                </c:pt>
                <c:pt idx="70">
                  <c:v>5840</c:v>
                </c:pt>
                <c:pt idx="71">
                  <c:v>5920</c:v>
                </c:pt>
                <c:pt idx="72">
                  <c:v>6000</c:v>
                </c:pt>
                <c:pt idx="73">
                  <c:v>6080</c:v>
                </c:pt>
                <c:pt idx="74">
                  <c:v>6160</c:v>
                </c:pt>
                <c:pt idx="75">
                  <c:v>6240</c:v>
                </c:pt>
                <c:pt idx="76">
                  <c:v>6320</c:v>
                </c:pt>
                <c:pt idx="77">
                  <c:v>6400</c:v>
                </c:pt>
                <c:pt idx="78">
                  <c:v>6480</c:v>
                </c:pt>
                <c:pt idx="79">
                  <c:v>6560</c:v>
                </c:pt>
                <c:pt idx="80">
                  <c:v>6640</c:v>
                </c:pt>
                <c:pt idx="81">
                  <c:v>6720</c:v>
                </c:pt>
                <c:pt idx="82">
                  <c:v>6800</c:v>
                </c:pt>
                <c:pt idx="83">
                  <c:v>6880</c:v>
                </c:pt>
                <c:pt idx="84">
                  <c:v>6960</c:v>
                </c:pt>
                <c:pt idx="85">
                  <c:v>7040</c:v>
                </c:pt>
                <c:pt idx="86">
                  <c:v>7120</c:v>
                </c:pt>
                <c:pt idx="87">
                  <c:v>7200</c:v>
                </c:pt>
                <c:pt idx="88">
                  <c:v>7280</c:v>
                </c:pt>
                <c:pt idx="89">
                  <c:v>7360</c:v>
                </c:pt>
                <c:pt idx="90">
                  <c:v>7440</c:v>
                </c:pt>
                <c:pt idx="91">
                  <c:v>7520</c:v>
                </c:pt>
                <c:pt idx="92">
                  <c:v>7600</c:v>
                </c:pt>
                <c:pt idx="93">
                  <c:v>7680</c:v>
                </c:pt>
                <c:pt idx="94">
                  <c:v>7760</c:v>
                </c:pt>
                <c:pt idx="95">
                  <c:v>7840</c:v>
                </c:pt>
                <c:pt idx="96">
                  <c:v>7920</c:v>
                </c:pt>
                <c:pt idx="97">
                  <c:v>8000</c:v>
                </c:pt>
                <c:pt idx="98">
                  <c:v>8080</c:v>
                </c:pt>
                <c:pt idx="99">
                  <c:v>8160</c:v>
                </c:pt>
                <c:pt idx="100">
                  <c:v>8240</c:v>
                </c:pt>
                <c:pt idx="101">
                  <c:v>8320</c:v>
                </c:pt>
                <c:pt idx="102">
                  <c:v>8400</c:v>
                </c:pt>
                <c:pt idx="103">
                  <c:v>8480</c:v>
                </c:pt>
                <c:pt idx="104">
                  <c:v>8560</c:v>
                </c:pt>
                <c:pt idx="105">
                  <c:v>8640</c:v>
                </c:pt>
                <c:pt idx="106">
                  <c:v>8720</c:v>
                </c:pt>
                <c:pt idx="107">
                  <c:v>8800</c:v>
                </c:pt>
                <c:pt idx="108">
                  <c:v>8880</c:v>
                </c:pt>
                <c:pt idx="109">
                  <c:v>8960</c:v>
                </c:pt>
                <c:pt idx="110">
                  <c:v>9040</c:v>
                </c:pt>
                <c:pt idx="111">
                  <c:v>9120</c:v>
                </c:pt>
                <c:pt idx="112">
                  <c:v>9200</c:v>
                </c:pt>
                <c:pt idx="113">
                  <c:v>9280</c:v>
                </c:pt>
                <c:pt idx="114">
                  <c:v>9360</c:v>
                </c:pt>
                <c:pt idx="115">
                  <c:v>9440</c:v>
                </c:pt>
                <c:pt idx="116">
                  <c:v>9520</c:v>
                </c:pt>
                <c:pt idx="117">
                  <c:v>9600</c:v>
                </c:pt>
                <c:pt idx="118">
                  <c:v>9680</c:v>
                </c:pt>
                <c:pt idx="119">
                  <c:v>9760</c:v>
                </c:pt>
                <c:pt idx="120">
                  <c:v>9840</c:v>
                </c:pt>
                <c:pt idx="121">
                  <c:v>9920</c:v>
                </c:pt>
                <c:pt idx="122">
                  <c:v>10000</c:v>
                </c:pt>
                <c:pt idx="123">
                  <c:v>10080</c:v>
                </c:pt>
                <c:pt idx="124">
                  <c:v>10160</c:v>
                </c:pt>
                <c:pt idx="125">
                  <c:v>10240</c:v>
                </c:pt>
                <c:pt idx="126">
                  <c:v>10320</c:v>
                </c:pt>
                <c:pt idx="127">
                  <c:v>10400</c:v>
                </c:pt>
                <c:pt idx="128">
                  <c:v>10480</c:v>
                </c:pt>
                <c:pt idx="129">
                  <c:v>10560</c:v>
                </c:pt>
                <c:pt idx="130">
                  <c:v>10640</c:v>
                </c:pt>
                <c:pt idx="131">
                  <c:v>10720</c:v>
                </c:pt>
                <c:pt idx="132">
                  <c:v>10800</c:v>
                </c:pt>
                <c:pt idx="133">
                  <c:v>10880</c:v>
                </c:pt>
                <c:pt idx="134">
                  <c:v>10960</c:v>
                </c:pt>
                <c:pt idx="135">
                  <c:v>11040</c:v>
                </c:pt>
                <c:pt idx="136">
                  <c:v>11120</c:v>
                </c:pt>
                <c:pt idx="137">
                  <c:v>11200</c:v>
                </c:pt>
                <c:pt idx="138">
                  <c:v>11280</c:v>
                </c:pt>
                <c:pt idx="139">
                  <c:v>11360</c:v>
                </c:pt>
                <c:pt idx="140">
                  <c:v>11440</c:v>
                </c:pt>
                <c:pt idx="141">
                  <c:v>11520</c:v>
                </c:pt>
                <c:pt idx="142">
                  <c:v>11600</c:v>
                </c:pt>
                <c:pt idx="143">
                  <c:v>11680</c:v>
                </c:pt>
                <c:pt idx="144">
                  <c:v>11760</c:v>
                </c:pt>
                <c:pt idx="145">
                  <c:v>11840</c:v>
                </c:pt>
                <c:pt idx="146">
                  <c:v>11920</c:v>
                </c:pt>
                <c:pt idx="147">
                  <c:v>12000</c:v>
                </c:pt>
                <c:pt idx="148">
                  <c:v>12080</c:v>
                </c:pt>
                <c:pt idx="149">
                  <c:v>12160</c:v>
                </c:pt>
                <c:pt idx="150">
                  <c:v>12240</c:v>
                </c:pt>
                <c:pt idx="151">
                  <c:v>12320</c:v>
                </c:pt>
                <c:pt idx="152">
                  <c:v>12400</c:v>
                </c:pt>
                <c:pt idx="153">
                  <c:v>12480</c:v>
                </c:pt>
                <c:pt idx="154">
                  <c:v>12560</c:v>
                </c:pt>
                <c:pt idx="155">
                  <c:v>12640</c:v>
                </c:pt>
                <c:pt idx="156">
                  <c:v>12720</c:v>
                </c:pt>
                <c:pt idx="157">
                  <c:v>12800</c:v>
                </c:pt>
                <c:pt idx="158">
                  <c:v>12880</c:v>
                </c:pt>
                <c:pt idx="159">
                  <c:v>12960</c:v>
                </c:pt>
                <c:pt idx="160">
                  <c:v>13040</c:v>
                </c:pt>
                <c:pt idx="161">
                  <c:v>13120</c:v>
                </c:pt>
                <c:pt idx="162">
                  <c:v>13200</c:v>
                </c:pt>
                <c:pt idx="163">
                  <c:v>13280</c:v>
                </c:pt>
                <c:pt idx="164">
                  <c:v>13360</c:v>
                </c:pt>
                <c:pt idx="165">
                  <c:v>13440</c:v>
                </c:pt>
                <c:pt idx="166">
                  <c:v>13520</c:v>
                </c:pt>
                <c:pt idx="167">
                  <c:v>13600</c:v>
                </c:pt>
                <c:pt idx="168">
                  <c:v>13680</c:v>
                </c:pt>
                <c:pt idx="169">
                  <c:v>13760</c:v>
                </c:pt>
                <c:pt idx="170">
                  <c:v>13840</c:v>
                </c:pt>
                <c:pt idx="171">
                  <c:v>13920</c:v>
                </c:pt>
                <c:pt idx="172">
                  <c:v>14000</c:v>
                </c:pt>
                <c:pt idx="173">
                  <c:v>14080</c:v>
                </c:pt>
                <c:pt idx="174">
                  <c:v>14160</c:v>
                </c:pt>
                <c:pt idx="175">
                  <c:v>14240</c:v>
                </c:pt>
                <c:pt idx="176">
                  <c:v>14320</c:v>
                </c:pt>
                <c:pt idx="177">
                  <c:v>14400</c:v>
                </c:pt>
                <c:pt idx="178">
                  <c:v>14480</c:v>
                </c:pt>
                <c:pt idx="179">
                  <c:v>14560</c:v>
                </c:pt>
                <c:pt idx="180">
                  <c:v>14640</c:v>
                </c:pt>
                <c:pt idx="181">
                  <c:v>14720</c:v>
                </c:pt>
                <c:pt idx="182">
                  <c:v>14800</c:v>
                </c:pt>
                <c:pt idx="183">
                  <c:v>14880</c:v>
                </c:pt>
                <c:pt idx="184">
                  <c:v>14960</c:v>
                </c:pt>
                <c:pt idx="185">
                  <c:v>15040</c:v>
                </c:pt>
                <c:pt idx="186">
                  <c:v>15120</c:v>
                </c:pt>
                <c:pt idx="187">
                  <c:v>15200</c:v>
                </c:pt>
                <c:pt idx="188">
                  <c:v>15280</c:v>
                </c:pt>
                <c:pt idx="189">
                  <c:v>15360</c:v>
                </c:pt>
                <c:pt idx="190">
                  <c:v>15440</c:v>
                </c:pt>
                <c:pt idx="191">
                  <c:v>15520</c:v>
                </c:pt>
                <c:pt idx="192">
                  <c:v>15600</c:v>
                </c:pt>
                <c:pt idx="193">
                  <c:v>15680</c:v>
                </c:pt>
                <c:pt idx="194">
                  <c:v>15760</c:v>
                </c:pt>
                <c:pt idx="195">
                  <c:v>15840</c:v>
                </c:pt>
                <c:pt idx="196">
                  <c:v>15920</c:v>
                </c:pt>
                <c:pt idx="197">
                  <c:v>16000</c:v>
                </c:pt>
                <c:pt idx="198">
                  <c:v>16080</c:v>
                </c:pt>
                <c:pt idx="199">
                  <c:v>16160</c:v>
                </c:pt>
                <c:pt idx="200">
                  <c:v>16240</c:v>
                </c:pt>
                <c:pt idx="201">
                  <c:v>16320</c:v>
                </c:pt>
                <c:pt idx="202">
                  <c:v>16400</c:v>
                </c:pt>
                <c:pt idx="203">
                  <c:v>16480</c:v>
                </c:pt>
                <c:pt idx="204">
                  <c:v>16560</c:v>
                </c:pt>
                <c:pt idx="205">
                  <c:v>16640</c:v>
                </c:pt>
                <c:pt idx="206">
                  <c:v>16720</c:v>
                </c:pt>
                <c:pt idx="207">
                  <c:v>16800</c:v>
                </c:pt>
                <c:pt idx="208">
                  <c:v>16880</c:v>
                </c:pt>
                <c:pt idx="209">
                  <c:v>16960</c:v>
                </c:pt>
                <c:pt idx="210">
                  <c:v>17040</c:v>
                </c:pt>
                <c:pt idx="211">
                  <c:v>17120</c:v>
                </c:pt>
                <c:pt idx="212">
                  <c:v>17200</c:v>
                </c:pt>
                <c:pt idx="213">
                  <c:v>17280</c:v>
                </c:pt>
                <c:pt idx="214">
                  <c:v>17360</c:v>
                </c:pt>
                <c:pt idx="215">
                  <c:v>17440</c:v>
                </c:pt>
                <c:pt idx="216">
                  <c:v>17520</c:v>
                </c:pt>
                <c:pt idx="217">
                  <c:v>17600</c:v>
                </c:pt>
                <c:pt idx="218">
                  <c:v>17680</c:v>
                </c:pt>
                <c:pt idx="219">
                  <c:v>17760</c:v>
                </c:pt>
                <c:pt idx="220">
                  <c:v>17840</c:v>
                </c:pt>
                <c:pt idx="221">
                  <c:v>17920</c:v>
                </c:pt>
                <c:pt idx="222">
                  <c:v>18000</c:v>
                </c:pt>
                <c:pt idx="223">
                  <c:v>18080</c:v>
                </c:pt>
                <c:pt idx="224">
                  <c:v>18160</c:v>
                </c:pt>
                <c:pt idx="225">
                  <c:v>18240</c:v>
                </c:pt>
                <c:pt idx="226">
                  <c:v>18320</c:v>
                </c:pt>
                <c:pt idx="227">
                  <c:v>18400</c:v>
                </c:pt>
                <c:pt idx="228">
                  <c:v>18480</c:v>
                </c:pt>
                <c:pt idx="229">
                  <c:v>18560</c:v>
                </c:pt>
                <c:pt idx="230">
                  <c:v>18640</c:v>
                </c:pt>
                <c:pt idx="231">
                  <c:v>18720</c:v>
                </c:pt>
                <c:pt idx="232">
                  <c:v>18800</c:v>
                </c:pt>
                <c:pt idx="233">
                  <c:v>18880</c:v>
                </c:pt>
                <c:pt idx="234">
                  <c:v>18960</c:v>
                </c:pt>
                <c:pt idx="235">
                  <c:v>19040</c:v>
                </c:pt>
                <c:pt idx="236">
                  <c:v>19120</c:v>
                </c:pt>
                <c:pt idx="237">
                  <c:v>19200</c:v>
                </c:pt>
                <c:pt idx="238">
                  <c:v>19280</c:v>
                </c:pt>
                <c:pt idx="239">
                  <c:v>19360</c:v>
                </c:pt>
                <c:pt idx="240">
                  <c:v>19440</c:v>
                </c:pt>
                <c:pt idx="241">
                  <c:v>19520</c:v>
                </c:pt>
                <c:pt idx="242">
                  <c:v>19600</c:v>
                </c:pt>
                <c:pt idx="243">
                  <c:v>19680</c:v>
                </c:pt>
                <c:pt idx="244">
                  <c:v>19760</c:v>
                </c:pt>
                <c:pt idx="245">
                  <c:v>19840</c:v>
                </c:pt>
                <c:pt idx="246">
                  <c:v>19920</c:v>
                </c:pt>
                <c:pt idx="247">
                  <c:v>20000</c:v>
                </c:pt>
                <c:pt idx="248">
                  <c:v>20080</c:v>
                </c:pt>
                <c:pt idx="249">
                  <c:v>20160</c:v>
                </c:pt>
                <c:pt idx="250">
                  <c:v>20240</c:v>
                </c:pt>
                <c:pt idx="251">
                  <c:v>20320</c:v>
                </c:pt>
                <c:pt idx="252">
                  <c:v>20400</c:v>
                </c:pt>
                <c:pt idx="253">
                  <c:v>20480</c:v>
                </c:pt>
                <c:pt idx="254">
                  <c:v>20560</c:v>
                </c:pt>
                <c:pt idx="255">
                  <c:v>20640</c:v>
                </c:pt>
                <c:pt idx="256">
                  <c:v>20720</c:v>
                </c:pt>
                <c:pt idx="257">
                  <c:v>20800</c:v>
                </c:pt>
                <c:pt idx="258">
                  <c:v>20880</c:v>
                </c:pt>
                <c:pt idx="259">
                  <c:v>20960</c:v>
                </c:pt>
                <c:pt idx="260">
                  <c:v>21040</c:v>
                </c:pt>
                <c:pt idx="261">
                  <c:v>21120</c:v>
                </c:pt>
                <c:pt idx="262">
                  <c:v>21200</c:v>
                </c:pt>
                <c:pt idx="263">
                  <c:v>21280</c:v>
                </c:pt>
                <c:pt idx="264">
                  <c:v>21360</c:v>
                </c:pt>
                <c:pt idx="265">
                  <c:v>21440</c:v>
                </c:pt>
                <c:pt idx="266">
                  <c:v>21520</c:v>
                </c:pt>
                <c:pt idx="267">
                  <c:v>21600</c:v>
                </c:pt>
                <c:pt idx="268">
                  <c:v>21680</c:v>
                </c:pt>
                <c:pt idx="269">
                  <c:v>21760</c:v>
                </c:pt>
                <c:pt idx="270">
                  <c:v>21840</c:v>
                </c:pt>
                <c:pt idx="271">
                  <c:v>21920</c:v>
                </c:pt>
                <c:pt idx="272">
                  <c:v>22000</c:v>
                </c:pt>
                <c:pt idx="273">
                  <c:v>22080</c:v>
                </c:pt>
                <c:pt idx="274">
                  <c:v>22160</c:v>
                </c:pt>
                <c:pt idx="275">
                  <c:v>22240</c:v>
                </c:pt>
                <c:pt idx="276">
                  <c:v>22320</c:v>
                </c:pt>
                <c:pt idx="277">
                  <c:v>22400</c:v>
                </c:pt>
                <c:pt idx="278">
                  <c:v>22480</c:v>
                </c:pt>
                <c:pt idx="279">
                  <c:v>22560</c:v>
                </c:pt>
                <c:pt idx="280">
                  <c:v>22640</c:v>
                </c:pt>
                <c:pt idx="281">
                  <c:v>22720</c:v>
                </c:pt>
                <c:pt idx="282">
                  <c:v>22800</c:v>
                </c:pt>
                <c:pt idx="283">
                  <c:v>22880</c:v>
                </c:pt>
                <c:pt idx="284">
                  <c:v>22960</c:v>
                </c:pt>
                <c:pt idx="285">
                  <c:v>23040</c:v>
                </c:pt>
                <c:pt idx="286">
                  <c:v>23120</c:v>
                </c:pt>
                <c:pt idx="287">
                  <c:v>23200</c:v>
                </c:pt>
                <c:pt idx="288">
                  <c:v>23280</c:v>
                </c:pt>
                <c:pt idx="289">
                  <c:v>23360</c:v>
                </c:pt>
                <c:pt idx="290">
                  <c:v>23440</c:v>
                </c:pt>
                <c:pt idx="291">
                  <c:v>23520</c:v>
                </c:pt>
                <c:pt idx="292">
                  <c:v>23600</c:v>
                </c:pt>
                <c:pt idx="293">
                  <c:v>23680</c:v>
                </c:pt>
                <c:pt idx="294">
                  <c:v>23760</c:v>
                </c:pt>
                <c:pt idx="295">
                  <c:v>23840</c:v>
                </c:pt>
                <c:pt idx="296">
                  <c:v>23920</c:v>
                </c:pt>
                <c:pt idx="297">
                  <c:v>24000</c:v>
                </c:pt>
                <c:pt idx="298">
                  <c:v>24080</c:v>
                </c:pt>
                <c:pt idx="299">
                  <c:v>24160</c:v>
                </c:pt>
                <c:pt idx="300">
                  <c:v>24240</c:v>
                </c:pt>
                <c:pt idx="301">
                  <c:v>24320</c:v>
                </c:pt>
                <c:pt idx="302">
                  <c:v>24400</c:v>
                </c:pt>
                <c:pt idx="303">
                  <c:v>24480</c:v>
                </c:pt>
                <c:pt idx="304">
                  <c:v>24560</c:v>
                </c:pt>
                <c:pt idx="305">
                  <c:v>24640</c:v>
                </c:pt>
                <c:pt idx="306">
                  <c:v>24720</c:v>
                </c:pt>
                <c:pt idx="307">
                  <c:v>24800</c:v>
                </c:pt>
                <c:pt idx="308">
                  <c:v>24880</c:v>
                </c:pt>
                <c:pt idx="309">
                  <c:v>24960</c:v>
                </c:pt>
                <c:pt idx="310">
                  <c:v>25040</c:v>
                </c:pt>
                <c:pt idx="311">
                  <c:v>25120</c:v>
                </c:pt>
                <c:pt idx="312">
                  <c:v>25200</c:v>
                </c:pt>
                <c:pt idx="313">
                  <c:v>25280</c:v>
                </c:pt>
                <c:pt idx="314">
                  <c:v>25360</c:v>
                </c:pt>
                <c:pt idx="315">
                  <c:v>25440</c:v>
                </c:pt>
                <c:pt idx="316">
                  <c:v>25520</c:v>
                </c:pt>
                <c:pt idx="317">
                  <c:v>25600</c:v>
                </c:pt>
                <c:pt idx="318">
                  <c:v>25680</c:v>
                </c:pt>
                <c:pt idx="319">
                  <c:v>25760</c:v>
                </c:pt>
                <c:pt idx="320">
                  <c:v>25840</c:v>
                </c:pt>
                <c:pt idx="321">
                  <c:v>25920</c:v>
                </c:pt>
                <c:pt idx="322">
                  <c:v>26000</c:v>
                </c:pt>
                <c:pt idx="323">
                  <c:v>26080</c:v>
                </c:pt>
                <c:pt idx="324">
                  <c:v>26160</c:v>
                </c:pt>
                <c:pt idx="325">
                  <c:v>26240</c:v>
                </c:pt>
                <c:pt idx="326">
                  <c:v>26320</c:v>
                </c:pt>
                <c:pt idx="327">
                  <c:v>26400</c:v>
                </c:pt>
                <c:pt idx="328">
                  <c:v>26480</c:v>
                </c:pt>
                <c:pt idx="329">
                  <c:v>26560</c:v>
                </c:pt>
                <c:pt idx="330">
                  <c:v>26640</c:v>
                </c:pt>
                <c:pt idx="331">
                  <c:v>26720</c:v>
                </c:pt>
                <c:pt idx="332">
                  <c:v>26800</c:v>
                </c:pt>
                <c:pt idx="333">
                  <c:v>26880</c:v>
                </c:pt>
                <c:pt idx="334">
                  <c:v>26960</c:v>
                </c:pt>
                <c:pt idx="335">
                  <c:v>27040</c:v>
                </c:pt>
                <c:pt idx="336">
                  <c:v>27120</c:v>
                </c:pt>
                <c:pt idx="337">
                  <c:v>27200</c:v>
                </c:pt>
                <c:pt idx="338">
                  <c:v>27280</c:v>
                </c:pt>
                <c:pt idx="339">
                  <c:v>27360</c:v>
                </c:pt>
                <c:pt idx="340">
                  <c:v>27440</c:v>
                </c:pt>
                <c:pt idx="341">
                  <c:v>27520</c:v>
                </c:pt>
                <c:pt idx="342">
                  <c:v>27600</c:v>
                </c:pt>
                <c:pt idx="343">
                  <c:v>27680</c:v>
                </c:pt>
                <c:pt idx="344">
                  <c:v>27760</c:v>
                </c:pt>
                <c:pt idx="345">
                  <c:v>27840</c:v>
                </c:pt>
                <c:pt idx="346">
                  <c:v>27920</c:v>
                </c:pt>
                <c:pt idx="347">
                  <c:v>28000</c:v>
                </c:pt>
                <c:pt idx="348">
                  <c:v>28080</c:v>
                </c:pt>
                <c:pt idx="349">
                  <c:v>28160</c:v>
                </c:pt>
                <c:pt idx="350">
                  <c:v>28240</c:v>
                </c:pt>
                <c:pt idx="351">
                  <c:v>28320</c:v>
                </c:pt>
                <c:pt idx="352">
                  <c:v>28400</c:v>
                </c:pt>
                <c:pt idx="353">
                  <c:v>28480</c:v>
                </c:pt>
                <c:pt idx="354">
                  <c:v>28560</c:v>
                </c:pt>
                <c:pt idx="355">
                  <c:v>28640</c:v>
                </c:pt>
                <c:pt idx="356">
                  <c:v>28720</c:v>
                </c:pt>
                <c:pt idx="357">
                  <c:v>28800</c:v>
                </c:pt>
                <c:pt idx="358">
                  <c:v>28880</c:v>
                </c:pt>
                <c:pt idx="359">
                  <c:v>28960</c:v>
                </c:pt>
                <c:pt idx="360">
                  <c:v>29040</c:v>
                </c:pt>
                <c:pt idx="361">
                  <c:v>29120</c:v>
                </c:pt>
                <c:pt idx="362">
                  <c:v>29200</c:v>
                </c:pt>
                <c:pt idx="363">
                  <c:v>29280</c:v>
                </c:pt>
                <c:pt idx="364">
                  <c:v>29360</c:v>
                </c:pt>
                <c:pt idx="365">
                  <c:v>29440</c:v>
                </c:pt>
                <c:pt idx="366">
                  <c:v>29520</c:v>
                </c:pt>
                <c:pt idx="367">
                  <c:v>29600</c:v>
                </c:pt>
                <c:pt idx="368">
                  <c:v>29680</c:v>
                </c:pt>
                <c:pt idx="369">
                  <c:v>29760</c:v>
                </c:pt>
                <c:pt idx="370">
                  <c:v>29840</c:v>
                </c:pt>
                <c:pt idx="371">
                  <c:v>29920</c:v>
                </c:pt>
                <c:pt idx="372">
                  <c:v>30000</c:v>
                </c:pt>
                <c:pt idx="373">
                  <c:v>30080</c:v>
                </c:pt>
                <c:pt idx="374">
                  <c:v>30160</c:v>
                </c:pt>
                <c:pt idx="375">
                  <c:v>30240</c:v>
                </c:pt>
                <c:pt idx="376">
                  <c:v>30320</c:v>
                </c:pt>
                <c:pt idx="377">
                  <c:v>30400</c:v>
                </c:pt>
                <c:pt idx="378">
                  <c:v>30480</c:v>
                </c:pt>
                <c:pt idx="379">
                  <c:v>30560</c:v>
                </c:pt>
                <c:pt idx="380">
                  <c:v>30640</c:v>
                </c:pt>
                <c:pt idx="381">
                  <c:v>30720</c:v>
                </c:pt>
                <c:pt idx="382">
                  <c:v>30800</c:v>
                </c:pt>
                <c:pt idx="383">
                  <c:v>30880</c:v>
                </c:pt>
                <c:pt idx="384">
                  <c:v>30960</c:v>
                </c:pt>
                <c:pt idx="385">
                  <c:v>31040</c:v>
                </c:pt>
                <c:pt idx="386">
                  <c:v>31120</c:v>
                </c:pt>
                <c:pt idx="387">
                  <c:v>31200</c:v>
                </c:pt>
                <c:pt idx="388">
                  <c:v>31280</c:v>
                </c:pt>
                <c:pt idx="389">
                  <c:v>31360</c:v>
                </c:pt>
                <c:pt idx="390">
                  <c:v>31440</c:v>
                </c:pt>
                <c:pt idx="391">
                  <c:v>31520</c:v>
                </c:pt>
                <c:pt idx="392">
                  <c:v>31600</c:v>
                </c:pt>
                <c:pt idx="393">
                  <c:v>31680</c:v>
                </c:pt>
                <c:pt idx="394">
                  <c:v>31760</c:v>
                </c:pt>
                <c:pt idx="395">
                  <c:v>31840</c:v>
                </c:pt>
                <c:pt idx="396">
                  <c:v>31920</c:v>
                </c:pt>
                <c:pt idx="397">
                  <c:v>32000</c:v>
                </c:pt>
                <c:pt idx="398">
                  <c:v>32080</c:v>
                </c:pt>
                <c:pt idx="399">
                  <c:v>32160</c:v>
                </c:pt>
                <c:pt idx="400">
                  <c:v>32240</c:v>
                </c:pt>
                <c:pt idx="401">
                  <c:v>32320</c:v>
                </c:pt>
                <c:pt idx="402">
                  <c:v>32400</c:v>
                </c:pt>
                <c:pt idx="403">
                  <c:v>32480</c:v>
                </c:pt>
                <c:pt idx="404">
                  <c:v>32560</c:v>
                </c:pt>
                <c:pt idx="405">
                  <c:v>32640</c:v>
                </c:pt>
                <c:pt idx="406">
                  <c:v>32720</c:v>
                </c:pt>
                <c:pt idx="407">
                  <c:v>32800</c:v>
                </c:pt>
                <c:pt idx="408">
                  <c:v>32880</c:v>
                </c:pt>
                <c:pt idx="409">
                  <c:v>32960</c:v>
                </c:pt>
                <c:pt idx="410">
                  <c:v>33040</c:v>
                </c:pt>
                <c:pt idx="411">
                  <c:v>33120</c:v>
                </c:pt>
                <c:pt idx="412">
                  <c:v>33200</c:v>
                </c:pt>
                <c:pt idx="413">
                  <c:v>33280</c:v>
                </c:pt>
                <c:pt idx="414">
                  <c:v>33360</c:v>
                </c:pt>
                <c:pt idx="415">
                  <c:v>33440</c:v>
                </c:pt>
                <c:pt idx="416">
                  <c:v>33520</c:v>
                </c:pt>
                <c:pt idx="417">
                  <c:v>33600</c:v>
                </c:pt>
                <c:pt idx="418">
                  <c:v>33680</c:v>
                </c:pt>
                <c:pt idx="419">
                  <c:v>33760</c:v>
                </c:pt>
                <c:pt idx="420">
                  <c:v>33840</c:v>
                </c:pt>
                <c:pt idx="421">
                  <c:v>33920</c:v>
                </c:pt>
                <c:pt idx="422">
                  <c:v>34000</c:v>
                </c:pt>
                <c:pt idx="423">
                  <c:v>34080</c:v>
                </c:pt>
                <c:pt idx="424">
                  <c:v>34160</c:v>
                </c:pt>
                <c:pt idx="425">
                  <c:v>34240</c:v>
                </c:pt>
                <c:pt idx="426">
                  <c:v>34320</c:v>
                </c:pt>
                <c:pt idx="427">
                  <c:v>34400</c:v>
                </c:pt>
                <c:pt idx="428">
                  <c:v>34480</c:v>
                </c:pt>
                <c:pt idx="429">
                  <c:v>34560</c:v>
                </c:pt>
                <c:pt idx="430">
                  <c:v>34640</c:v>
                </c:pt>
                <c:pt idx="431">
                  <c:v>34720</c:v>
                </c:pt>
                <c:pt idx="432">
                  <c:v>34800</c:v>
                </c:pt>
                <c:pt idx="433">
                  <c:v>34880</c:v>
                </c:pt>
                <c:pt idx="434">
                  <c:v>34960</c:v>
                </c:pt>
                <c:pt idx="435">
                  <c:v>35040</c:v>
                </c:pt>
                <c:pt idx="436">
                  <c:v>35120</c:v>
                </c:pt>
                <c:pt idx="437">
                  <c:v>35200</c:v>
                </c:pt>
                <c:pt idx="438">
                  <c:v>35280</c:v>
                </c:pt>
                <c:pt idx="439">
                  <c:v>35360</c:v>
                </c:pt>
                <c:pt idx="440">
                  <c:v>35440</c:v>
                </c:pt>
                <c:pt idx="441">
                  <c:v>35520</c:v>
                </c:pt>
                <c:pt idx="442">
                  <c:v>35600</c:v>
                </c:pt>
                <c:pt idx="443">
                  <c:v>35680</c:v>
                </c:pt>
                <c:pt idx="444">
                  <c:v>35760</c:v>
                </c:pt>
                <c:pt idx="445">
                  <c:v>35840</c:v>
                </c:pt>
                <c:pt idx="446">
                  <c:v>35920</c:v>
                </c:pt>
                <c:pt idx="447">
                  <c:v>36000</c:v>
                </c:pt>
                <c:pt idx="448">
                  <c:v>36080</c:v>
                </c:pt>
                <c:pt idx="449">
                  <c:v>36160</c:v>
                </c:pt>
                <c:pt idx="450">
                  <c:v>36240</c:v>
                </c:pt>
                <c:pt idx="451">
                  <c:v>36320</c:v>
                </c:pt>
                <c:pt idx="452">
                  <c:v>36400</c:v>
                </c:pt>
                <c:pt idx="453">
                  <c:v>36480</c:v>
                </c:pt>
                <c:pt idx="454">
                  <c:v>36560</c:v>
                </c:pt>
                <c:pt idx="455">
                  <c:v>36640</c:v>
                </c:pt>
                <c:pt idx="456">
                  <c:v>36720</c:v>
                </c:pt>
                <c:pt idx="457">
                  <c:v>36800</c:v>
                </c:pt>
                <c:pt idx="458">
                  <c:v>36880</c:v>
                </c:pt>
                <c:pt idx="459">
                  <c:v>36960</c:v>
                </c:pt>
                <c:pt idx="460">
                  <c:v>37040</c:v>
                </c:pt>
                <c:pt idx="461">
                  <c:v>37120</c:v>
                </c:pt>
                <c:pt idx="462">
                  <c:v>37200</c:v>
                </c:pt>
                <c:pt idx="463">
                  <c:v>37280</c:v>
                </c:pt>
                <c:pt idx="464">
                  <c:v>37360</c:v>
                </c:pt>
                <c:pt idx="465">
                  <c:v>37440</c:v>
                </c:pt>
                <c:pt idx="466">
                  <c:v>37520</c:v>
                </c:pt>
                <c:pt idx="467">
                  <c:v>37600</c:v>
                </c:pt>
                <c:pt idx="468">
                  <c:v>37680</c:v>
                </c:pt>
                <c:pt idx="469">
                  <c:v>37760</c:v>
                </c:pt>
                <c:pt idx="470">
                  <c:v>37840</c:v>
                </c:pt>
                <c:pt idx="471">
                  <c:v>37920</c:v>
                </c:pt>
                <c:pt idx="472">
                  <c:v>38000</c:v>
                </c:pt>
                <c:pt idx="473">
                  <c:v>38080</c:v>
                </c:pt>
                <c:pt idx="474">
                  <c:v>38160</c:v>
                </c:pt>
                <c:pt idx="475">
                  <c:v>38240</c:v>
                </c:pt>
                <c:pt idx="476">
                  <c:v>38320</c:v>
                </c:pt>
                <c:pt idx="477">
                  <c:v>38400</c:v>
                </c:pt>
                <c:pt idx="478">
                  <c:v>38480</c:v>
                </c:pt>
                <c:pt idx="479">
                  <c:v>38560</c:v>
                </c:pt>
                <c:pt idx="480">
                  <c:v>38640</c:v>
                </c:pt>
                <c:pt idx="481">
                  <c:v>38720</c:v>
                </c:pt>
                <c:pt idx="482">
                  <c:v>38800</c:v>
                </c:pt>
                <c:pt idx="483">
                  <c:v>38880</c:v>
                </c:pt>
                <c:pt idx="484">
                  <c:v>38960</c:v>
                </c:pt>
                <c:pt idx="485">
                  <c:v>39040</c:v>
                </c:pt>
                <c:pt idx="486">
                  <c:v>39120</c:v>
                </c:pt>
                <c:pt idx="487">
                  <c:v>39200</c:v>
                </c:pt>
                <c:pt idx="488">
                  <c:v>39280</c:v>
                </c:pt>
                <c:pt idx="489">
                  <c:v>39360</c:v>
                </c:pt>
                <c:pt idx="490">
                  <c:v>39440</c:v>
                </c:pt>
                <c:pt idx="491">
                  <c:v>39520</c:v>
                </c:pt>
                <c:pt idx="492">
                  <c:v>39600</c:v>
                </c:pt>
                <c:pt idx="493">
                  <c:v>39680</c:v>
                </c:pt>
                <c:pt idx="494">
                  <c:v>39760</c:v>
                </c:pt>
                <c:pt idx="495">
                  <c:v>39840</c:v>
                </c:pt>
                <c:pt idx="496">
                  <c:v>39920</c:v>
                </c:pt>
                <c:pt idx="497">
                  <c:v>40000</c:v>
                </c:pt>
                <c:pt idx="498">
                  <c:v>40080</c:v>
                </c:pt>
                <c:pt idx="499">
                  <c:v>40160</c:v>
                </c:pt>
                <c:pt idx="500">
                  <c:v>40240</c:v>
                </c:pt>
                <c:pt idx="501">
                  <c:v>40320</c:v>
                </c:pt>
                <c:pt idx="502">
                  <c:v>40400</c:v>
                </c:pt>
                <c:pt idx="503">
                  <c:v>40480</c:v>
                </c:pt>
                <c:pt idx="504">
                  <c:v>40560</c:v>
                </c:pt>
                <c:pt idx="505">
                  <c:v>40640</c:v>
                </c:pt>
                <c:pt idx="506">
                  <c:v>40720</c:v>
                </c:pt>
                <c:pt idx="507">
                  <c:v>40800</c:v>
                </c:pt>
                <c:pt idx="508">
                  <c:v>40880</c:v>
                </c:pt>
                <c:pt idx="509">
                  <c:v>40960</c:v>
                </c:pt>
                <c:pt idx="510">
                  <c:v>41040</c:v>
                </c:pt>
                <c:pt idx="511">
                  <c:v>41120</c:v>
                </c:pt>
                <c:pt idx="512">
                  <c:v>41200</c:v>
                </c:pt>
                <c:pt idx="513">
                  <c:v>41280</c:v>
                </c:pt>
                <c:pt idx="514">
                  <c:v>41360</c:v>
                </c:pt>
                <c:pt idx="515">
                  <c:v>41440</c:v>
                </c:pt>
                <c:pt idx="516">
                  <c:v>41520</c:v>
                </c:pt>
                <c:pt idx="517">
                  <c:v>41600</c:v>
                </c:pt>
                <c:pt idx="518">
                  <c:v>41680</c:v>
                </c:pt>
                <c:pt idx="519">
                  <c:v>41760</c:v>
                </c:pt>
                <c:pt idx="520">
                  <c:v>41840</c:v>
                </c:pt>
                <c:pt idx="521">
                  <c:v>41920</c:v>
                </c:pt>
                <c:pt idx="522">
                  <c:v>42000</c:v>
                </c:pt>
                <c:pt idx="523">
                  <c:v>42080</c:v>
                </c:pt>
                <c:pt idx="524">
                  <c:v>42160</c:v>
                </c:pt>
                <c:pt idx="525">
                  <c:v>42240</c:v>
                </c:pt>
                <c:pt idx="526">
                  <c:v>42320</c:v>
                </c:pt>
                <c:pt idx="527">
                  <c:v>42400</c:v>
                </c:pt>
                <c:pt idx="528">
                  <c:v>42480</c:v>
                </c:pt>
                <c:pt idx="529">
                  <c:v>42560</c:v>
                </c:pt>
                <c:pt idx="530">
                  <c:v>42640</c:v>
                </c:pt>
                <c:pt idx="531">
                  <c:v>42720</c:v>
                </c:pt>
                <c:pt idx="532">
                  <c:v>42800</c:v>
                </c:pt>
                <c:pt idx="533">
                  <c:v>42880</c:v>
                </c:pt>
                <c:pt idx="534">
                  <c:v>42960</c:v>
                </c:pt>
                <c:pt idx="535">
                  <c:v>43040</c:v>
                </c:pt>
                <c:pt idx="536">
                  <c:v>43120</c:v>
                </c:pt>
                <c:pt idx="537">
                  <c:v>43200</c:v>
                </c:pt>
                <c:pt idx="538">
                  <c:v>43280</c:v>
                </c:pt>
                <c:pt idx="539">
                  <c:v>43360</c:v>
                </c:pt>
                <c:pt idx="540">
                  <c:v>43440</c:v>
                </c:pt>
                <c:pt idx="541">
                  <c:v>43520</c:v>
                </c:pt>
                <c:pt idx="542">
                  <c:v>43600</c:v>
                </c:pt>
                <c:pt idx="543">
                  <c:v>43680</c:v>
                </c:pt>
                <c:pt idx="544">
                  <c:v>43760</c:v>
                </c:pt>
                <c:pt idx="545">
                  <c:v>43840</c:v>
                </c:pt>
                <c:pt idx="546">
                  <c:v>43920</c:v>
                </c:pt>
                <c:pt idx="547">
                  <c:v>44000</c:v>
                </c:pt>
                <c:pt idx="548">
                  <c:v>44080</c:v>
                </c:pt>
                <c:pt idx="549">
                  <c:v>44160</c:v>
                </c:pt>
                <c:pt idx="550">
                  <c:v>44240</c:v>
                </c:pt>
                <c:pt idx="551">
                  <c:v>44320</c:v>
                </c:pt>
                <c:pt idx="552">
                  <c:v>44400</c:v>
                </c:pt>
                <c:pt idx="553">
                  <c:v>44480</c:v>
                </c:pt>
                <c:pt idx="554">
                  <c:v>44560</c:v>
                </c:pt>
                <c:pt idx="555">
                  <c:v>44640</c:v>
                </c:pt>
                <c:pt idx="556">
                  <c:v>44720</c:v>
                </c:pt>
                <c:pt idx="557">
                  <c:v>44800</c:v>
                </c:pt>
                <c:pt idx="558">
                  <c:v>44880</c:v>
                </c:pt>
                <c:pt idx="559">
                  <c:v>44960</c:v>
                </c:pt>
                <c:pt idx="560">
                  <c:v>45040</c:v>
                </c:pt>
                <c:pt idx="561">
                  <c:v>45120</c:v>
                </c:pt>
                <c:pt idx="562">
                  <c:v>45200</c:v>
                </c:pt>
                <c:pt idx="563">
                  <c:v>45280</c:v>
                </c:pt>
                <c:pt idx="564">
                  <c:v>45360</c:v>
                </c:pt>
                <c:pt idx="565">
                  <c:v>45440</c:v>
                </c:pt>
                <c:pt idx="566">
                  <c:v>45520</c:v>
                </c:pt>
                <c:pt idx="567">
                  <c:v>45600</c:v>
                </c:pt>
                <c:pt idx="568">
                  <c:v>45680</c:v>
                </c:pt>
                <c:pt idx="569">
                  <c:v>45760</c:v>
                </c:pt>
                <c:pt idx="570">
                  <c:v>45840</c:v>
                </c:pt>
                <c:pt idx="571">
                  <c:v>45920</c:v>
                </c:pt>
                <c:pt idx="572">
                  <c:v>46000</c:v>
                </c:pt>
                <c:pt idx="573">
                  <c:v>46080</c:v>
                </c:pt>
                <c:pt idx="574">
                  <c:v>46160</c:v>
                </c:pt>
                <c:pt idx="575">
                  <c:v>46240</c:v>
                </c:pt>
                <c:pt idx="576">
                  <c:v>46320</c:v>
                </c:pt>
                <c:pt idx="577">
                  <c:v>46400</c:v>
                </c:pt>
                <c:pt idx="578">
                  <c:v>46480</c:v>
                </c:pt>
                <c:pt idx="579">
                  <c:v>46560</c:v>
                </c:pt>
                <c:pt idx="580">
                  <c:v>46640</c:v>
                </c:pt>
                <c:pt idx="581">
                  <c:v>46720</c:v>
                </c:pt>
                <c:pt idx="582">
                  <c:v>46800</c:v>
                </c:pt>
                <c:pt idx="583">
                  <c:v>46880</c:v>
                </c:pt>
                <c:pt idx="584">
                  <c:v>46960</c:v>
                </c:pt>
                <c:pt idx="585">
                  <c:v>47040</c:v>
                </c:pt>
                <c:pt idx="586">
                  <c:v>47120</c:v>
                </c:pt>
                <c:pt idx="587">
                  <c:v>47200</c:v>
                </c:pt>
                <c:pt idx="588">
                  <c:v>47280</c:v>
                </c:pt>
                <c:pt idx="589">
                  <c:v>47360</c:v>
                </c:pt>
                <c:pt idx="590">
                  <c:v>47440</c:v>
                </c:pt>
                <c:pt idx="591">
                  <c:v>47520</c:v>
                </c:pt>
                <c:pt idx="592">
                  <c:v>47600</c:v>
                </c:pt>
                <c:pt idx="593">
                  <c:v>47680</c:v>
                </c:pt>
                <c:pt idx="594">
                  <c:v>47760</c:v>
                </c:pt>
                <c:pt idx="595">
                  <c:v>47840</c:v>
                </c:pt>
                <c:pt idx="596">
                  <c:v>47920</c:v>
                </c:pt>
                <c:pt idx="597">
                  <c:v>48000</c:v>
                </c:pt>
                <c:pt idx="598">
                  <c:v>48080</c:v>
                </c:pt>
                <c:pt idx="599">
                  <c:v>48160</c:v>
                </c:pt>
                <c:pt idx="600">
                  <c:v>48240</c:v>
                </c:pt>
                <c:pt idx="601">
                  <c:v>48320</c:v>
                </c:pt>
                <c:pt idx="602">
                  <c:v>48400</c:v>
                </c:pt>
                <c:pt idx="603">
                  <c:v>48480</c:v>
                </c:pt>
                <c:pt idx="604">
                  <c:v>48560</c:v>
                </c:pt>
                <c:pt idx="605">
                  <c:v>48640</c:v>
                </c:pt>
                <c:pt idx="606">
                  <c:v>48720</c:v>
                </c:pt>
                <c:pt idx="607">
                  <c:v>48800</c:v>
                </c:pt>
                <c:pt idx="608">
                  <c:v>48880</c:v>
                </c:pt>
                <c:pt idx="609">
                  <c:v>48960</c:v>
                </c:pt>
                <c:pt idx="610">
                  <c:v>49040</c:v>
                </c:pt>
                <c:pt idx="611">
                  <c:v>49120</c:v>
                </c:pt>
                <c:pt idx="612">
                  <c:v>49200</c:v>
                </c:pt>
                <c:pt idx="613">
                  <c:v>49280</c:v>
                </c:pt>
                <c:pt idx="614">
                  <c:v>49360</c:v>
                </c:pt>
                <c:pt idx="615">
                  <c:v>49440</c:v>
                </c:pt>
                <c:pt idx="616">
                  <c:v>49520</c:v>
                </c:pt>
                <c:pt idx="617">
                  <c:v>49600</c:v>
                </c:pt>
                <c:pt idx="618">
                  <c:v>49680</c:v>
                </c:pt>
                <c:pt idx="619">
                  <c:v>49760</c:v>
                </c:pt>
                <c:pt idx="620">
                  <c:v>49840</c:v>
                </c:pt>
                <c:pt idx="621">
                  <c:v>49920</c:v>
                </c:pt>
                <c:pt idx="622">
                  <c:v>50000</c:v>
                </c:pt>
                <c:pt idx="623">
                  <c:v>50080</c:v>
                </c:pt>
                <c:pt idx="624">
                  <c:v>50160</c:v>
                </c:pt>
                <c:pt idx="625">
                  <c:v>50240</c:v>
                </c:pt>
                <c:pt idx="626">
                  <c:v>50320</c:v>
                </c:pt>
                <c:pt idx="627">
                  <c:v>50400</c:v>
                </c:pt>
                <c:pt idx="628">
                  <c:v>50480</c:v>
                </c:pt>
                <c:pt idx="629">
                  <c:v>50560</c:v>
                </c:pt>
                <c:pt idx="630">
                  <c:v>50640</c:v>
                </c:pt>
                <c:pt idx="631">
                  <c:v>50720</c:v>
                </c:pt>
                <c:pt idx="632">
                  <c:v>50800</c:v>
                </c:pt>
                <c:pt idx="633">
                  <c:v>50880</c:v>
                </c:pt>
                <c:pt idx="634">
                  <c:v>50960</c:v>
                </c:pt>
                <c:pt idx="635">
                  <c:v>51040</c:v>
                </c:pt>
                <c:pt idx="636">
                  <c:v>51120</c:v>
                </c:pt>
                <c:pt idx="637">
                  <c:v>51200</c:v>
                </c:pt>
                <c:pt idx="638">
                  <c:v>51280</c:v>
                </c:pt>
                <c:pt idx="639">
                  <c:v>51360</c:v>
                </c:pt>
                <c:pt idx="640">
                  <c:v>51440</c:v>
                </c:pt>
                <c:pt idx="641">
                  <c:v>51520</c:v>
                </c:pt>
                <c:pt idx="642">
                  <c:v>51600</c:v>
                </c:pt>
                <c:pt idx="643">
                  <c:v>51680</c:v>
                </c:pt>
                <c:pt idx="644">
                  <c:v>51760</c:v>
                </c:pt>
                <c:pt idx="645">
                  <c:v>51840</c:v>
                </c:pt>
                <c:pt idx="646">
                  <c:v>51920</c:v>
                </c:pt>
                <c:pt idx="647">
                  <c:v>52000</c:v>
                </c:pt>
                <c:pt idx="648">
                  <c:v>52080</c:v>
                </c:pt>
                <c:pt idx="649">
                  <c:v>52160</c:v>
                </c:pt>
                <c:pt idx="650">
                  <c:v>52240</c:v>
                </c:pt>
                <c:pt idx="651">
                  <c:v>52320</c:v>
                </c:pt>
                <c:pt idx="652">
                  <c:v>52400</c:v>
                </c:pt>
                <c:pt idx="653">
                  <c:v>52480</c:v>
                </c:pt>
                <c:pt idx="654">
                  <c:v>52560</c:v>
                </c:pt>
                <c:pt idx="655">
                  <c:v>52640</c:v>
                </c:pt>
                <c:pt idx="656">
                  <c:v>52720</c:v>
                </c:pt>
                <c:pt idx="657">
                  <c:v>52800</c:v>
                </c:pt>
                <c:pt idx="658">
                  <c:v>52880</c:v>
                </c:pt>
                <c:pt idx="659">
                  <c:v>52960</c:v>
                </c:pt>
                <c:pt idx="660">
                  <c:v>53040</c:v>
                </c:pt>
                <c:pt idx="661">
                  <c:v>53120</c:v>
                </c:pt>
                <c:pt idx="662">
                  <c:v>53200</c:v>
                </c:pt>
                <c:pt idx="663">
                  <c:v>53280</c:v>
                </c:pt>
                <c:pt idx="664">
                  <c:v>53360</c:v>
                </c:pt>
                <c:pt idx="665">
                  <c:v>53440</c:v>
                </c:pt>
                <c:pt idx="666">
                  <c:v>53520</c:v>
                </c:pt>
                <c:pt idx="667">
                  <c:v>53600</c:v>
                </c:pt>
                <c:pt idx="668">
                  <c:v>53680</c:v>
                </c:pt>
                <c:pt idx="669">
                  <c:v>53760</c:v>
                </c:pt>
                <c:pt idx="670">
                  <c:v>53840</c:v>
                </c:pt>
                <c:pt idx="671">
                  <c:v>53920</c:v>
                </c:pt>
                <c:pt idx="672">
                  <c:v>54000</c:v>
                </c:pt>
                <c:pt idx="673">
                  <c:v>54080</c:v>
                </c:pt>
                <c:pt idx="674">
                  <c:v>54160</c:v>
                </c:pt>
                <c:pt idx="675">
                  <c:v>54240</c:v>
                </c:pt>
                <c:pt idx="676">
                  <c:v>54320</c:v>
                </c:pt>
                <c:pt idx="677">
                  <c:v>54400</c:v>
                </c:pt>
                <c:pt idx="678">
                  <c:v>54480</c:v>
                </c:pt>
                <c:pt idx="679">
                  <c:v>54560</c:v>
                </c:pt>
                <c:pt idx="680">
                  <c:v>54640</c:v>
                </c:pt>
                <c:pt idx="681">
                  <c:v>54720</c:v>
                </c:pt>
                <c:pt idx="682">
                  <c:v>54800</c:v>
                </c:pt>
                <c:pt idx="683">
                  <c:v>54880</c:v>
                </c:pt>
                <c:pt idx="684">
                  <c:v>54960</c:v>
                </c:pt>
                <c:pt idx="685">
                  <c:v>55040</c:v>
                </c:pt>
                <c:pt idx="686">
                  <c:v>55120</c:v>
                </c:pt>
                <c:pt idx="687">
                  <c:v>55200</c:v>
                </c:pt>
                <c:pt idx="688">
                  <c:v>55280</c:v>
                </c:pt>
                <c:pt idx="689">
                  <c:v>55360</c:v>
                </c:pt>
                <c:pt idx="690">
                  <c:v>55440</c:v>
                </c:pt>
                <c:pt idx="691">
                  <c:v>55520</c:v>
                </c:pt>
                <c:pt idx="692">
                  <c:v>55600</c:v>
                </c:pt>
                <c:pt idx="693">
                  <c:v>55680</c:v>
                </c:pt>
                <c:pt idx="694">
                  <c:v>55760</c:v>
                </c:pt>
                <c:pt idx="695">
                  <c:v>55840</c:v>
                </c:pt>
                <c:pt idx="696">
                  <c:v>55920</c:v>
                </c:pt>
                <c:pt idx="697">
                  <c:v>56000</c:v>
                </c:pt>
                <c:pt idx="698">
                  <c:v>56080</c:v>
                </c:pt>
                <c:pt idx="699">
                  <c:v>56160</c:v>
                </c:pt>
                <c:pt idx="700">
                  <c:v>56240</c:v>
                </c:pt>
                <c:pt idx="701">
                  <c:v>56320</c:v>
                </c:pt>
                <c:pt idx="702">
                  <c:v>56400</c:v>
                </c:pt>
                <c:pt idx="703">
                  <c:v>56480</c:v>
                </c:pt>
                <c:pt idx="704">
                  <c:v>56560</c:v>
                </c:pt>
                <c:pt idx="705">
                  <c:v>56640</c:v>
                </c:pt>
                <c:pt idx="706">
                  <c:v>56720</c:v>
                </c:pt>
                <c:pt idx="707">
                  <c:v>56800</c:v>
                </c:pt>
                <c:pt idx="708">
                  <c:v>56880</c:v>
                </c:pt>
                <c:pt idx="709">
                  <c:v>56960</c:v>
                </c:pt>
                <c:pt idx="710">
                  <c:v>57040</c:v>
                </c:pt>
                <c:pt idx="711">
                  <c:v>57120</c:v>
                </c:pt>
                <c:pt idx="712">
                  <c:v>57200</c:v>
                </c:pt>
                <c:pt idx="713">
                  <c:v>57280</c:v>
                </c:pt>
                <c:pt idx="714">
                  <c:v>57360</c:v>
                </c:pt>
                <c:pt idx="715">
                  <c:v>57440</c:v>
                </c:pt>
                <c:pt idx="716">
                  <c:v>57520</c:v>
                </c:pt>
                <c:pt idx="717">
                  <c:v>57600</c:v>
                </c:pt>
                <c:pt idx="718">
                  <c:v>57680</c:v>
                </c:pt>
                <c:pt idx="719">
                  <c:v>57760</c:v>
                </c:pt>
                <c:pt idx="720">
                  <c:v>57840</c:v>
                </c:pt>
                <c:pt idx="721">
                  <c:v>57920</c:v>
                </c:pt>
                <c:pt idx="722">
                  <c:v>58000</c:v>
                </c:pt>
                <c:pt idx="723">
                  <c:v>58080</c:v>
                </c:pt>
                <c:pt idx="724">
                  <c:v>58160</c:v>
                </c:pt>
                <c:pt idx="725">
                  <c:v>58240</c:v>
                </c:pt>
                <c:pt idx="726">
                  <c:v>58320</c:v>
                </c:pt>
                <c:pt idx="727">
                  <c:v>58400</c:v>
                </c:pt>
                <c:pt idx="728">
                  <c:v>58480</c:v>
                </c:pt>
                <c:pt idx="729">
                  <c:v>58560</c:v>
                </c:pt>
                <c:pt idx="730">
                  <c:v>58640</c:v>
                </c:pt>
                <c:pt idx="731">
                  <c:v>58720</c:v>
                </c:pt>
                <c:pt idx="732">
                  <c:v>58800</c:v>
                </c:pt>
                <c:pt idx="733">
                  <c:v>58880</c:v>
                </c:pt>
                <c:pt idx="734">
                  <c:v>58960</c:v>
                </c:pt>
                <c:pt idx="735">
                  <c:v>59040</c:v>
                </c:pt>
                <c:pt idx="736">
                  <c:v>59120</c:v>
                </c:pt>
                <c:pt idx="737">
                  <c:v>59200</c:v>
                </c:pt>
                <c:pt idx="738">
                  <c:v>59280</c:v>
                </c:pt>
                <c:pt idx="739">
                  <c:v>59360</c:v>
                </c:pt>
                <c:pt idx="740">
                  <c:v>59440</c:v>
                </c:pt>
                <c:pt idx="741">
                  <c:v>59520</c:v>
                </c:pt>
                <c:pt idx="742">
                  <c:v>59600</c:v>
                </c:pt>
                <c:pt idx="743">
                  <c:v>59680</c:v>
                </c:pt>
                <c:pt idx="744">
                  <c:v>59760</c:v>
                </c:pt>
                <c:pt idx="745">
                  <c:v>59840</c:v>
                </c:pt>
                <c:pt idx="746">
                  <c:v>59920</c:v>
                </c:pt>
                <c:pt idx="747">
                  <c:v>60000</c:v>
                </c:pt>
                <c:pt idx="748">
                  <c:v>60080</c:v>
                </c:pt>
                <c:pt idx="749">
                  <c:v>60160</c:v>
                </c:pt>
                <c:pt idx="750">
                  <c:v>60240</c:v>
                </c:pt>
                <c:pt idx="751">
                  <c:v>60320</c:v>
                </c:pt>
                <c:pt idx="752">
                  <c:v>60400</c:v>
                </c:pt>
                <c:pt idx="753">
                  <c:v>60480</c:v>
                </c:pt>
                <c:pt idx="754">
                  <c:v>60560</c:v>
                </c:pt>
                <c:pt idx="755">
                  <c:v>60640</c:v>
                </c:pt>
                <c:pt idx="756">
                  <c:v>60720</c:v>
                </c:pt>
                <c:pt idx="757">
                  <c:v>60800</c:v>
                </c:pt>
                <c:pt idx="758">
                  <c:v>60880</c:v>
                </c:pt>
                <c:pt idx="759">
                  <c:v>60960</c:v>
                </c:pt>
                <c:pt idx="760">
                  <c:v>61040</c:v>
                </c:pt>
                <c:pt idx="761">
                  <c:v>61120</c:v>
                </c:pt>
                <c:pt idx="762">
                  <c:v>61200</c:v>
                </c:pt>
                <c:pt idx="763">
                  <c:v>61280</c:v>
                </c:pt>
                <c:pt idx="764">
                  <c:v>61360</c:v>
                </c:pt>
                <c:pt idx="765">
                  <c:v>61440</c:v>
                </c:pt>
                <c:pt idx="766">
                  <c:v>61520</c:v>
                </c:pt>
                <c:pt idx="767">
                  <c:v>61600</c:v>
                </c:pt>
                <c:pt idx="768">
                  <c:v>61680</c:v>
                </c:pt>
                <c:pt idx="769">
                  <c:v>61760</c:v>
                </c:pt>
                <c:pt idx="770">
                  <c:v>61840</c:v>
                </c:pt>
                <c:pt idx="771">
                  <c:v>61920</c:v>
                </c:pt>
                <c:pt idx="772">
                  <c:v>62000</c:v>
                </c:pt>
                <c:pt idx="773">
                  <c:v>62080</c:v>
                </c:pt>
                <c:pt idx="774">
                  <c:v>62160</c:v>
                </c:pt>
                <c:pt idx="775">
                  <c:v>62240</c:v>
                </c:pt>
                <c:pt idx="776">
                  <c:v>62320</c:v>
                </c:pt>
                <c:pt idx="777">
                  <c:v>62400</c:v>
                </c:pt>
                <c:pt idx="778">
                  <c:v>62480</c:v>
                </c:pt>
                <c:pt idx="779">
                  <c:v>62560</c:v>
                </c:pt>
                <c:pt idx="780">
                  <c:v>62640</c:v>
                </c:pt>
                <c:pt idx="781">
                  <c:v>62720</c:v>
                </c:pt>
                <c:pt idx="782">
                  <c:v>62800</c:v>
                </c:pt>
                <c:pt idx="783">
                  <c:v>62880</c:v>
                </c:pt>
                <c:pt idx="784">
                  <c:v>62960</c:v>
                </c:pt>
                <c:pt idx="785">
                  <c:v>63040</c:v>
                </c:pt>
                <c:pt idx="786">
                  <c:v>63120</c:v>
                </c:pt>
                <c:pt idx="787">
                  <c:v>63200</c:v>
                </c:pt>
                <c:pt idx="788">
                  <c:v>63280</c:v>
                </c:pt>
                <c:pt idx="789">
                  <c:v>63360</c:v>
                </c:pt>
                <c:pt idx="790">
                  <c:v>63440</c:v>
                </c:pt>
                <c:pt idx="791">
                  <c:v>63520</c:v>
                </c:pt>
                <c:pt idx="792">
                  <c:v>63600</c:v>
                </c:pt>
                <c:pt idx="793">
                  <c:v>63680</c:v>
                </c:pt>
                <c:pt idx="794">
                  <c:v>63760</c:v>
                </c:pt>
                <c:pt idx="795">
                  <c:v>63840</c:v>
                </c:pt>
                <c:pt idx="796">
                  <c:v>63920</c:v>
                </c:pt>
                <c:pt idx="797">
                  <c:v>64000</c:v>
                </c:pt>
                <c:pt idx="798">
                  <c:v>64080</c:v>
                </c:pt>
                <c:pt idx="799">
                  <c:v>64160</c:v>
                </c:pt>
                <c:pt idx="800">
                  <c:v>64240</c:v>
                </c:pt>
                <c:pt idx="801">
                  <c:v>64320</c:v>
                </c:pt>
                <c:pt idx="802">
                  <c:v>64400</c:v>
                </c:pt>
                <c:pt idx="803">
                  <c:v>64480</c:v>
                </c:pt>
                <c:pt idx="804">
                  <c:v>64560</c:v>
                </c:pt>
                <c:pt idx="805">
                  <c:v>64640</c:v>
                </c:pt>
                <c:pt idx="806">
                  <c:v>64720</c:v>
                </c:pt>
                <c:pt idx="807">
                  <c:v>64800</c:v>
                </c:pt>
                <c:pt idx="808">
                  <c:v>64880</c:v>
                </c:pt>
                <c:pt idx="809">
                  <c:v>64960</c:v>
                </c:pt>
                <c:pt idx="810">
                  <c:v>65040</c:v>
                </c:pt>
                <c:pt idx="811">
                  <c:v>65120</c:v>
                </c:pt>
                <c:pt idx="812">
                  <c:v>65200</c:v>
                </c:pt>
                <c:pt idx="813">
                  <c:v>65280</c:v>
                </c:pt>
                <c:pt idx="814">
                  <c:v>65360</c:v>
                </c:pt>
                <c:pt idx="815">
                  <c:v>65440</c:v>
                </c:pt>
                <c:pt idx="816">
                  <c:v>65520</c:v>
                </c:pt>
                <c:pt idx="817">
                  <c:v>65600</c:v>
                </c:pt>
                <c:pt idx="818">
                  <c:v>65680</c:v>
                </c:pt>
                <c:pt idx="819">
                  <c:v>65760</c:v>
                </c:pt>
                <c:pt idx="820">
                  <c:v>65840</c:v>
                </c:pt>
                <c:pt idx="821">
                  <c:v>65920</c:v>
                </c:pt>
                <c:pt idx="822">
                  <c:v>66000</c:v>
                </c:pt>
                <c:pt idx="823">
                  <c:v>66080</c:v>
                </c:pt>
                <c:pt idx="824">
                  <c:v>66160</c:v>
                </c:pt>
                <c:pt idx="825">
                  <c:v>66240</c:v>
                </c:pt>
                <c:pt idx="826">
                  <c:v>66320</c:v>
                </c:pt>
                <c:pt idx="827">
                  <c:v>66400</c:v>
                </c:pt>
                <c:pt idx="828">
                  <c:v>66480</c:v>
                </c:pt>
                <c:pt idx="829">
                  <c:v>66560</c:v>
                </c:pt>
                <c:pt idx="830">
                  <c:v>66640</c:v>
                </c:pt>
                <c:pt idx="831">
                  <c:v>66720</c:v>
                </c:pt>
                <c:pt idx="832">
                  <c:v>66800</c:v>
                </c:pt>
                <c:pt idx="833">
                  <c:v>66880</c:v>
                </c:pt>
                <c:pt idx="834">
                  <c:v>66960</c:v>
                </c:pt>
                <c:pt idx="835">
                  <c:v>67040</c:v>
                </c:pt>
                <c:pt idx="836">
                  <c:v>67120</c:v>
                </c:pt>
                <c:pt idx="837">
                  <c:v>67200</c:v>
                </c:pt>
                <c:pt idx="838">
                  <c:v>67280</c:v>
                </c:pt>
                <c:pt idx="839">
                  <c:v>67360</c:v>
                </c:pt>
                <c:pt idx="840">
                  <c:v>67440</c:v>
                </c:pt>
                <c:pt idx="841">
                  <c:v>67520</c:v>
                </c:pt>
                <c:pt idx="842">
                  <c:v>67600</c:v>
                </c:pt>
                <c:pt idx="843">
                  <c:v>67680</c:v>
                </c:pt>
                <c:pt idx="844">
                  <c:v>67760</c:v>
                </c:pt>
                <c:pt idx="845">
                  <c:v>67840</c:v>
                </c:pt>
                <c:pt idx="846">
                  <c:v>67920</c:v>
                </c:pt>
                <c:pt idx="847">
                  <c:v>68000</c:v>
                </c:pt>
                <c:pt idx="848">
                  <c:v>68080</c:v>
                </c:pt>
                <c:pt idx="849">
                  <c:v>68160</c:v>
                </c:pt>
                <c:pt idx="850">
                  <c:v>68240</c:v>
                </c:pt>
                <c:pt idx="851">
                  <c:v>68320</c:v>
                </c:pt>
                <c:pt idx="852">
                  <c:v>68400</c:v>
                </c:pt>
                <c:pt idx="853">
                  <c:v>68480</c:v>
                </c:pt>
                <c:pt idx="854">
                  <c:v>68560</c:v>
                </c:pt>
                <c:pt idx="855">
                  <c:v>68640</c:v>
                </c:pt>
                <c:pt idx="856">
                  <c:v>68720</c:v>
                </c:pt>
                <c:pt idx="857">
                  <c:v>68800</c:v>
                </c:pt>
                <c:pt idx="858">
                  <c:v>68880</c:v>
                </c:pt>
                <c:pt idx="859">
                  <c:v>68960</c:v>
                </c:pt>
                <c:pt idx="860">
                  <c:v>69040</c:v>
                </c:pt>
                <c:pt idx="861">
                  <c:v>69120</c:v>
                </c:pt>
                <c:pt idx="862">
                  <c:v>69200</c:v>
                </c:pt>
                <c:pt idx="863">
                  <c:v>69280</c:v>
                </c:pt>
                <c:pt idx="864">
                  <c:v>69360</c:v>
                </c:pt>
                <c:pt idx="865">
                  <c:v>69440</c:v>
                </c:pt>
                <c:pt idx="866">
                  <c:v>69520</c:v>
                </c:pt>
                <c:pt idx="867">
                  <c:v>69600</c:v>
                </c:pt>
                <c:pt idx="868">
                  <c:v>69680</c:v>
                </c:pt>
                <c:pt idx="869">
                  <c:v>69760</c:v>
                </c:pt>
                <c:pt idx="870">
                  <c:v>69840</c:v>
                </c:pt>
                <c:pt idx="871">
                  <c:v>69920</c:v>
                </c:pt>
                <c:pt idx="872">
                  <c:v>70000</c:v>
                </c:pt>
                <c:pt idx="873">
                  <c:v>70080</c:v>
                </c:pt>
                <c:pt idx="874">
                  <c:v>70160</c:v>
                </c:pt>
                <c:pt idx="875">
                  <c:v>70240</c:v>
                </c:pt>
                <c:pt idx="876">
                  <c:v>70320</c:v>
                </c:pt>
                <c:pt idx="877">
                  <c:v>70400</c:v>
                </c:pt>
                <c:pt idx="878">
                  <c:v>70480</c:v>
                </c:pt>
                <c:pt idx="879">
                  <c:v>70560</c:v>
                </c:pt>
                <c:pt idx="880">
                  <c:v>70640</c:v>
                </c:pt>
                <c:pt idx="881">
                  <c:v>70720</c:v>
                </c:pt>
                <c:pt idx="882">
                  <c:v>70800</c:v>
                </c:pt>
                <c:pt idx="883">
                  <c:v>70880</c:v>
                </c:pt>
                <c:pt idx="884">
                  <c:v>70960</c:v>
                </c:pt>
                <c:pt idx="885">
                  <c:v>71040</c:v>
                </c:pt>
                <c:pt idx="886">
                  <c:v>71120</c:v>
                </c:pt>
                <c:pt idx="887">
                  <c:v>71200</c:v>
                </c:pt>
                <c:pt idx="888">
                  <c:v>71280</c:v>
                </c:pt>
                <c:pt idx="889">
                  <c:v>71360</c:v>
                </c:pt>
                <c:pt idx="890">
                  <c:v>71440</c:v>
                </c:pt>
                <c:pt idx="891">
                  <c:v>71520</c:v>
                </c:pt>
                <c:pt idx="892">
                  <c:v>71600</c:v>
                </c:pt>
                <c:pt idx="893">
                  <c:v>71680</c:v>
                </c:pt>
                <c:pt idx="894">
                  <c:v>71760</c:v>
                </c:pt>
                <c:pt idx="895">
                  <c:v>71840</c:v>
                </c:pt>
                <c:pt idx="896">
                  <c:v>71920</c:v>
                </c:pt>
                <c:pt idx="897">
                  <c:v>72000</c:v>
                </c:pt>
                <c:pt idx="898">
                  <c:v>72080</c:v>
                </c:pt>
                <c:pt idx="899">
                  <c:v>72160</c:v>
                </c:pt>
                <c:pt idx="900">
                  <c:v>72240</c:v>
                </c:pt>
                <c:pt idx="901">
                  <c:v>72320</c:v>
                </c:pt>
                <c:pt idx="902">
                  <c:v>72400</c:v>
                </c:pt>
                <c:pt idx="903">
                  <c:v>72480</c:v>
                </c:pt>
                <c:pt idx="904">
                  <c:v>72560</c:v>
                </c:pt>
                <c:pt idx="905">
                  <c:v>72640</c:v>
                </c:pt>
                <c:pt idx="906">
                  <c:v>72720</c:v>
                </c:pt>
                <c:pt idx="907">
                  <c:v>72800</c:v>
                </c:pt>
                <c:pt idx="908">
                  <c:v>72880</c:v>
                </c:pt>
                <c:pt idx="909">
                  <c:v>72960</c:v>
                </c:pt>
                <c:pt idx="910">
                  <c:v>73040</c:v>
                </c:pt>
                <c:pt idx="911">
                  <c:v>73120</c:v>
                </c:pt>
                <c:pt idx="912">
                  <c:v>73200</c:v>
                </c:pt>
                <c:pt idx="913">
                  <c:v>73280</c:v>
                </c:pt>
                <c:pt idx="914">
                  <c:v>73360</c:v>
                </c:pt>
                <c:pt idx="915">
                  <c:v>73440</c:v>
                </c:pt>
                <c:pt idx="916">
                  <c:v>73520</c:v>
                </c:pt>
                <c:pt idx="917">
                  <c:v>73600</c:v>
                </c:pt>
                <c:pt idx="918">
                  <c:v>73680</c:v>
                </c:pt>
                <c:pt idx="919">
                  <c:v>73760</c:v>
                </c:pt>
                <c:pt idx="920">
                  <c:v>73840</c:v>
                </c:pt>
                <c:pt idx="921">
                  <c:v>73920</c:v>
                </c:pt>
                <c:pt idx="922">
                  <c:v>74000</c:v>
                </c:pt>
                <c:pt idx="923">
                  <c:v>74080</c:v>
                </c:pt>
                <c:pt idx="924">
                  <c:v>74160</c:v>
                </c:pt>
                <c:pt idx="925">
                  <c:v>74240</c:v>
                </c:pt>
                <c:pt idx="926">
                  <c:v>74320</c:v>
                </c:pt>
                <c:pt idx="927">
                  <c:v>74400</c:v>
                </c:pt>
                <c:pt idx="928">
                  <c:v>74480</c:v>
                </c:pt>
                <c:pt idx="929">
                  <c:v>74560</c:v>
                </c:pt>
                <c:pt idx="930">
                  <c:v>74640</c:v>
                </c:pt>
                <c:pt idx="931">
                  <c:v>74720</c:v>
                </c:pt>
                <c:pt idx="932">
                  <c:v>74800</c:v>
                </c:pt>
                <c:pt idx="933">
                  <c:v>74880</c:v>
                </c:pt>
                <c:pt idx="934">
                  <c:v>74960</c:v>
                </c:pt>
                <c:pt idx="935">
                  <c:v>75040</c:v>
                </c:pt>
                <c:pt idx="936">
                  <c:v>75120</c:v>
                </c:pt>
                <c:pt idx="937">
                  <c:v>75200</c:v>
                </c:pt>
                <c:pt idx="938">
                  <c:v>75280</c:v>
                </c:pt>
                <c:pt idx="939">
                  <c:v>75360</c:v>
                </c:pt>
                <c:pt idx="940">
                  <c:v>75440</c:v>
                </c:pt>
                <c:pt idx="941">
                  <c:v>75520</c:v>
                </c:pt>
                <c:pt idx="942">
                  <c:v>75600</c:v>
                </c:pt>
                <c:pt idx="943">
                  <c:v>75680</c:v>
                </c:pt>
                <c:pt idx="944">
                  <c:v>75760</c:v>
                </c:pt>
                <c:pt idx="945">
                  <c:v>75840</c:v>
                </c:pt>
                <c:pt idx="946">
                  <c:v>75920</c:v>
                </c:pt>
                <c:pt idx="947">
                  <c:v>76000</c:v>
                </c:pt>
                <c:pt idx="948">
                  <c:v>76080</c:v>
                </c:pt>
                <c:pt idx="949">
                  <c:v>76160</c:v>
                </c:pt>
                <c:pt idx="950">
                  <c:v>76240</c:v>
                </c:pt>
                <c:pt idx="951">
                  <c:v>76320</c:v>
                </c:pt>
                <c:pt idx="952">
                  <c:v>76400</c:v>
                </c:pt>
                <c:pt idx="953">
                  <c:v>76480</c:v>
                </c:pt>
                <c:pt idx="954">
                  <c:v>76560</c:v>
                </c:pt>
                <c:pt idx="955">
                  <c:v>76640</c:v>
                </c:pt>
                <c:pt idx="956">
                  <c:v>76720</c:v>
                </c:pt>
                <c:pt idx="957">
                  <c:v>76800</c:v>
                </c:pt>
                <c:pt idx="958">
                  <c:v>76880</c:v>
                </c:pt>
                <c:pt idx="959">
                  <c:v>76960</c:v>
                </c:pt>
                <c:pt idx="960">
                  <c:v>77040</c:v>
                </c:pt>
                <c:pt idx="961">
                  <c:v>77120</c:v>
                </c:pt>
                <c:pt idx="962">
                  <c:v>77200</c:v>
                </c:pt>
                <c:pt idx="963">
                  <c:v>77280</c:v>
                </c:pt>
                <c:pt idx="964">
                  <c:v>77360</c:v>
                </c:pt>
                <c:pt idx="965">
                  <c:v>77440</c:v>
                </c:pt>
                <c:pt idx="966">
                  <c:v>77520</c:v>
                </c:pt>
                <c:pt idx="967">
                  <c:v>77600</c:v>
                </c:pt>
                <c:pt idx="968">
                  <c:v>77680</c:v>
                </c:pt>
                <c:pt idx="969">
                  <c:v>77760</c:v>
                </c:pt>
                <c:pt idx="970">
                  <c:v>77840</c:v>
                </c:pt>
                <c:pt idx="971">
                  <c:v>77920</c:v>
                </c:pt>
                <c:pt idx="972">
                  <c:v>78000</c:v>
                </c:pt>
                <c:pt idx="973">
                  <c:v>78080</c:v>
                </c:pt>
                <c:pt idx="974">
                  <c:v>78160</c:v>
                </c:pt>
                <c:pt idx="975">
                  <c:v>78240</c:v>
                </c:pt>
                <c:pt idx="976">
                  <c:v>78320</c:v>
                </c:pt>
                <c:pt idx="977">
                  <c:v>78400</c:v>
                </c:pt>
                <c:pt idx="978">
                  <c:v>78480</c:v>
                </c:pt>
                <c:pt idx="979">
                  <c:v>78560</c:v>
                </c:pt>
                <c:pt idx="980">
                  <c:v>78640</c:v>
                </c:pt>
                <c:pt idx="981">
                  <c:v>78720</c:v>
                </c:pt>
                <c:pt idx="982">
                  <c:v>78800</c:v>
                </c:pt>
                <c:pt idx="983">
                  <c:v>78880</c:v>
                </c:pt>
                <c:pt idx="984">
                  <c:v>78960</c:v>
                </c:pt>
                <c:pt idx="985">
                  <c:v>79040</c:v>
                </c:pt>
                <c:pt idx="986">
                  <c:v>79120</c:v>
                </c:pt>
                <c:pt idx="987">
                  <c:v>79200</c:v>
                </c:pt>
                <c:pt idx="988">
                  <c:v>79280</c:v>
                </c:pt>
                <c:pt idx="989">
                  <c:v>79360</c:v>
                </c:pt>
                <c:pt idx="990">
                  <c:v>79440</c:v>
                </c:pt>
                <c:pt idx="991">
                  <c:v>79520</c:v>
                </c:pt>
                <c:pt idx="992">
                  <c:v>79600</c:v>
                </c:pt>
                <c:pt idx="993">
                  <c:v>79680</c:v>
                </c:pt>
                <c:pt idx="994">
                  <c:v>79760</c:v>
                </c:pt>
                <c:pt idx="995">
                  <c:v>79840</c:v>
                </c:pt>
                <c:pt idx="996">
                  <c:v>79920</c:v>
                </c:pt>
                <c:pt idx="997">
                  <c:v>80000</c:v>
                </c:pt>
                <c:pt idx="998">
                  <c:v>80080</c:v>
                </c:pt>
                <c:pt idx="999">
                  <c:v>80160</c:v>
                </c:pt>
                <c:pt idx="1000">
                  <c:v>80240</c:v>
                </c:pt>
                <c:pt idx="1001">
                  <c:v>80320</c:v>
                </c:pt>
                <c:pt idx="1002">
                  <c:v>80400</c:v>
                </c:pt>
                <c:pt idx="1003">
                  <c:v>80480</c:v>
                </c:pt>
                <c:pt idx="1004">
                  <c:v>80560</c:v>
                </c:pt>
                <c:pt idx="1005">
                  <c:v>80640</c:v>
                </c:pt>
                <c:pt idx="1006">
                  <c:v>80720</c:v>
                </c:pt>
                <c:pt idx="1007">
                  <c:v>80800</c:v>
                </c:pt>
                <c:pt idx="1008">
                  <c:v>80880</c:v>
                </c:pt>
                <c:pt idx="1009">
                  <c:v>80960</c:v>
                </c:pt>
                <c:pt idx="1010">
                  <c:v>81040</c:v>
                </c:pt>
                <c:pt idx="1011">
                  <c:v>81120</c:v>
                </c:pt>
                <c:pt idx="1012">
                  <c:v>81200</c:v>
                </c:pt>
                <c:pt idx="1013">
                  <c:v>81280</c:v>
                </c:pt>
                <c:pt idx="1014">
                  <c:v>81360</c:v>
                </c:pt>
                <c:pt idx="1015">
                  <c:v>81440</c:v>
                </c:pt>
                <c:pt idx="1016">
                  <c:v>81520</c:v>
                </c:pt>
                <c:pt idx="1017">
                  <c:v>81600</c:v>
                </c:pt>
                <c:pt idx="1018">
                  <c:v>81680</c:v>
                </c:pt>
                <c:pt idx="1019">
                  <c:v>81760</c:v>
                </c:pt>
                <c:pt idx="1020">
                  <c:v>81840</c:v>
                </c:pt>
                <c:pt idx="1021">
                  <c:v>81920</c:v>
                </c:pt>
                <c:pt idx="1022">
                  <c:v>82000</c:v>
                </c:pt>
                <c:pt idx="1023">
                  <c:v>82080</c:v>
                </c:pt>
                <c:pt idx="1024">
                  <c:v>82160</c:v>
                </c:pt>
                <c:pt idx="1025">
                  <c:v>82240</c:v>
                </c:pt>
                <c:pt idx="1026">
                  <c:v>82320</c:v>
                </c:pt>
                <c:pt idx="1027">
                  <c:v>82400</c:v>
                </c:pt>
                <c:pt idx="1028">
                  <c:v>82480</c:v>
                </c:pt>
                <c:pt idx="1029">
                  <c:v>82560</c:v>
                </c:pt>
                <c:pt idx="1030">
                  <c:v>82640</c:v>
                </c:pt>
                <c:pt idx="1031">
                  <c:v>82720</c:v>
                </c:pt>
                <c:pt idx="1032">
                  <c:v>82800</c:v>
                </c:pt>
                <c:pt idx="1033">
                  <c:v>82880</c:v>
                </c:pt>
                <c:pt idx="1034">
                  <c:v>82960</c:v>
                </c:pt>
                <c:pt idx="1035">
                  <c:v>83040</c:v>
                </c:pt>
                <c:pt idx="1036">
                  <c:v>83120</c:v>
                </c:pt>
                <c:pt idx="1037">
                  <c:v>83200</c:v>
                </c:pt>
                <c:pt idx="1038">
                  <c:v>83280</c:v>
                </c:pt>
                <c:pt idx="1039">
                  <c:v>83360</c:v>
                </c:pt>
                <c:pt idx="1040">
                  <c:v>83440</c:v>
                </c:pt>
                <c:pt idx="1041">
                  <c:v>83520</c:v>
                </c:pt>
                <c:pt idx="1042">
                  <c:v>83600</c:v>
                </c:pt>
                <c:pt idx="1043">
                  <c:v>83680</c:v>
                </c:pt>
                <c:pt idx="1044">
                  <c:v>83760</c:v>
                </c:pt>
                <c:pt idx="1045">
                  <c:v>83840</c:v>
                </c:pt>
                <c:pt idx="1046">
                  <c:v>83920</c:v>
                </c:pt>
                <c:pt idx="1047">
                  <c:v>84000</c:v>
                </c:pt>
                <c:pt idx="1048">
                  <c:v>84080</c:v>
                </c:pt>
                <c:pt idx="1049">
                  <c:v>84160</c:v>
                </c:pt>
                <c:pt idx="1050">
                  <c:v>84240</c:v>
                </c:pt>
                <c:pt idx="1051">
                  <c:v>84320</c:v>
                </c:pt>
                <c:pt idx="1052">
                  <c:v>84400</c:v>
                </c:pt>
                <c:pt idx="1053">
                  <c:v>84480</c:v>
                </c:pt>
                <c:pt idx="1054">
                  <c:v>84560</c:v>
                </c:pt>
                <c:pt idx="1055">
                  <c:v>84640</c:v>
                </c:pt>
                <c:pt idx="1056">
                  <c:v>84720</c:v>
                </c:pt>
                <c:pt idx="1057">
                  <c:v>84800</c:v>
                </c:pt>
                <c:pt idx="1058">
                  <c:v>84880</c:v>
                </c:pt>
                <c:pt idx="1059">
                  <c:v>84960</c:v>
                </c:pt>
                <c:pt idx="1060">
                  <c:v>85040</c:v>
                </c:pt>
                <c:pt idx="1061">
                  <c:v>85120</c:v>
                </c:pt>
                <c:pt idx="1062">
                  <c:v>85200</c:v>
                </c:pt>
                <c:pt idx="1063">
                  <c:v>85280</c:v>
                </c:pt>
                <c:pt idx="1064">
                  <c:v>85360</c:v>
                </c:pt>
                <c:pt idx="1065">
                  <c:v>85440</c:v>
                </c:pt>
                <c:pt idx="1066">
                  <c:v>85520</c:v>
                </c:pt>
                <c:pt idx="1067">
                  <c:v>85600</c:v>
                </c:pt>
                <c:pt idx="1068">
                  <c:v>85680</c:v>
                </c:pt>
                <c:pt idx="1069">
                  <c:v>85760</c:v>
                </c:pt>
                <c:pt idx="1070">
                  <c:v>85840</c:v>
                </c:pt>
                <c:pt idx="1071">
                  <c:v>85920</c:v>
                </c:pt>
                <c:pt idx="1072">
                  <c:v>86000</c:v>
                </c:pt>
                <c:pt idx="1073">
                  <c:v>86080</c:v>
                </c:pt>
                <c:pt idx="1074">
                  <c:v>86160</c:v>
                </c:pt>
                <c:pt idx="1075">
                  <c:v>86240</c:v>
                </c:pt>
                <c:pt idx="1076">
                  <c:v>86320</c:v>
                </c:pt>
                <c:pt idx="1077">
                  <c:v>86400</c:v>
                </c:pt>
                <c:pt idx="1078">
                  <c:v>86480</c:v>
                </c:pt>
                <c:pt idx="1079">
                  <c:v>86560</c:v>
                </c:pt>
                <c:pt idx="1080">
                  <c:v>86640</c:v>
                </c:pt>
                <c:pt idx="1081">
                  <c:v>86720</c:v>
                </c:pt>
                <c:pt idx="1082">
                  <c:v>86800</c:v>
                </c:pt>
                <c:pt idx="1083">
                  <c:v>86880</c:v>
                </c:pt>
                <c:pt idx="1084">
                  <c:v>86960</c:v>
                </c:pt>
                <c:pt idx="1085">
                  <c:v>87040</c:v>
                </c:pt>
                <c:pt idx="1086">
                  <c:v>87120</c:v>
                </c:pt>
                <c:pt idx="1087">
                  <c:v>87200</c:v>
                </c:pt>
                <c:pt idx="1088">
                  <c:v>87280</c:v>
                </c:pt>
                <c:pt idx="1089">
                  <c:v>87360</c:v>
                </c:pt>
                <c:pt idx="1090">
                  <c:v>87440</c:v>
                </c:pt>
                <c:pt idx="1091">
                  <c:v>87520</c:v>
                </c:pt>
                <c:pt idx="1092">
                  <c:v>87600</c:v>
                </c:pt>
                <c:pt idx="1093">
                  <c:v>87680</c:v>
                </c:pt>
                <c:pt idx="1094">
                  <c:v>87760</c:v>
                </c:pt>
                <c:pt idx="1095">
                  <c:v>87840</c:v>
                </c:pt>
                <c:pt idx="1096">
                  <c:v>87920</c:v>
                </c:pt>
                <c:pt idx="1097">
                  <c:v>88000</c:v>
                </c:pt>
                <c:pt idx="1098">
                  <c:v>88080</c:v>
                </c:pt>
                <c:pt idx="1099">
                  <c:v>88160</c:v>
                </c:pt>
                <c:pt idx="1100">
                  <c:v>88240</c:v>
                </c:pt>
                <c:pt idx="1101">
                  <c:v>88320</c:v>
                </c:pt>
                <c:pt idx="1102">
                  <c:v>88400</c:v>
                </c:pt>
                <c:pt idx="1103">
                  <c:v>88480</c:v>
                </c:pt>
                <c:pt idx="1104">
                  <c:v>88560</c:v>
                </c:pt>
                <c:pt idx="1105">
                  <c:v>88640</c:v>
                </c:pt>
                <c:pt idx="1106">
                  <c:v>88720</c:v>
                </c:pt>
                <c:pt idx="1107">
                  <c:v>88800</c:v>
                </c:pt>
                <c:pt idx="1108">
                  <c:v>88880</c:v>
                </c:pt>
                <c:pt idx="1109">
                  <c:v>88960</c:v>
                </c:pt>
                <c:pt idx="1110">
                  <c:v>89040</c:v>
                </c:pt>
                <c:pt idx="1111">
                  <c:v>89120</c:v>
                </c:pt>
                <c:pt idx="1112">
                  <c:v>89200</c:v>
                </c:pt>
                <c:pt idx="1113">
                  <c:v>89280</c:v>
                </c:pt>
                <c:pt idx="1114">
                  <c:v>89360</c:v>
                </c:pt>
                <c:pt idx="1115">
                  <c:v>89440</c:v>
                </c:pt>
                <c:pt idx="1116">
                  <c:v>89520</c:v>
                </c:pt>
                <c:pt idx="1117">
                  <c:v>89600</c:v>
                </c:pt>
                <c:pt idx="1118">
                  <c:v>89680</c:v>
                </c:pt>
                <c:pt idx="1119">
                  <c:v>89760</c:v>
                </c:pt>
                <c:pt idx="1120">
                  <c:v>89840</c:v>
                </c:pt>
                <c:pt idx="1121">
                  <c:v>89920</c:v>
                </c:pt>
                <c:pt idx="1122">
                  <c:v>90000</c:v>
                </c:pt>
                <c:pt idx="1123">
                  <c:v>90080</c:v>
                </c:pt>
                <c:pt idx="1124">
                  <c:v>90160</c:v>
                </c:pt>
                <c:pt idx="1125">
                  <c:v>90240</c:v>
                </c:pt>
                <c:pt idx="1126">
                  <c:v>90320</c:v>
                </c:pt>
                <c:pt idx="1127">
                  <c:v>90400</c:v>
                </c:pt>
                <c:pt idx="1128">
                  <c:v>90480</c:v>
                </c:pt>
                <c:pt idx="1129">
                  <c:v>90560</c:v>
                </c:pt>
                <c:pt idx="1130">
                  <c:v>90640</c:v>
                </c:pt>
                <c:pt idx="1131">
                  <c:v>90720</c:v>
                </c:pt>
                <c:pt idx="1132">
                  <c:v>90800</c:v>
                </c:pt>
                <c:pt idx="1133">
                  <c:v>90880</c:v>
                </c:pt>
                <c:pt idx="1134">
                  <c:v>90960</c:v>
                </c:pt>
                <c:pt idx="1135">
                  <c:v>91040</c:v>
                </c:pt>
                <c:pt idx="1136">
                  <c:v>91120</c:v>
                </c:pt>
                <c:pt idx="1137">
                  <c:v>91200</c:v>
                </c:pt>
                <c:pt idx="1138">
                  <c:v>91280</c:v>
                </c:pt>
                <c:pt idx="1139">
                  <c:v>91360</c:v>
                </c:pt>
                <c:pt idx="1140">
                  <c:v>91440</c:v>
                </c:pt>
                <c:pt idx="1141">
                  <c:v>91520</c:v>
                </c:pt>
                <c:pt idx="1142">
                  <c:v>91600</c:v>
                </c:pt>
                <c:pt idx="1143">
                  <c:v>91680</c:v>
                </c:pt>
                <c:pt idx="1144">
                  <c:v>91760</c:v>
                </c:pt>
                <c:pt idx="1145">
                  <c:v>91840</c:v>
                </c:pt>
                <c:pt idx="1146">
                  <c:v>91920</c:v>
                </c:pt>
                <c:pt idx="1147">
                  <c:v>92000</c:v>
                </c:pt>
                <c:pt idx="1148">
                  <c:v>92080</c:v>
                </c:pt>
                <c:pt idx="1149">
                  <c:v>92160</c:v>
                </c:pt>
                <c:pt idx="1150">
                  <c:v>92240</c:v>
                </c:pt>
                <c:pt idx="1151">
                  <c:v>92320</c:v>
                </c:pt>
                <c:pt idx="1152">
                  <c:v>92400</c:v>
                </c:pt>
                <c:pt idx="1153">
                  <c:v>92480</c:v>
                </c:pt>
                <c:pt idx="1154">
                  <c:v>92560</c:v>
                </c:pt>
                <c:pt idx="1155">
                  <c:v>92640</c:v>
                </c:pt>
                <c:pt idx="1156">
                  <c:v>92720</c:v>
                </c:pt>
                <c:pt idx="1157">
                  <c:v>92800</c:v>
                </c:pt>
                <c:pt idx="1158">
                  <c:v>92880</c:v>
                </c:pt>
                <c:pt idx="1159">
                  <c:v>92960</c:v>
                </c:pt>
                <c:pt idx="1160">
                  <c:v>93040</c:v>
                </c:pt>
                <c:pt idx="1161">
                  <c:v>93120</c:v>
                </c:pt>
                <c:pt idx="1162">
                  <c:v>93200</c:v>
                </c:pt>
                <c:pt idx="1163">
                  <c:v>93280</c:v>
                </c:pt>
                <c:pt idx="1164">
                  <c:v>93360</c:v>
                </c:pt>
                <c:pt idx="1165">
                  <c:v>93440</c:v>
                </c:pt>
                <c:pt idx="1166">
                  <c:v>93520</c:v>
                </c:pt>
                <c:pt idx="1167">
                  <c:v>93600</c:v>
                </c:pt>
                <c:pt idx="1168">
                  <c:v>93680</c:v>
                </c:pt>
                <c:pt idx="1169">
                  <c:v>93760</c:v>
                </c:pt>
                <c:pt idx="1170">
                  <c:v>93840</c:v>
                </c:pt>
                <c:pt idx="1171">
                  <c:v>93920</c:v>
                </c:pt>
                <c:pt idx="1172">
                  <c:v>94000</c:v>
                </c:pt>
                <c:pt idx="1173">
                  <c:v>94080</c:v>
                </c:pt>
                <c:pt idx="1174">
                  <c:v>94160</c:v>
                </c:pt>
                <c:pt idx="1175">
                  <c:v>94240</c:v>
                </c:pt>
                <c:pt idx="1176">
                  <c:v>94320</c:v>
                </c:pt>
                <c:pt idx="1177">
                  <c:v>94400</c:v>
                </c:pt>
                <c:pt idx="1178">
                  <c:v>94480</c:v>
                </c:pt>
                <c:pt idx="1179">
                  <c:v>94560</c:v>
                </c:pt>
                <c:pt idx="1180">
                  <c:v>94640</c:v>
                </c:pt>
                <c:pt idx="1181">
                  <c:v>94720</c:v>
                </c:pt>
                <c:pt idx="1182">
                  <c:v>94800</c:v>
                </c:pt>
                <c:pt idx="1183">
                  <c:v>94880</c:v>
                </c:pt>
                <c:pt idx="1184">
                  <c:v>94960</c:v>
                </c:pt>
                <c:pt idx="1185">
                  <c:v>95040</c:v>
                </c:pt>
                <c:pt idx="1186">
                  <c:v>95120</c:v>
                </c:pt>
                <c:pt idx="1187">
                  <c:v>95200</c:v>
                </c:pt>
                <c:pt idx="1188">
                  <c:v>95280</c:v>
                </c:pt>
                <c:pt idx="1189">
                  <c:v>95360</c:v>
                </c:pt>
                <c:pt idx="1190">
                  <c:v>95440</c:v>
                </c:pt>
                <c:pt idx="1191">
                  <c:v>95520</c:v>
                </c:pt>
                <c:pt idx="1192">
                  <c:v>95600</c:v>
                </c:pt>
                <c:pt idx="1193">
                  <c:v>95680</c:v>
                </c:pt>
                <c:pt idx="1194">
                  <c:v>95760</c:v>
                </c:pt>
                <c:pt idx="1195">
                  <c:v>95840</c:v>
                </c:pt>
                <c:pt idx="1196">
                  <c:v>95920</c:v>
                </c:pt>
                <c:pt idx="1197">
                  <c:v>96000</c:v>
                </c:pt>
                <c:pt idx="1198">
                  <c:v>96080</c:v>
                </c:pt>
                <c:pt idx="1199">
                  <c:v>96160</c:v>
                </c:pt>
                <c:pt idx="1200">
                  <c:v>96240</c:v>
                </c:pt>
                <c:pt idx="1201">
                  <c:v>96320</c:v>
                </c:pt>
                <c:pt idx="1202">
                  <c:v>96400</c:v>
                </c:pt>
                <c:pt idx="1203">
                  <c:v>96480</c:v>
                </c:pt>
                <c:pt idx="1204">
                  <c:v>96560</c:v>
                </c:pt>
                <c:pt idx="1205">
                  <c:v>96640</c:v>
                </c:pt>
                <c:pt idx="1206">
                  <c:v>96720</c:v>
                </c:pt>
                <c:pt idx="1207">
                  <c:v>96800</c:v>
                </c:pt>
                <c:pt idx="1208">
                  <c:v>96880</c:v>
                </c:pt>
                <c:pt idx="1209">
                  <c:v>96960</c:v>
                </c:pt>
                <c:pt idx="1210">
                  <c:v>97040</c:v>
                </c:pt>
                <c:pt idx="1211">
                  <c:v>97120</c:v>
                </c:pt>
                <c:pt idx="1212">
                  <c:v>97200</c:v>
                </c:pt>
                <c:pt idx="1213">
                  <c:v>97280</c:v>
                </c:pt>
                <c:pt idx="1214">
                  <c:v>97360</c:v>
                </c:pt>
                <c:pt idx="1215">
                  <c:v>97440</c:v>
                </c:pt>
                <c:pt idx="1216">
                  <c:v>97520</c:v>
                </c:pt>
                <c:pt idx="1217">
                  <c:v>97600</c:v>
                </c:pt>
                <c:pt idx="1218">
                  <c:v>97680</c:v>
                </c:pt>
                <c:pt idx="1219">
                  <c:v>97760</c:v>
                </c:pt>
                <c:pt idx="1220">
                  <c:v>97840</c:v>
                </c:pt>
                <c:pt idx="1221">
                  <c:v>97920</c:v>
                </c:pt>
                <c:pt idx="1222">
                  <c:v>98000</c:v>
                </c:pt>
                <c:pt idx="1223">
                  <c:v>98080</c:v>
                </c:pt>
                <c:pt idx="1224">
                  <c:v>98160</c:v>
                </c:pt>
                <c:pt idx="1225">
                  <c:v>98240</c:v>
                </c:pt>
                <c:pt idx="1226">
                  <c:v>98320</c:v>
                </c:pt>
                <c:pt idx="1227">
                  <c:v>98400</c:v>
                </c:pt>
                <c:pt idx="1228">
                  <c:v>98480</c:v>
                </c:pt>
                <c:pt idx="1229">
                  <c:v>98560</c:v>
                </c:pt>
                <c:pt idx="1230">
                  <c:v>98640</c:v>
                </c:pt>
                <c:pt idx="1231">
                  <c:v>98720</c:v>
                </c:pt>
                <c:pt idx="1232">
                  <c:v>98800</c:v>
                </c:pt>
                <c:pt idx="1233">
                  <c:v>98880</c:v>
                </c:pt>
                <c:pt idx="1234">
                  <c:v>98960</c:v>
                </c:pt>
                <c:pt idx="1235">
                  <c:v>99040</c:v>
                </c:pt>
                <c:pt idx="1236">
                  <c:v>99120</c:v>
                </c:pt>
                <c:pt idx="1237">
                  <c:v>99200</c:v>
                </c:pt>
                <c:pt idx="1238">
                  <c:v>99280</c:v>
                </c:pt>
                <c:pt idx="1239">
                  <c:v>99360</c:v>
                </c:pt>
                <c:pt idx="1240">
                  <c:v>99440</c:v>
                </c:pt>
                <c:pt idx="1241">
                  <c:v>99520</c:v>
                </c:pt>
                <c:pt idx="1242">
                  <c:v>99600</c:v>
                </c:pt>
                <c:pt idx="1243">
                  <c:v>99680</c:v>
                </c:pt>
                <c:pt idx="1244">
                  <c:v>99760</c:v>
                </c:pt>
                <c:pt idx="1245">
                  <c:v>99840</c:v>
                </c:pt>
                <c:pt idx="1246">
                  <c:v>99920</c:v>
                </c:pt>
                <c:pt idx="1247">
                  <c:v>100000</c:v>
                </c:pt>
              </c:numCache>
            </c:numRef>
          </c:xVal>
          <c:yVal>
            <c:numRef>
              <c:f>Sheet1!$B$2:$B$1249</c:f>
              <c:numCache>
                <c:formatCode>General</c:formatCode>
                <c:ptCount val="1248"/>
                <c:pt idx="0">
                  <c:v>9.6303763389587402</c:v>
                </c:pt>
                <c:pt idx="1">
                  <c:v>12.453913021087647</c:v>
                </c:pt>
                <c:pt idx="2">
                  <c:v>14.667782392501831</c:v>
                </c:pt>
                <c:pt idx="3">
                  <c:v>15.978096332550049</c:v>
                </c:pt>
                <c:pt idx="4">
                  <c:v>17.05184920310974</c:v>
                </c:pt>
                <c:pt idx="5">
                  <c:v>17.889385652542114</c:v>
                </c:pt>
                <c:pt idx="6">
                  <c:v>18.501499309539795</c:v>
                </c:pt>
                <c:pt idx="7">
                  <c:v>19.042654466629028</c:v>
                </c:pt>
                <c:pt idx="8">
                  <c:v>19.514897880554198</c:v>
                </c:pt>
                <c:pt idx="9">
                  <c:v>19.915558614730834</c:v>
                </c:pt>
                <c:pt idx="10">
                  <c:v>20.263788871765136</c:v>
                </c:pt>
                <c:pt idx="11">
                  <c:v>20.65186580657959</c:v>
                </c:pt>
                <c:pt idx="12">
                  <c:v>20.948308191299439</c:v>
                </c:pt>
                <c:pt idx="13">
                  <c:v>21.274217109680176</c:v>
                </c:pt>
                <c:pt idx="14">
                  <c:v>21.455019779205323</c:v>
                </c:pt>
                <c:pt idx="15">
                  <c:v>21.657275829315186</c:v>
                </c:pt>
                <c:pt idx="16">
                  <c:v>21.745307922363281</c:v>
                </c:pt>
                <c:pt idx="17">
                  <c:v>21.885237779617309</c:v>
                </c:pt>
                <c:pt idx="18">
                  <c:v>22.070949115753173</c:v>
                </c:pt>
                <c:pt idx="19">
                  <c:v>22.259963731765747</c:v>
                </c:pt>
                <c:pt idx="20">
                  <c:v>22.388845653533934</c:v>
                </c:pt>
                <c:pt idx="21">
                  <c:v>22.544369602203368</c:v>
                </c:pt>
                <c:pt idx="22">
                  <c:v>22.715050640106202</c:v>
                </c:pt>
                <c:pt idx="23">
                  <c:v>22.865257301330566</c:v>
                </c:pt>
                <c:pt idx="24">
                  <c:v>22.958180265426634</c:v>
                </c:pt>
                <c:pt idx="25">
                  <c:v>23.094585008621216</c:v>
                </c:pt>
                <c:pt idx="26">
                  <c:v>23.200752735137939</c:v>
                </c:pt>
                <c:pt idx="27">
                  <c:v>23.310933485031128</c:v>
                </c:pt>
                <c:pt idx="28">
                  <c:v>23.559927072525024</c:v>
                </c:pt>
                <c:pt idx="29">
                  <c:v>23.662109842300413</c:v>
                </c:pt>
                <c:pt idx="30">
                  <c:v>23.797623748779298</c:v>
                </c:pt>
                <c:pt idx="31">
                  <c:v>23.928606357574463</c:v>
                </c:pt>
                <c:pt idx="32">
                  <c:v>24.049406042098997</c:v>
                </c:pt>
                <c:pt idx="33">
                  <c:v>24.262595729827879</c:v>
                </c:pt>
                <c:pt idx="34">
                  <c:v>24.392720966339112</c:v>
                </c:pt>
                <c:pt idx="35">
                  <c:v>24.539861602783205</c:v>
                </c:pt>
                <c:pt idx="36">
                  <c:v>24.658717136383057</c:v>
                </c:pt>
                <c:pt idx="37">
                  <c:v>24.801007251739502</c:v>
                </c:pt>
                <c:pt idx="38">
                  <c:v>24.936163072586059</c:v>
                </c:pt>
                <c:pt idx="39">
                  <c:v>25.092225046157836</c:v>
                </c:pt>
                <c:pt idx="40">
                  <c:v>25.295451507568359</c:v>
                </c:pt>
                <c:pt idx="41">
                  <c:v>25.453997869491577</c:v>
                </c:pt>
                <c:pt idx="42">
                  <c:v>25.605768079757691</c:v>
                </c:pt>
                <c:pt idx="43">
                  <c:v>25.769663991928102</c:v>
                </c:pt>
                <c:pt idx="44">
                  <c:v>25.920152921676635</c:v>
                </c:pt>
                <c:pt idx="45">
                  <c:v>26.080253067016603</c:v>
                </c:pt>
                <c:pt idx="46">
                  <c:v>26.213965187072755</c:v>
                </c:pt>
                <c:pt idx="47">
                  <c:v>26.340332965850831</c:v>
                </c:pt>
                <c:pt idx="48">
                  <c:v>26.497701539993287</c:v>
                </c:pt>
                <c:pt idx="49">
                  <c:v>26.606246042251588</c:v>
                </c:pt>
                <c:pt idx="50">
                  <c:v>26.739446010589599</c:v>
                </c:pt>
                <c:pt idx="51">
                  <c:v>26.824714603424074</c:v>
                </c:pt>
                <c:pt idx="52">
                  <c:v>26.92671459197998</c:v>
                </c:pt>
                <c:pt idx="53">
                  <c:v>26.993514680862425</c:v>
                </c:pt>
                <c:pt idx="54">
                  <c:v>27.101014566421508</c:v>
                </c:pt>
                <c:pt idx="55">
                  <c:v>27.247044458389283</c:v>
                </c:pt>
                <c:pt idx="56">
                  <c:v>27.288469142913819</c:v>
                </c:pt>
                <c:pt idx="57">
                  <c:v>27.415886011123657</c:v>
                </c:pt>
                <c:pt idx="58">
                  <c:v>27.555458192825316</c:v>
                </c:pt>
                <c:pt idx="59">
                  <c:v>27.691958370208742</c:v>
                </c:pt>
                <c:pt idx="60">
                  <c:v>27.777058229446411</c:v>
                </c:pt>
                <c:pt idx="61">
                  <c:v>27.899135999679565</c:v>
                </c:pt>
                <c:pt idx="62">
                  <c:v>28.057370643615723</c:v>
                </c:pt>
                <c:pt idx="63">
                  <c:v>28.151500072479248</c:v>
                </c:pt>
                <c:pt idx="64">
                  <c:v>28.314199962615966</c:v>
                </c:pt>
                <c:pt idx="65">
                  <c:v>28.48669984817505</c:v>
                </c:pt>
                <c:pt idx="66">
                  <c:v>28.650800037384034</c:v>
                </c:pt>
                <c:pt idx="67">
                  <c:v>28.763900003433228</c:v>
                </c:pt>
                <c:pt idx="68">
                  <c:v>28.958099918365477</c:v>
                </c:pt>
                <c:pt idx="69">
                  <c:v>29.107100009918213</c:v>
                </c:pt>
                <c:pt idx="70">
                  <c:v>29.342300186157228</c:v>
                </c:pt>
                <c:pt idx="71">
                  <c:v>29.489299974441529</c:v>
                </c:pt>
                <c:pt idx="72">
                  <c:v>29.724499959945678</c:v>
                </c:pt>
                <c:pt idx="73">
                  <c:v>29.902100143432616</c:v>
                </c:pt>
                <c:pt idx="74">
                  <c:v>30.077599773406984</c:v>
                </c:pt>
                <c:pt idx="75">
                  <c:v>30.25269980430603</c:v>
                </c:pt>
                <c:pt idx="76">
                  <c:v>30.433699874877931</c:v>
                </c:pt>
                <c:pt idx="77">
                  <c:v>30.632099914550782</c:v>
                </c:pt>
                <c:pt idx="78">
                  <c:v>30.868899927139282</c:v>
                </c:pt>
                <c:pt idx="79">
                  <c:v>31.065900020599365</c:v>
                </c:pt>
                <c:pt idx="80">
                  <c:v>31.261899909973145</c:v>
                </c:pt>
                <c:pt idx="81">
                  <c:v>31.459800014495851</c:v>
                </c:pt>
                <c:pt idx="82">
                  <c:v>31.678899822235106</c:v>
                </c:pt>
                <c:pt idx="83">
                  <c:v>31.933500013351441</c:v>
                </c:pt>
                <c:pt idx="84">
                  <c:v>32.178000068664552</c:v>
                </c:pt>
                <c:pt idx="85">
                  <c:v>32.491100273132325</c:v>
                </c:pt>
                <c:pt idx="86">
                  <c:v>32.750700168609619</c:v>
                </c:pt>
                <c:pt idx="87">
                  <c:v>33.084900131225588</c:v>
                </c:pt>
                <c:pt idx="88">
                  <c:v>33.377500133514403</c:v>
                </c:pt>
                <c:pt idx="89">
                  <c:v>33.64260015487671</c:v>
                </c:pt>
                <c:pt idx="90">
                  <c:v>33.931400032043456</c:v>
                </c:pt>
                <c:pt idx="91">
                  <c:v>34.22689987182617</c:v>
                </c:pt>
                <c:pt idx="92">
                  <c:v>34.462699813842775</c:v>
                </c:pt>
                <c:pt idx="93">
                  <c:v>34.684100017547607</c:v>
                </c:pt>
                <c:pt idx="94">
                  <c:v>35.002000007629391</c:v>
                </c:pt>
                <c:pt idx="95">
                  <c:v>35.357100200653079</c:v>
                </c:pt>
                <c:pt idx="96">
                  <c:v>35.644899826049802</c:v>
                </c:pt>
                <c:pt idx="97">
                  <c:v>35.92709993362427</c:v>
                </c:pt>
                <c:pt idx="98">
                  <c:v>36.243000049591068</c:v>
                </c:pt>
                <c:pt idx="99">
                  <c:v>36.590000000000003</c:v>
                </c:pt>
                <c:pt idx="100">
                  <c:v>36.900799980163576</c:v>
                </c:pt>
                <c:pt idx="101">
                  <c:v>37.222600135803219</c:v>
                </c:pt>
                <c:pt idx="102">
                  <c:v>37.560900039672852</c:v>
                </c:pt>
                <c:pt idx="103">
                  <c:v>37.88850004196167</c:v>
                </c:pt>
                <c:pt idx="104">
                  <c:v>38.180900039672849</c:v>
                </c:pt>
                <c:pt idx="105">
                  <c:v>38.421099967956543</c:v>
                </c:pt>
                <c:pt idx="106">
                  <c:v>38.879099826812741</c:v>
                </c:pt>
                <c:pt idx="107">
                  <c:v>39.213799839019778</c:v>
                </c:pt>
                <c:pt idx="108">
                  <c:v>39.50309995651245</c:v>
                </c:pt>
                <c:pt idx="109">
                  <c:v>39.877400016784669</c:v>
                </c:pt>
                <c:pt idx="110">
                  <c:v>40.175799903869631</c:v>
                </c:pt>
                <c:pt idx="111">
                  <c:v>40.572199935913083</c:v>
                </c:pt>
                <c:pt idx="112">
                  <c:v>41.111599922180176</c:v>
                </c:pt>
                <c:pt idx="113">
                  <c:v>41.539499969482421</c:v>
                </c:pt>
                <c:pt idx="114">
                  <c:v>41.962699966430662</c:v>
                </c:pt>
                <c:pt idx="115">
                  <c:v>42.366800003051758</c:v>
                </c:pt>
                <c:pt idx="116">
                  <c:v>42.702800006866454</c:v>
                </c:pt>
                <c:pt idx="117">
                  <c:v>43.187699985504153</c:v>
                </c:pt>
                <c:pt idx="118">
                  <c:v>43.638699836730957</c:v>
                </c:pt>
                <c:pt idx="119">
                  <c:v>44.054899826049805</c:v>
                </c:pt>
                <c:pt idx="120">
                  <c:v>44.54819995880127</c:v>
                </c:pt>
                <c:pt idx="121">
                  <c:v>45.009400024414063</c:v>
                </c:pt>
                <c:pt idx="122">
                  <c:v>45.398599910736081</c:v>
                </c:pt>
                <c:pt idx="123">
                  <c:v>45.776300010681155</c:v>
                </c:pt>
                <c:pt idx="124">
                  <c:v>46.245999908447267</c:v>
                </c:pt>
                <c:pt idx="125">
                  <c:v>46.704299907684323</c:v>
                </c:pt>
                <c:pt idx="126">
                  <c:v>47.081299877166749</c:v>
                </c:pt>
                <c:pt idx="127">
                  <c:v>47.440399837493899</c:v>
                </c:pt>
                <c:pt idx="128">
                  <c:v>47.7960998916626</c:v>
                </c:pt>
                <c:pt idx="129">
                  <c:v>48.176599903106691</c:v>
                </c:pt>
                <c:pt idx="130">
                  <c:v>48.687100009918211</c:v>
                </c:pt>
                <c:pt idx="131">
                  <c:v>49.182299995422362</c:v>
                </c:pt>
                <c:pt idx="132">
                  <c:v>49.57630023956299</c:v>
                </c:pt>
                <c:pt idx="133">
                  <c:v>50.169400138854982</c:v>
                </c:pt>
                <c:pt idx="134">
                  <c:v>50.610399818420412</c:v>
                </c:pt>
                <c:pt idx="135">
                  <c:v>50.995299873352053</c:v>
                </c:pt>
                <c:pt idx="136">
                  <c:v>51.334699726104738</c:v>
                </c:pt>
                <c:pt idx="137">
                  <c:v>51.804599723815919</c:v>
                </c:pt>
                <c:pt idx="138">
                  <c:v>52.378800010681154</c:v>
                </c:pt>
                <c:pt idx="139">
                  <c:v>52.803100223541257</c:v>
                </c:pt>
                <c:pt idx="140">
                  <c:v>53.292200241088864</c:v>
                </c:pt>
                <c:pt idx="141">
                  <c:v>53.797300300598145</c:v>
                </c:pt>
                <c:pt idx="142">
                  <c:v>54.269400138854984</c:v>
                </c:pt>
                <c:pt idx="143">
                  <c:v>54.741400127410891</c:v>
                </c:pt>
                <c:pt idx="144">
                  <c:v>55.28130001068115</c:v>
                </c:pt>
                <c:pt idx="145">
                  <c:v>55.708300037384035</c:v>
                </c:pt>
                <c:pt idx="146">
                  <c:v>56.195200061798097</c:v>
                </c:pt>
                <c:pt idx="147">
                  <c:v>56.605500068664554</c:v>
                </c:pt>
                <c:pt idx="148">
                  <c:v>57.264800224304196</c:v>
                </c:pt>
                <c:pt idx="149">
                  <c:v>57.808400001525882</c:v>
                </c:pt>
                <c:pt idx="150">
                  <c:v>58.363999862670902</c:v>
                </c:pt>
                <c:pt idx="151">
                  <c:v>58.877900047302248</c:v>
                </c:pt>
                <c:pt idx="152">
                  <c:v>59.468799991607668</c:v>
                </c:pt>
                <c:pt idx="153">
                  <c:v>60.24790019989014</c:v>
                </c:pt>
                <c:pt idx="154">
                  <c:v>60.686300125122074</c:v>
                </c:pt>
                <c:pt idx="155">
                  <c:v>61.148100147247312</c:v>
                </c:pt>
                <c:pt idx="156">
                  <c:v>61.572499923706054</c:v>
                </c:pt>
                <c:pt idx="157">
                  <c:v>62.297300109863279</c:v>
                </c:pt>
                <c:pt idx="158">
                  <c:v>62.886800136566166</c:v>
                </c:pt>
                <c:pt idx="159">
                  <c:v>63.311800346374511</c:v>
                </c:pt>
                <c:pt idx="160">
                  <c:v>63.787800331115726</c:v>
                </c:pt>
                <c:pt idx="161">
                  <c:v>64.31240024566651</c:v>
                </c:pt>
                <c:pt idx="162">
                  <c:v>64.986700038909916</c:v>
                </c:pt>
                <c:pt idx="163">
                  <c:v>65.51859994888305</c:v>
                </c:pt>
                <c:pt idx="164">
                  <c:v>66.116400184631345</c:v>
                </c:pt>
                <c:pt idx="165">
                  <c:v>66.892200202941893</c:v>
                </c:pt>
                <c:pt idx="166">
                  <c:v>67.360900268554687</c:v>
                </c:pt>
                <c:pt idx="167">
                  <c:v>67.848700027465824</c:v>
                </c:pt>
                <c:pt idx="168">
                  <c:v>68.327200050354008</c:v>
                </c:pt>
                <c:pt idx="169">
                  <c:v>68.752800006866451</c:v>
                </c:pt>
                <c:pt idx="170">
                  <c:v>69.33479988098145</c:v>
                </c:pt>
                <c:pt idx="171">
                  <c:v>69.838799800872806</c:v>
                </c:pt>
                <c:pt idx="172">
                  <c:v>70.309999790191654</c:v>
                </c:pt>
                <c:pt idx="173">
                  <c:v>70.908800144195553</c:v>
                </c:pt>
                <c:pt idx="174">
                  <c:v>71.489700183868408</c:v>
                </c:pt>
                <c:pt idx="175">
                  <c:v>71.921200141906738</c:v>
                </c:pt>
                <c:pt idx="176">
                  <c:v>72.42020011901856</c:v>
                </c:pt>
                <c:pt idx="177">
                  <c:v>73.058199958801268</c:v>
                </c:pt>
                <c:pt idx="178">
                  <c:v>73.677399940490716</c:v>
                </c:pt>
                <c:pt idx="179">
                  <c:v>74.193300018310552</c:v>
                </c:pt>
                <c:pt idx="180">
                  <c:v>74.6876000213623</c:v>
                </c:pt>
                <c:pt idx="181">
                  <c:v>75.107200088500974</c:v>
                </c:pt>
                <c:pt idx="182">
                  <c:v>75.602699966430663</c:v>
                </c:pt>
                <c:pt idx="183">
                  <c:v>76.254799766540529</c:v>
                </c:pt>
                <c:pt idx="184">
                  <c:v>76.908399887084954</c:v>
                </c:pt>
                <c:pt idx="185">
                  <c:v>77.43650009155273</c:v>
                </c:pt>
                <c:pt idx="186">
                  <c:v>78.075700111389153</c:v>
                </c:pt>
                <c:pt idx="187">
                  <c:v>78.569899902343749</c:v>
                </c:pt>
                <c:pt idx="188">
                  <c:v>79.335699806213384</c:v>
                </c:pt>
                <c:pt idx="189">
                  <c:v>79.926099853515623</c:v>
                </c:pt>
                <c:pt idx="190">
                  <c:v>80.495199851989753</c:v>
                </c:pt>
                <c:pt idx="191">
                  <c:v>81.007399787902827</c:v>
                </c:pt>
                <c:pt idx="192">
                  <c:v>81.671299858093263</c:v>
                </c:pt>
                <c:pt idx="193">
                  <c:v>82.280799751281734</c:v>
                </c:pt>
                <c:pt idx="194">
                  <c:v>82.820699882507327</c:v>
                </c:pt>
                <c:pt idx="195">
                  <c:v>83.32780010223388</c:v>
                </c:pt>
                <c:pt idx="196">
                  <c:v>83.925200195312499</c:v>
                </c:pt>
                <c:pt idx="197">
                  <c:v>84.615400199890132</c:v>
                </c:pt>
                <c:pt idx="198">
                  <c:v>85.248700027465816</c:v>
                </c:pt>
                <c:pt idx="199">
                  <c:v>85.841799888610836</c:v>
                </c:pt>
                <c:pt idx="200">
                  <c:v>86.420199966430658</c:v>
                </c:pt>
                <c:pt idx="201">
                  <c:v>86.952999877929685</c:v>
                </c:pt>
                <c:pt idx="202">
                  <c:v>87.619899635314937</c:v>
                </c:pt>
                <c:pt idx="203">
                  <c:v>88.2155997467041</c:v>
                </c:pt>
                <c:pt idx="204">
                  <c:v>88.806699752807617</c:v>
                </c:pt>
                <c:pt idx="205">
                  <c:v>89.273199996948236</c:v>
                </c:pt>
                <c:pt idx="206">
                  <c:v>89.844399795532226</c:v>
                </c:pt>
                <c:pt idx="207">
                  <c:v>90.35369976043701</c:v>
                </c:pt>
                <c:pt idx="208">
                  <c:v>90.94709999084472</c:v>
                </c:pt>
                <c:pt idx="209">
                  <c:v>91.464200096130369</c:v>
                </c:pt>
                <c:pt idx="210">
                  <c:v>92.072599906921383</c:v>
                </c:pt>
                <c:pt idx="211">
                  <c:v>92.547400016784664</c:v>
                </c:pt>
                <c:pt idx="212">
                  <c:v>93.148899917602535</c:v>
                </c:pt>
                <c:pt idx="213">
                  <c:v>93.793799781799322</c:v>
                </c:pt>
                <c:pt idx="214">
                  <c:v>94.300699958801275</c:v>
                </c:pt>
                <c:pt idx="215">
                  <c:v>94.735699920654298</c:v>
                </c:pt>
                <c:pt idx="216">
                  <c:v>95.428699874877935</c:v>
                </c:pt>
                <c:pt idx="217">
                  <c:v>95.909599723815916</c:v>
                </c:pt>
                <c:pt idx="218">
                  <c:v>96.462299842834469</c:v>
                </c:pt>
                <c:pt idx="219">
                  <c:v>96.920299911499029</c:v>
                </c:pt>
                <c:pt idx="220">
                  <c:v>97.497400016784667</c:v>
                </c:pt>
                <c:pt idx="221">
                  <c:v>98.030400047302251</c:v>
                </c:pt>
                <c:pt idx="222">
                  <c:v>98.650399818420411</c:v>
                </c:pt>
                <c:pt idx="223">
                  <c:v>99.296499710083012</c:v>
                </c:pt>
                <c:pt idx="224">
                  <c:v>99.812599868774413</c:v>
                </c:pt>
                <c:pt idx="225">
                  <c:v>100.47349994659425</c:v>
                </c:pt>
                <c:pt idx="226">
                  <c:v>100.99850009918212</c:v>
                </c:pt>
                <c:pt idx="227">
                  <c:v>101.49320014953614</c:v>
                </c:pt>
                <c:pt idx="228">
                  <c:v>102.2277003479004</c:v>
                </c:pt>
                <c:pt idx="229">
                  <c:v>102.92110008239746</c:v>
                </c:pt>
                <c:pt idx="230">
                  <c:v>103.42600006103515</c:v>
                </c:pt>
                <c:pt idx="231">
                  <c:v>104.01360012054444</c:v>
                </c:pt>
                <c:pt idx="232">
                  <c:v>104.56229972839355</c:v>
                </c:pt>
                <c:pt idx="233">
                  <c:v>105.03439994812011</c:v>
                </c:pt>
                <c:pt idx="234">
                  <c:v>105.61369987487792</c:v>
                </c:pt>
                <c:pt idx="235">
                  <c:v>106.18229988098145</c:v>
                </c:pt>
                <c:pt idx="236">
                  <c:v>106.71049980163575</c:v>
                </c:pt>
                <c:pt idx="237">
                  <c:v>107.32849960327148</c:v>
                </c:pt>
                <c:pt idx="238">
                  <c:v>108.08549987792969</c:v>
                </c:pt>
                <c:pt idx="239">
                  <c:v>108.59619972229004</c:v>
                </c:pt>
                <c:pt idx="240">
                  <c:v>109.1541999053955</c:v>
                </c:pt>
                <c:pt idx="241">
                  <c:v>109.69950004577636</c:v>
                </c:pt>
                <c:pt idx="242">
                  <c:v>110.29700057983399</c:v>
                </c:pt>
                <c:pt idx="243">
                  <c:v>110.79410057067871</c:v>
                </c:pt>
                <c:pt idx="244">
                  <c:v>111.38290016174317</c:v>
                </c:pt>
                <c:pt idx="245">
                  <c:v>111.89429996490479</c:v>
                </c:pt>
                <c:pt idx="246">
                  <c:v>112.56250003814698</c:v>
                </c:pt>
                <c:pt idx="247">
                  <c:v>113.04740001678466</c:v>
                </c:pt>
                <c:pt idx="248">
                  <c:v>113.59129962921142</c:v>
                </c:pt>
                <c:pt idx="249">
                  <c:v>114.1896997833252</c:v>
                </c:pt>
                <c:pt idx="250">
                  <c:v>114.75000030517577</c:v>
                </c:pt>
                <c:pt idx="251">
                  <c:v>115.28089992523194</c:v>
                </c:pt>
                <c:pt idx="252">
                  <c:v>115.83290016174317</c:v>
                </c:pt>
                <c:pt idx="253">
                  <c:v>116.45920028686524</c:v>
                </c:pt>
                <c:pt idx="254">
                  <c:v>117.04560073852539</c:v>
                </c:pt>
                <c:pt idx="255">
                  <c:v>117.58360084533692</c:v>
                </c:pt>
                <c:pt idx="256">
                  <c:v>118.25070060729981</c:v>
                </c:pt>
                <c:pt idx="257">
                  <c:v>118.74160049438477</c:v>
                </c:pt>
                <c:pt idx="258">
                  <c:v>119.27950019836426</c:v>
                </c:pt>
                <c:pt idx="259">
                  <c:v>119.79610038757325</c:v>
                </c:pt>
                <c:pt idx="260">
                  <c:v>120.3267000579834</c:v>
                </c:pt>
                <c:pt idx="261">
                  <c:v>120.84250015258789</c:v>
                </c:pt>
                <c:pt idx="262">
                  <c:v>121.37790031433106</c:v>
                </c:pt>
                <c:pt idx="263">
                  <c:v>121.95970008850098</c:v>
                </c:pt>
                <c:pt idx="264">
                  <c:v>122.45010025024413</c:v>
                </c:pt>
                <c:pt idx="265">
                  <c:v>123.13789978027344</c:v>
                </c:pt>
                <c:pt idx="266">
                  <c:v>123.66599967956543</c:v>
                </c:pt>
                <c:pt idx="267">
                  <c:v>124.18620025634766</c:v>
                </c:pt>
                <c:pt idx="268">
                  <c:v>124.75920036315918</c:v>
                </c:pt>
                <c:pt idx="269">
                  <c:v>125.39710029602051</c:v>
                </c:pt>
                <c:pt idx="270">
                  <c:v>125.90720031738282</c:v>
                </c:pt>
                <c:pt idx="271">
                  <c:v>126.5062003326416</c:v>
                </c:pt>
                <c:pt idx="272">
                  <c:v>127.15370040893555</c:v>
                </c:pt>
                <c:pt idx="273">
                  <c:v>127.56290077209472</c:v>
                </c:pt>
                <c:pt idx="274">
                  <c:v>128.12040039062501</c:v>
                </c:pt>
                <c:pt idx="275">
                  <c:v>128.53499992370607</c:v>
                </c:pt>
                <c:pt idx="276">
                  <c:v>129.02170028686524</c:v>
                </c:pt>
                <c:pt idx="277">
                  <c:v>129.69299987792968</c:v>
                </c:pt>
                <c:pt idx="278">
                  <c:v>130.29689971923827</c:v>
                </c:pt>
                <c:pt idx="279">
                  <c:v>130.8857999420166</c:v>
                </c:pt>
                <c:pt idx="280">
                  <c:v>131.44320060729981</c:v>
                </c:pt>
                <c:pt idx="281">
                  <c:v>131.91200057983397</c:v>
                </c:pt>
                <c:pt idx="282">
                  <c:v>132.44250030517577</c:v>
                </c:pt>
                <c:pt idx="283">
                  <c:v>132.89129981994628</c:v>
                </c:pt>
                <c:pt idx="284">
                  <c:v>133.38709953308106</c:v>
                </c:pt>
                <c:pt idx="285">
                  <c:v>133.87719902038575</c:v>
                </c:pt>
                <c:pt idx="286">
                  <c:v>134.45069938659668</c:v>
                </c:pt>
                <c:pt idx="287">
                  <c:v>134.99359924316406</c:v>
                </c:pt>
                <c:pt idx="288">
                  <c:v>135.35889930725097</c:v>
                </c:pt>
                <c:pt idx="289">
                  <c:v>135.90569953918458</c:v>
                </c:pt>
                <c:pt idx="290">
                  <c:v>136.39639961242676</c:v>
                </c:pt>
                <c:pt idx="291">
                  <c:v>136.83909950256347</c:v>
                </c:pt>
                <c:pt idx="292">
                  <c:v>137.32760002136231</c:v>
                </c:pt>
                <c:pt idx="293">
                  <c:v>137.87920013427734</c:v>
                </c:pt>
                <c:pt idx="294">
                  <c:v>138.44860023498535</c:v>
                </c:pt>
                <c:pt idx="295">
                  <c:v>138.89380088806152</c:v>
                </c:pt>
                <c:pt idx="296">
                  <c:v>139.43710075378419</c:v>
                </c:pt>
                <c:pt idx="297">
                  <c:v>139.90760063171388</c:v>
                </c:pt>
                <c:pt idx="298">
                  <c:v>140.31000099182128</c:v>
                </c:pt>
                <c:pt idx="299">
                  <c:v>140.83620002746582</c:v>
                </c:pt>
                <c:pt idx="300">
                  <c:v>141.31229919433594</c:v>
                </c:pt>
                <c:pt idx="301">
                  <c:v>141.7155997467041</c:v>
                </c:pt>
                <c:pt idx="302">
                  <c:v>142.14120025634764</c:v>
                </c:pt>
                <c:pt idx="303">
                  <c:v>142.65740013122559</c:v>
                </c:pt>
                <c:pt idx="304">
                  <c:v>143.05759994506835</c:v>
                </c:pt>
                <c:pt idx="305">
                  <c:v>143.63170082092284</c:v>
                </c:pt>
                <c:pt idx="306">
                  <c:v>144.09820060729982</c:v>
                </c:pt>
                <c:pt idx="307">
                  <c:v>144.64480041503907</c:v>
                </c:pt>
                <c:pt idx="308">
                  <c:v>145.20520050048827</c:v>
                </c:pt>
                <c:pt idx="309">
                  <c:v>145.73100006103516</c:v>
                </c:pt>
                <c:pt idx="310">
                  <c:v>146.32769927978515</c:v>
                </c:pt>
                <c:pt idx="311">
                  <c:v>146.78359901428223</c:v>
                </c:pt>
                <c:pt idx="312">
                  <c:v>147.16339904785156</c:v>
                </c:pt>
                <c:pt idx="313">
                  <c:v>147.55849937438964</c:v>
                </c:pt>
                <c:pt idx="314">
                  <c:v>148.01100021362305</c:v>
                </c:pt>
                <c:pt idx="315">
                  <c:v>148.2983999633789</c:v>
                </c:pt>
                <c:pt idx="316">
                  <c:v>148.64710006713867</c:v>
                </c:pt>
                <c:pt idx="317">
                  <c:v>149.21220024108888</c:v>
                </c:pt>
                <c:pt idx="318">
                  <c:v>149.60180023193359</c:v>
                </c:pt>
                <c:pt idx="319">
                  <c:v>150.00340003967284</c:v>
                </c:pt>
                <c:pt idx="320">
                  <c:v>150.40639999389649</c:v>
                </c:pt>
                <c:pt idx="321">
                  <c:v>150.67489990234375</c:v>
                </c:pt>
                <c:pt idx="322">
                  <c:v>150.953999710083</c:v>
                </c:pt>
                <c:pt idx="323">
                  <c:v>151.3904995727539</c:v>
                </c:pt>
                <c:pt idx="324">
                  <c:v>151.76150016784669</c:v>
                </c:pt>
                <c:pt idx="325">
                  <c:v>152.18280067443848</c:v>
                </c:pt>
                <c:pt idx="326">
                  <c:v>152.65650047302245</c:v>
                </c:pt>
                <c:pt idx="327">
                  <c:v>153.066600189209</c:v>
                </c:pt>
                <c:pt idx="328">
                  <c:v>153.28899993896485</c:v>
                </c:pt>
                <c:pt idx="329">
                  <c:v>153.67799987792969</c:v>
                </c:pt>
                <c:pt idx="330">
                  <c:v>154.02110008239745</c:v>
                </c:pt>
                <c:pt idx="331">
                  <c:v>154.32989974975587</c:v>
                </c:pt>
                <c:pt idx="332">
                  <c:v>154.57319976806642</c:v>
                </c:pt>
                <c:pt idx="333">
                  <c:v>155.03850006103517</c:v>
                </c:pt>
                <c:pt idx="334">
                  <c:v>155.49130020141601</c:v>
                </c:pt>
                <c:pt idx="335">
                  <c:v>155.82019981384278</c:v>
                </c:pt>
                <c:pt idx="336">
                  <c:v>156.29560020446777</c:v>
                </c:pt>
                <c:pt idx="337">
                  <c:v>156.67060012817382</c:v>
                </c:pt>
                <c:pt idx="338">
                  <c:v>156.9559002685547</c:v>
                </c:pt>
                <c:pt idx="339">
                  <c:v>157.35670074462891</c:v>
                </c:pt>
                <c:pt idx="340">
                  <c:v>157.64180053710936</c:v>
                </c:pt>
                <c:pt idx="341">
                  <c:v>157.92320030212403</c:v>
                </c:pt>
                <c:pt idx="342">
                  <c:v>158.24800025939942</c:v>
                </c:pt>
                <c:pt idx="343">
                  <c:v>158.66200042724608</c:v>
                </c:pt>
                <c:pt idx="344">
                  <c:v>158.91720016479493</c:v>
                </c:pt>
                <c:pt idx="345">
                  <c:v>159.34220016479492</c:v>
                </c:pt>
                <c:pt idx="346">
                  <c:v>159.62200019836425</c:v>
                </c:pt>
                <c:pt idx="347">
                  <c:v>159.94590072631837</c:v>
                </c:pt>
                <c:pt idx="348">
                  <c:v>160.24910034179686</c:v>
                </c:pt>
                <c:pt idx="349">
                  <c:v>160.65749984741211</c:v>
                </c:pt>
                <c:pt idx="350">
                  <c:v>161.01450057983399</c:v>
                </c:pt>
                <c:pt idx="351">
                  <c:v>161.2363003540039</c:v>
                </c:pt>
                <c:pt idx="352">
                  <c:v>161.49840034484862</c:v>
                </c:pt>
                <c:pt idx="353">
                  <c:v>161.73030014038085</c:v>
                </c:pt>
                <c:pt idx="354">
                  <c:v>161.99640007019042</c:v>
                </c:pt>
                <c:pt idx="355">
                  <c:v>162.2812998199463</c:v>
                </c:pt>
                <c:pt idx="356">
                  <c:v>162.48699996948241</c:v>
                </c:pt>
                <c:pt idx="357">
                  <c:v>162.87149963378906</c:v>
                </c:pt>
                <c:pt idx="358">
                  <c:v>163.07629959106444</c:v>
                </c:pt>
                <c:pt idx="359">
                  <c:v>163.35989959716798</c:v>
                </c:pt>
                <c:pt idx="360">
                  <c:v>163.6202996826172</c:v>
                </c:pt>
                <c:pt idx="361">
                  <c:v>163.85669990539552</c:v>
                </c:pt>
                <c:pt idx="362">
                  <c:v>164.01749977111817</c:v>
                </c:pt>
                <c:pt idx="363">
                  <c:v>164.26769981384277</c:v>
                </c:pt>
                <c:pt idx="364">
                  <c:v>164.56379936218261</c:v>
                </c:pt>
                <c:pt idx="365">
                  <c:v>164.78119941711427</c:v>
                </c:pt>
                <c:pt idx="366">
                  <c:v>165.14429977416992</c:v>
                </c:pt>
                <c:pt idx="367">
                  <c:v>165.39120002746583</c:v>
                </c:pt>
                <c:pt idx="368">
                  <c:v>165.54920013427736</c:v>
                </c:pt>
                <c:pt idx="369">
                  <c:v>165.82099960327147</c:v>
                </c:pt>
                <c:pt idx="370">
                  <c:v>166.03059982299806</c:v>
                </c:pt>
                <c:pt idx="371">
                  <c:v>166.18500030517578</c:v>
                </c:pt>
                <c:pt idx="372">
                  <c:v>166.39479995727538</c:v>
                </c:pt>
                <c:pt idx="373">
                  <c:v>166.63050018310548</c:v>
                </c:pt>
                <c:pt idx="374">
                  <c:v>166.85640014648436</c:v>
                </c:pt>
                <c:pt idx="375">
                  <c:v>166.95890014648438</c:v>
                </c:pt>
                <c:pt idx="376">
                  <c:v>167.28240013122559</c:v>
                </c:pt>
                <c:pt idx="377">
                  <c:v>167.48510009765624</c:v>
                </c:pt>
                <c:pt idx="378">
                  <c:v>167.71540054321289</c:v>
                </c:pt>
                <c:pt idx="379">
                  <c:v>167.99920051574708</c:v>
                </c:pt>
                <c:pt idx="380">
                  <c:v>168.22750022888184</c:v>
                </c:pt>
                <c:pt idx="381">
                  <c:v>168.43490028381348</c:v>
                </c:pt>
                <c:pt idx="382">
                  <c:v>168.58789993286132</c:v>
                </c:pt>
                <c:pt idx="383">
                  <c:v>168.73190002441407</c:v>
                </c:pt>
                <c:pt idx="384">
                  <c:v>168.90080024719239</c:v>
                </c:pt>
                <c:pt idx="385">
                  <c:v>169.08489952087402</c:v>
                </c:pt>
                <c:pt idx="386">
                  <c:v>169.27709999084473</c:v>
                </c:pt>
                <c:pt idx="387">
                  <c:v>169.51159996032715</c:v>
                </c:pt>
                <c:pt idx="388">
                  <c:v>169.63759971618651</c:v>
                </c:pt>
                <c:pt idx="389">
                  <c:v>169.8757997894287</c:v>
                </c:pt>
                <c:pt idx="390">
                  <c:v>170.02989952087401</c:v>
                </c:pt>
                <c:pt idx="391">
                  <c:v>170.10659996032715</c:v>
                </c:pt>
                <c:pt idx="392">
                  <c:v>170.32490013122558</c:v>
                </c:pt>
                <c:pt idx="393">
                  <c:v>170.47370033264161</c:v>
                </c:pt>
                <c:pt idx="394">
                  <c:v>170.62030029296875</c:v>
                </c:pt>
                <c:pt idx="395">
                  <c:v>170.75669998168945</c:v>
                </c:pt>
                <c:pt idx="396">
                  <c:v>170.88429962158204</c:v>
                </c:pt>
                <c:pt idx="397">
                  <c:v>171.08909950256347</c:v>
                </c:pt>
                <c:pt idx="398">
                  <c:v>171.17829948425293</c:v>
                </c:pt>
                <c:pt idx="399">
                  <c:v>171.3284999847412</c:v>
                </c:pt>
                <c:pt idx="400">
                  <c:v>171.39159996032714</c:v>
                </c:pt>
                <c:pt idx="401">
                  <c:v>171.55679954528807</c:v>
                </c:pt>
                <c:pt idx="402">
                  <c:v>171.6611993408203</c:v>
                </c:pt>
                <c:pt idx="403">
                  <c:v>171.76359954833984</c:v>
                </c:pt>
                <c:pt idx="404">
                  <c:v>171.98889968872069</c:v>
                </c:pt>
                <c:pt idx="405">
                  <c:v>172.10249923706056</c:v>
                </c:pt>
                <c:pt idx="406">
                  <c:v>172.26929962158204</c:v>
                </c:pt>
                <c:pt idx="407">
                  <c:v>172.43289932250977</c:v>
                </c:pt>
                <c:pt idx="408">
                  <c:v>172.52309967041015</c:v>
                </c:pt>
                <c:pt idx="409">
                  <c:v>172.68619964599608</c:v>
                </c:pt>
                <c:pt idx="410">
                  <c:v>172.82840011596679</c:v>
                </c:pt>
                <c:pt idx="411">
                  <c:v>172.91879989624024</c:v>
                </c:pt>
                <c:pt idx="412">
                  <c:v>173.037900390625</c:v>
                </c:pt>
                <c:pt idx="413">
                  <c:v>173.14799987792969</c:v>
                </c:pt>
                <c:pt idx="414">
                  <c:v>173.28809982299805</c:v>
                </c:pt>
                <c:pt idx="415">
                  <c:v>173.42269989013673</c:v>
                </c:pt>
                <c:pt idx="416">
                  <c:v>173.53190048217775</c:v>
                </c:pt>
                <c:pt idx="417">
                  <c:v>173.70300048828125</c:v>
                </c:pt>
                <c:pt idx="418">
                  <c:v>173.83810012817383</c:v>
                </c:pt>
                <c:pt idx="419">
                  <c:v>174.00559997558594</c:v>
                </c:pt>
                <c:pt idx="420">
                  <c:v>174.0534994506836</c:v>
                </c:pt>
                <c:pt idx="421">
                  <c:v>174.11719909667968</c:v>
                </c:pt>
                <c:pt idx="422">
                  <c:v>174.21069931030274</c:v>
                </c:pt>
                <c:pt idx="423">
                  <c:v>174.25269989013671</c:v>
                </c:pt>
                <c:pt idx="424">
                  <c:v>174.32940002441407</c:v>
                </c:pt>
                <c:pt idx="425">
                  <c:v>174.47649978637696</c:v>
                </c:pt>
                <c:pt idx="426">
                  <c:v>174.56709915161133</c:v>
                </c:pt>
                <c:pt idx="427">
                  <c:v>174.7534992980957</c:v>
                </c:pt>
                <c:pt idx="428">
                  <c:v>174.80199981689452</c:v>
                </c:pt>
                <c:pt idx="429">
                  <c:v>174.89119979858398</c:v>
                </c:pt>
                <c:pt idx="430">
                  <c:v>174.9761996459961</c:v>
                </c:pt>
                <c:pt idx="431">
                  <c:v>175.02889923095702</c:v>
                </c:pt>
                <c:pt idx="432">
                  <c:v>175.08659957885743</c:v>
                </c:pt>
                <c:pt idx="433">
                  <c:v>175.14159988403321</c:v>
                </c:pt>
                <c:pt idx="434">
                  <c:v>175.20979995727538</c:v>
                </c:pt>
                <c:pt idx="435">
                  <c:v>175.28679977416994</c:v>
                </c:pt>
                <c:pt idx="436">
                  <c:v>175.40089996337892</c:v>
                </c:pt>
                <c:pt idx="437">
                  <c:v>175.51049972534179</c:v>
                </c:pt>
                <c:pt idx="438">
                  <c:v>175.54340026855468</c:v>
                </c:pt>
                <c:pt idx="439">
                  <c:v>175.57590072631837</c:v>
                </c:pt>
                <c:pt idx="440">
                  <c:v>175.68110061645507</c:v>
                </c:pt>
                <c:pt idx="441">
                  <c:v>175.83330032348633</c:v>
                </c:pt>
                <c:pt idx="442">
                  <c:v>175.89500045776367</c:v>
                </c:pt>
                <c:pt idx="443">
                  <c:v>175.94279998779297</c:v>
                </c:pt>
                <c:pt idx="444">
                  <c:v>176.06130035400392</c:v>
                </c:pt>
                <c:pt idx="445">
                  <c:v>176.20730010986327</c:v>
                </c:pt>
                <c:pt idx="446">
                  <c:v>176.26939971923829</c:v>
                </c:pt>
                <c:pt idx="447">
                  <c:v>176.35069992065431</c:v>
                </c:pt>
                <c:pt idx="448">
                  <c:v>176.47469985961914</c:v>
                </c:pt>
                <c:pt idx="449">
                  <c:v>176.53199981689454</c:v>
                </c:pt>
                <c:pt idx="450">
                  <c:v>176.6049998474121</c:v>
                </c:pt>
                <c:pt idx="451">
                  <c:v>176.65030029296875</c:v>
                </c:pt>
                <c:pt idx="452">
                  <c:v>176.78240020751954</c:v>
                </c:pt>
                <c:pt idx="453">
                  <c:v>176.86289978027344</c:v>
                </c:pt>
                <c:pt idx="454">
                  <c:v>176.93550003051757</c:v>
                </c:pt>
                <c:pt idx="455">
                  <c:v>177.00640014648437</c:v>
                </c:pt>
                <c:pt idx="456">
                  <c:v>177.09420059204101</c:v>
                </c:pt>
                <c:pt idx="457">
                  <c:v>177.09029998779297</c:v>
                </c:pt>
                <c:pt idx="458">
                  <c:v>177.12260070800781</c:v>
                </c:pt>
                <c:pt idx="459">
                  <c:v>177.20200042724611</c:v>
                </c:pt>
                <c:pt idx="460">
                  <c:v>177.24790069580078</c:v>
                </c:pt>
                <c:pt idx="461">
                  <c:v>177.21290100097656</c:v>
                </c:pt>
                <c:pt idx="462">
                  <c:v>177.2297006225586</c:v>
                </c:pt>
                <c:pt idx="463">
                  <c:v>177.27280059814453</c:v>
                </c:pt>
                <c:pt idx="464">
                  <c:v>177.28020050048829</c:v>
                </c:pt>
                <c:pt idx="465">
                  <c:v>177.32070053100585</c:v>
                </c:pt>
                <c:pt idx="466">
                  <c:v>177.32530014038085</c:v>
                </c:pt>
                <c:pt idx="467">
                  <c:v>177.34669891357422</c:v>
                </c:pt>
                <c:pt idx="468">
                  <c:v>177.35649932861327</c:v>
                </c:pt>
                <c:pt idx="469">
                  <c:v>177.41729949951173</c:v>
                </c:pt>
                <c:pt idx="470">
                  <c:v>177.43259963989257</c:v>
                </c:pt>
                <c:pt idx="471">
                  <c:v>177.48709960937501</c:v>
                </c:pt>
                <c:pt idx="472">
                  <c:v>177.45269973754884</c:v>
                </c:pt>
                <c:pt idx="473">
                  <c:v>177.43179977416992</c:v>
                </c:pt>
                <c:pt idx="474">
                  <c:v>177.41619949340821</c:v>
                </c:pt>
                <c:pt idx="475">
                  <c:v>177.43829925537111</c:v>
                </c:pt>
                <c:pt idx="476">
                  <c:v>177.44939926147461</c:v>
                </c:pt>
                <c:pt idx="477">
                  <c:v>177.5091993713379</c:v>
                </c:pt>
                <c:pt idx="478">
                  <c:v>177.53569961547851</c:v>
                </c:pt>
                <c:pt idx="479">
                  <c:v>177.58939987182617</c:v>
                </c:pt>
                <c:pt idx="480">
                  <c:v>177.60489929199218</c:v>
                </c:pt>
                <c:pt idx="481">
                  <c:v>177.61409957885743</c:v>
                </c:pt>
                <c:pt idx="482">
                  <c:v>177.63249984741211</c:v>
                </c:pt>
                <c:pt idx="483">
                  <c:v>177.65369995117189</c:v>
                </c:pt>
                <c:pt idx="484">
                  <c:v>177.69039962768554</c:v>
                </c:pt>
                <c:pt idx="485">
                  <c:v>177.75849990844728</c:v>
                </c:pt>
                <c:pt idx="486">
                  <c:v>177.79290039062499</c:v>
                </c:pt>
                <c:pt idx="487">
                  <c:v>177.76620040893556</c:v>
                </c:pt>
                <c:pt idx="488">
                  <c:v>177.7061003112793</c:v>
                </c:pt>
                <c:pt idx="489">
                  <c:v>177.72550079345703</c:v>
                </c:pt>
                <c:pt idx="490">
                  <c:v>177.75050109863281</c:v>
                </c:pt>
                <c:pt idx="491">
                  <c:v>177.762501373291</c:v>
                </c:pt>
                <c:pt idx="492">
                  <c:v>177.7803012084961</c:v>
                </c:pt>
                <c:pt idx="493">
                  <c:v>177.80940063476564</c:v>
                </c:pt>
                <c:pt idx="494">
                  <c:v>177.71979980468751</c:v>
                </c:pt>
                <c:pt idx="495">
                  <c:v>177.71370010375978</c:v>
                </c:pt>
                <c:pt idx="496">
                  <c:v>177.67790008544921</c:v>
                </c:pt>
                <c:pt idx="497">
                  <c:v>177.70010070800782</c:v>
                </c:pt>
                <c:pt idx="498">
                  <c:v>177.71090087890624</c:v>
                </c:pt>
                <c:pt idx="499">
                  <c:v>177.68990097045898</c:v>
                </c:pt>
                <c:pt idx="500">
                  <c:v>177.70490097045899</c:v>
                </c:pt>
                <c:pt idx="501">
                  <c:v>177.72600067138671</c:v>
                </c:pt>
                <c:pt idx="502">
                  <c:v>177.76280014038085</c:v>
                </c:pt>
                <c:pt idx="503">
                  <c:v>177.78900024414062</c:v>
                </c:pt>
                <c:pt idx="504">
                  <c:v>177.83199996948241</c:v>
                </c:pt>
                <c:pt idx="505">
                  <c:v>177.82429962158204</c:v>
                </c:pt>
                <c:pt idx="506">
                  <c:v>177.87039978027343</c:v>
                </c:pt>
                <c:pt idx="507">
                  <c:v>177.89879959106446</c:v>
                </c:pt>
                <c:pt idx="508">
                  <c:v>177.90339965820311</c:v>
                </c:pt>
                <c:pt idx="509">
                  <c:v>177.94620010375976</c:v>
                </c:pt>
                <c:pt idx="510">
                  <c:v>177.98449981689453</c:v>
                </c:pt>
                <c:pt idx="511">
                  <c:v>178.00789932250976</c:v>
                </c:pt>
                <c:pt idx="512">
                  <c:v>177.96569992065429</c:v>
                </c:pt>
                <c:pt idx="513">
                  <c:v>177.90780014038086</c:v>
                </c:pt>
                <c:pt idx="514">
                  <c:v>177.90840042114257</c:v>
                </c:pt>
                <c:pt idx="515">
                  <c:v>177.87270034790038</c:v>
                </c:pt>
                <c:pt idx="516">
                  <c:v>177.87720016479491</c:v>
                </c:pt>
                <c:pt idx="517">
                  <c:v>177.94389984130859</c:v>
                </c:pt>
                <c:pt idx="518">
                  <c:v>177.95080001831056</c:v>
                </c:pt>
                <c:pt idx="519">
                  <c:v>177.95669982910155</c:v>
                </c:pt>
                <c:pt idx="520">
                  <c:v>177.98270004272462</c:v>
                </c:pt>
                <c:pt idx="521">
                  <c:v>178.00430007934571</c:v>
                </c:pt>
                <c:pt idx="522">
                  <c:v>178.03550003051757</c:v>
                </c:pt>
                <c:pt idx="523">
                  <c:v>178.07519973754881</c:v>
                </c:pt>
                <c:pt idx="524">
                  <c:v>178.10919982910156</c:v>
                </c:pt>
                <c:pt idx="525">
                  <c:v>178.18909973144531</c:v>
                </c:pt>
                <c:pt idx="526">
                  <c:v>178.23849990844727</c:v>
                </c:pt>
                <c:pt idx="527">
                  <c:v>178.24489944458008</c:v>
                </c:pt>
                <c:pt idx="528">
                  <c:v>178.2331999206543</c:v>
                </c:pt>
                <c:pt idx="529">
                  <c:v>178.19900054931639</c:v>
                </c:pt>
                <c:pt idx="530">
                  <c:v>178.16609970092773</c:v>
                </c:pt>
                <c:pt idx="531">
                  <c:v>178.15050003051758</c:v>
                </c:pt>
                <c:pt idx="532">
                  <c:v>178.21440017700195</c:v>
                </c:pt>
                <c:pt idx="533">
                  <c:v>178.19550003051756</c:v>
                </c:pt>
                <c:pt idx="534">
                  <c:v>178.16809982299804</c:v>
                </c:pt>
                <c:pt idx="535">
                  <c:v>178.14009963989258</c:v>
                </c:pt>
                <c:pt idx="536">
                  <c:v>178.16749999999999</c:v>
                </c:pt>
                <c:pt idx="537">
                  <c:v>178.12120010375978</c:v>
                </c:pt>
                <c:pt idx="538">
                  <c:v>178.14950027465821</c:v>
                </c:pt>
                <c:pt idx="539">
                  <c:v>178.17539978027344</c:v>
                </c:pt>
                <c:pt idx="540">
                  <c:v>178.13169982910156</c:v>
                </c:pt>
                <c:pt idx="541">
                  <c:v>178.10779998779296</c:v>
                </c:pt>
                <c:pt idx="542">
                  <c:v>178.09540023803712</c:v>
                </c:pt>
                <c:pt idx="543">
                  <c:v>178.09489990234374</c:v>
                </c:pt>
                <c:pt idx="544">
                  <c:v>178.14679992675781</c:v>
                </c:pt>
                <c:pt idx="545">
                  <c:v>178.16509963989259</c:v>
                </c:pt>
                <c:pt idx="546">
                  <c:v>178.15819946289062</c:v>
                </c:pt>
                <c:pt idx="547">
                  <c:v>178.18319946289063</c:v>
                </c:pt>
                <c:pt idx="548">
                  <c:v>178.15769989013671</c:v>
                </c:pt>
                <c:pt idx="549">
                  <c:v>178.24290023803712</c:v>
                </c:pt>
                <c:pt idx="550">
                  <c:v>178.22850021362305</c:v>
                </c:pt>
                <c:pt idx="551">
                  <c:v>178.2347998046875</c:v>
                </c:pt>
                <c:pt idx="552">
                  <c:v>178.22920028686522</c:v>
                </c:pt>
                <c:pt idx="553">
                  <c:v>178.17730010986327</c:v>
                </c:pt>
                <c:pt idx="554">
                  <c:v>178.14809997558595</c:v>
                </c:pt>
                <c:pt idx="555">
                  <c:v>178.12119979858397</c:v>
                </c:pt>
                <c:pt idx="556">
                  <c:v>178.12949951171876</c:v>
                </c:pt>
                <c:pt idx="557">
                  <c:v>178.04259994506836</c:v>
                </c:pt>
                <c:pt idx="558">
                  <c:v>178.00879943847656</c:v>
                </c:pt>
                <c:pt idx="559">
                  <c:v>178.05449966430663</c:v>
                </c:pt>
                <c:pt idx="560">
                  <c:v>178.05259963989258</c:v>
                </c:pt>
                <c:pt idx="561">
                  <c:v>178.093699798584</c:v>
                </c:pt>
                <c:pt idx="562">
                  <c:v>178.1061996459961</c:v>
                </c:pt>
                <c:pt idx="563">
                  <c:v>178.06199951171874</c:v>
                </c:pt>
                <c:pt idx="564">
                  <c:v>178.11119918823243</c:v>
                </c:pt>
                <c:pt idx="565">
                  <c:v>178.17279922485352</c:v>
                </c:pt>
                <c:pt idx="566">
                  <c:v>178.16999908447266</c:v>
                </c:pt>
                <c:pt idx="567">
                  <c:v>178.21909942626954</c:v>
                </c:pt>
                <c:pt idx="568">
                  <c:v>178.20919967651366</c:v>
                </c:pt>
                <c:pt idx="569">
                  <c:v>178.23919982910155</c:v>
                </c:pt>
                <c:pt idx="570">
                  <c:v>178.21410018920898</c:v>
                </c:pt>
                <c:pt idx="571">
                  <c:v>178.16319992065431</c:v>
                </c:pt>
                <c:pt idx="572">
                  <c:v>178.1079995727539</c:v>
                </c:pt>
                <c:pt idx="573">
                  <c:v>178.07889999389647</c:v>
                </c:pt>
                <c:pt idx="574">
                  <c:v>178.0632000732422</c:v>
                </c:pt>
                <c:pt idx="575">
                  <c:v>177.99370025634767</c:v>
                </c:pt>
                <c:pt idx="576">
                  <c:v>177.98220046997071</c:v>
                </c:pt>
                <c:pt idx="577">
                  <c:v>177.91150062561036</c:v>
                </c:pt>
                <c:pt idx="578">
                  <c:v>177.8663010406494</c:v>
                </c:pt>
                <c:pt idx="579">
                  <c:v>177.9148006439209</c:v>
                </c:pt>
                <c:pt idx="580">
                  <c:v>177.88910026550292</c:v>
                </c:pt>
                <c:pt idx="581">
                  <c:v>177.891900100708</c:v>
                </c:pt>
                <c:pt idx="582">
                  <c:v>177.81690040588379</c:v>
                </c:pt>
                <c:pt idx="583">
                  <c:v>177.79330062866211</c:v>
                </c:pt>
                <c:pt idx="584">
                  <c:v>177.79670059204102</c:v>
                </c:pt>
                <c:pt idx="585">
                  <c:v>177.73070091247558</c:v>
                </c:pt>
                <c:pt idx="586">
                  <c:v>177.69400085449217</c:v>
                </c:pt>
                <c:pt idx="587">
                  <c:v>177.66939994812012</c:v>
                </c:pt>
                <c:pt idx="588">
                  <c:v>177.65649963378905</c:v>
                </c:pt>
                <c:pt idx="589">
                  <c:v>177.64579956054686</c:v>
                </c:pt>
                <c:pt idx="590">
                  <c:v>177.60429946899413</c:v>
                </c:pt>
                <c:pt idx="591">
                  <c:v>177.5579997253418</c:v>
                </c:pt>
                <c:pt idx="592">
                  <c:v>177.52019989013672</c:v>
                </c:pt>
                <c:pt idx="593">
                  <c:v>177.42479965209961</c:v>
                </c:pt>
                <c:pt idx="594">
                  <c:v>177.39199958801271</c:v>
                </c:pt>
                <c:pt idx="595">
                  <c:v>177.37229942321778</c:v>
                </c:pt>
                <c:pt idx="596">
                  <c:v>177.3068995666504</c:v>
                </c:pt>
                <c:pt idx="597">
                  <c:v>177.34469985961914</c:v>
                </c:pt>
                <c:pt idx="598">
                  <c:v>177.33119964599609</c:v>
                </c:pt>
                <c:pt idx="599">
                  <c:v>177.33389968872069</c:v>
                </c:pt>
                <c:pt idx="600">
                  <c:v>177.25649917602539</c:v>
                </c:pt>
                <c:pt idx="601">
                  <c:v>177.25829971313476</c:v>
                </c:pt>
                <c:pt idx="602">
                  <c:v>177.20999954223632</c:v>
                </c:pt>
                <c:pt idx="603">
                  <c:v>177.14599983215331</c:v>
                </c:pt>
                <c:pt idx="604">
                  <c:v>177.1253000640869</c:v>
                </c:pt>
                <c:pt idx="605">
                  <c:v>177.1404002380371</c:v>
                </c:pt>
                <c:pt idx="606">
                  <c:v>177.09829986572265</c:v>
                </c:pt>
                <c:pt idx="607">
                  <c:v>177.04169982910156</c:v>
                </c:pt>
                <c:pt idx="608">
                  <c:v>177.00899978637696</c:v>
                </c:pt>
                <c:pt idx="609">
                  <c:v>176.97039932250976</c:v>
                </c:pt>
                <c:pt idx="610">
                  <c:v>176.90169944763184</c:v>
                </c:pt>
                <c:pt idx="611">
                  <c:v>176.84669937133788</c:v>
                </c:pt>
                <c:pt idx="612">
                  <c:v>176.8178995513916</c:v>
                </c:pt>
                <c:pt idx="613">
                  <c:v>176.82649940490722</c:v>
                </c:pt>
                <c:pt idx="614">
                  <c:v>176.81289909362792</c:v>
                </c:pt>
                <c:pt idx="615">
                  <c:v>176.74479927062987</c:v>
                </c:pt>
                <c:pt idx="616">
                  <c:v>176.74489906311035</c:v>
                </c:pt>
                <c:pt idx="617">
                  <c:v>176.68289955139161</c:v>
                </c:pt>
                <c:pt idx="618">
                  <c:v>176.62419982910157</c:v>
                </c:pt>
                <c:pt idx="619">
                  <c:v>176.617099609375</c:v>
                </c:pt>
                <c:pt idx="620">
                  <c:v>176.60699958801268</c:v>
                </c:pt>
                <c:pt idx="621">
                  <c:v>176.58260032653808</c:v>
                </c:pt>
                <c:pt idx="622">
                  <c:v>176.55280014038087</c:v>
                </c:pt>
                <c:pt idx="623">
                  <c:v>176.48050003051759</c:v>
                </c:pt>
                <c:pt idx="624">
                  <c:v>176.39210006713867</c:v>
                </c:pt>
                <c:pt idx="625">
                  <c:v>176.35850006103516</c:v>
                </c:pt>
                <c:pt idx="626">
                  <c:v>176.23779945373536</c:v>
                </c:pt>
                <c:pt idx="627">
                  <c:v>176.20229934692384</c:v>
                </c:pt>
                <c:pt idx="628">
                  <c:v>176.12569931030274</c:v>
                </c:pt>
                <c:pt idx="629">
                  <c:v>176.05959968566896</c:v>
                </c:pt>
                <c:pt idx="630">
                  <c:v>175.95219970703124</c:v>
                </c:pt>
                <c:pt idx="631">
                  <c:v>175.90259994506835</c:v>
                </c:pt>
                <c:pt idx="632">
                  <c:v>175.84539985656738</c:v>
                </c:pt>
                <c:pt idx="633">
                  <c:v>175.83959983825685</c:v>
                </c:pt>
                <c:pt idx="634">
                  <c:v>175.79289993286133</c:v>
                </c:pt>
                <c:pt idx="635">
                  <c:v>175.74049987792969</c:v>
                </c:pt>
                <c:pt idx="636">
                  <c:v>175.71439987182617</c:v>
                </c:pt>
                <c:pt idx="637">
                  <c:v>175.73859977722168</c:v>
                </c:pt>
                <c:pt idx="638">
                  <c:v>175.66249946594237</c:v>
                </c:pt>
                <c:pt idx="639">
                  <c:v>175.58869941711427</c:v>
                </c:pt>
                <c:pt idx="640">
                  <c:v>175.53739982604981</c:v>
                </c:pt>
                <c:pt idx="641">
                  <c:v>175.50899955749512</c:v>
                </c:pt>
                <c:pt idx="642">
                  <c:v>175.48029937744141</c:v>
                </c:pt>
                <c:pt idx="643">
                  <c:v>175.47409957885742</c:v>
                </c:pt>
                <c:pt idx="644">
                  <c:v>175.48930000305177</c:v>
                </c:pt>
                <c:pt idx="645">
                  <c:v>175.44139968872071</c:v>
                </c:pt>
                <c:pt idx="646">
                  <c:v>175.40710021972657</c:v>
                </c:pt>
                <c:pt idx="647">
                  <c:v>175.33359977722168</c:v>
                </c:pt>
                <c:pt idx="648">
                  <c:v>175.33600021362304</c:v>
                </c:pt>
                <c:pt idx="649">
                  <c:v>175.34600036621094</c:v>
                </c:pt>
                <c:pt idx="650">
                  <c:v>175.34660079956055</c:v>
                </c:pt>
                <c:pt idx="651">
                  <c:v>175.40869995117188</c:v>
                </c:pt>
                <c:pt idx="652">
                  <c:v>175.37849998474121</c:v>
                </c:pt>
                <c:pt idx="653">
                  <c:v>175.35089996337891</c:v>
                </c:pt>
                <c:pt idx="654">
                  <c:v>175.34400009155274</c:v>
                </c:pt>
                <c:pt idx="655">
                  <c:v>175.34079986572266</c:v>
                </c:pt>
                <c:pt idx="656">
                  <c:v>175.33100006103516</c:v>
                </c:pt>
                <c:pt idx="657">
                  <c:v>175.31559997558594</c:v>
                </c:pt>
                <c:pt idx="658">
                  <c:v>175.28999969482422</c:v>
                </c:pt>
                <c:pt idx="659">
                  <c:v>175.25129997253418</c:v>
                </c:pt>
                <c:pt idx="660">
                  <c:v>175.22559982299805</c:v>
                </c:pt>
                <c:pt idx="661">
                  <c:v>175.2567002105713</c:v>
                </c:pt>
                <c:pt idx="662">
                  <c:v>175.25060089111329</c:v>
                </c:pt>
                <c:pt idx="663">
                  <c:v>175.20450035095215</c:v>
                </c:pt>
                <c:pt idx="664">
                  <c:v>175.14770004272461</c:v>
                </c:pt>
                <c:pt idx="665">
                  <c:v>175.09770027160644</c:v>
                </c:pt>
                <c:pt idx="666">
                  <c:v>175.08140052795409</c:v>
                </c:pt>
                <c:pt idx="667">
                  <c:v>175.10220054626464</c:v>
                </c:pt>
                <c:pt idx="668">
                  <c:v>175.02490043640137</c:v>
                </c:pt>
                <c:pt idx="669">
                  <c:v>174.99839988708496</c:v>
                </c:pt>
                <c:pt idx="670">
                  <c:v>174.93119964599609</c:v>
                </c:pt>
                <c:pt idx="671">
                  <c:v>174.88469963073732</c:v>
                </c:pt>
                <c:pt idx="672">
                  <c:v>174.82599952697754</c:v>
                </c:pt>
                <c:pt idx="673">
                  <c:v>174.76749961853028</c:v>
                </c:pt>
                <c:pt idx="674">
                  <c:v>174.73299995422363</c:v>
                </c:pt>
                <c:pt idx="675">
                  <c:v>174.67989997863771</c:v>
                </c:pt>
                <c:pt idx="676">
                  <c:v>174.63519973754882</c:v>
                </c:pt>
                <c:pt idx="677">
                  <c:v>174.6393000793457</c:v>
                </c:pt>
                <c:pt idx="678">
                  <c:v>174.60380004882813</c:v>
                </c:pt>
                <c:pt idx="679">
                  <c:v>174.5478002166748</c:v>
                </c:pt>
                <c:pt idx="680">
                  <c:v>174.53580039978027</c:v>
                </c:pt>
                <c:pt idx="681">
                  <c:v>174.54360015869142</c:v>
                </c:pt>
                <c:pt idx="682">
                  <c:v>174.48499992370606</c:v>
                </c:pt>
                <c:pt idx="683">
                  <c:v>174.47859992980958</c:v>
                </c:pt>
                <c:pt idx="684">
                  <c:v>174.48529960632325</c:v>
                </c:pt>
                <c:pt idx="685">
                  <c:v>174.44479927062989</c:v>
                </c:pt>
                <c:pt idx="686">
                  <c:v>174.37269989013672</c:v>
                </c:pt>
                <c:pt idx="687">
                  <c:v>174.32909965515137</c:v>
                </c:pt>
                <c:pt idx="688">
                  <c:v>174.30239997863771</c:v>
                </c:pt>
                <c:pt idx="689">
                  <c:v>174.20560039520262</c:v>
                </c:pt>
                <c:pt idx="690">
                  <c:v>174.13150005340577</c:v>
                </c:pt>
                <c:pt idx="691">
                  <c:v>174.05840023040773</c:v>
                </c:pt>
                <c:pt idx="692">
                  <c:v>174.00700054168701</c:v>
                </c:pt>
                <c:pt idx="693">
                  <c:v>173.9960001373291</c:v>
                </c:pt>
                <c:pt idx="694">
                  <c:v>173.9682001876831</c:v>
                </c:pt>
                <c:pt idx="695">
                  <c:v>173.86650009155272</c:v>
                </c:pt>
                <c:pt idx="696">
                  <c:v>173.80749988555908</c:v>
                </c:pt>
                <c:pt idx="697">
                  <c:v>173.74540027618409</c:v>
                </c:pt>
                <c:pt idx="698">
                  <c:v>173.67400009155273</c:v>
                </c:pt>
                <c:pt idx="699">
                  <c:v>173.54670009613037</c:v>
                </c:pt>
                <c:pt idx="700">
                  <c:v>173.567900390625</c:v>
                </c:pt>
                <c:pt idx="701">
                  <c:v>173.58760017395019</c:v>
                </c:pt>
                <c:pt idx="702">
                  <c:v>173.56630016326903</c:v>
                </c:pt>
                <c:pt idx="703">
                  <c:v>173.5542003250122</c:v>
                </c:pt>
                <c:pt idx="704">
                  <c:v>173.56940044403075</c:v>
                </c:pt>
                <c:pt idx="705">
                  <c:v>173.5598007583618</c:v>
                </c:pt>
                <c:pt idx="706">
                  <c:v>173.51680034637451</c:v>
                </c:pt>
                <c:pt idx="707">
                  <c:v>173.5356004333496</c:v>
                </c:pt>
                <c:pt idx="708">
                  <c:v>173.49440040588379</c:v>
                </c:pt>
                <c:pt idx="709">
                  <c:v>173.51239974975587</c:v>
                </c:pt>
                <c:pt idx="710">
                  <c:v>173.43779991149901</c:v>
                </c:pt>
                <c:pt idx="711">
                  <c:v>173.4373999786377</c:v>
                </c:pt>
                <c:pt idx="712">
                  <c:v>173.45150009155273</c:v>
                </c:pt>
                <c:pt idx="713">
                  <c:v>173.39549987792969</c:v>
                </c:pt>
                <c:pt idx="714">
                  <c:v>173.36590003967285</c:v>
                </c:pt>
                <c:pt idx="715">
                  <c:v>173.4034001159668</c:v>
                </c:pt>
                <c:pt idx="716">
                  <c:v>173.39320026397706</c:v>
                </c:pt>
                <c:pt idx="717">
                  <c:v>173.33549999237061</c:v>
                </c:pt>
                <c:pt idx="718">
                  <c:v>173.29450019836426</c:v>
                </c:pt>
                <c:pt idx="719">
                  <c:v>173.27789962768554</c:v>
                </c:pt>
                <c:pt idx="720">
                  <c:v>173.28119972229004</c:v>
                </c:pt>
                <c:pt idx="721">
                  <c:v>173.27400016784668</c:v>
                </c:pt>
                <c:pt idx="722">
                  <c:v>173.30400020599365</c:v>
                </c:pt>
                <c:pt idx="723">
                  <c:v>173.28899978637696</c:v>
                </c:pt>
                <c:pt idx="724">
                  <c:v>173.2041000366211</c:v>
                </c:pt>
                <c:pt idx="725">
                  <c:v>173.16219970703125</c:v>
                </c:pt>
                <c:pt idx="726">
                  <c:v>173.07290058135987</c:v>
                </c:pt>
                <c:pt idx="727">
                  <c:v>172.99740009307862</c:v>
                </c:pt>
                <c:pt idx="728">
                  <c:v>172.99949993133544</c:v>
                </c:pt>
                <c:pt idx="729">
                  <c:v>173.0016994857788</c:v>
                </c:pt>
                <c:pt idx="730">
                  <c:v>172.94019954681397</c:v>
                </c:pt>
                <c:pt idx="731">
                  <c:v>172.94709968566895</c:v>
                </c:pt>
                <c:pt idx="732">
                  <c:v>172.88279949188234</c:v>
                </c:pt>
                <c:pt idx="733">
                  <c:v>172.86069946289064</c:v>
                </c:pt>
                <c:pt idx="734">
                  <c:v>172.81529983520508</c:v>
                </c:pt>
                <c:pt idx="735">
                  <c:v>172.7976997756958</c:v>
                </c:pt>
                <c:pt idx="736">
                  <c:v>172.76729984283446</c:v>
                </c:pt>
                <c:pt idx="737">
                  <c:v>172.7546002960205</c:v>
                </c:pt>
                <c:pt idx="738">
                  <c:v>172.70910022735595</c:v>
                </c:pt>
                <c:pt idx="739">
                  <c:v>172.70429954528808</c:v>
                </c:pt>
                <c:pt idx="740">
                  <c:v>172.68509944915772</c:v>
                </c:pt>
                <c:pt idx="741">
                  <c:v>172.65629959106445</c:v>
                </c:pt>
                <c:pt idx="742">
                  <c:v>172.6399998474121</c:v>
                </c:pt>
                <c:pt idx="743">
                  <c:v>172.61649974822998</c:v>
                </c:pt>
                <c:pt idx="744">
                  <c:v>172.62589954376222</c:v>
                </c:pt>
                <c:pt idx="745">
                  <c:v>172.61049976348878</c:v>
                </c:pt>
                <c:pt idx="746">
                  <c:v>172.56740005493165</c:v>
                </c:pt>
                <c:pt idx="747">
                  <c:v>172.53780021667481</c:v>
                </c:pt>
                <c:pt idx="748">
                  <c:v>172.50450019836427</c:v>
                </c:pt>
                <c:pt idx="749">
                  <c:v>172.49770080566407</c:v>
                </c:pt>
                <c:pt idx="750">
                  <c:v>172.4162004852295</c:v>
                </c:pt>
                <c:pt idx="751">
                  <c:v>172.38070014953612</c:v>
                </c:pt>
                <c:pt idx="752">
                  <c:v>172.36480010986327</c:v>
                </c:pt>
                <c:pt idx="753">
                  <c:v>172.34169986724854</c:v>
                </c:pt>
                <c:pt idx="754">
                  <c:v>172.28149971008301</c:v>
                </c:pt>
                <c:pt idx="755">
                  <c:v>172.30949985504151</c:v>
                </c:pt>
                <c:pt idx="756">
                  <c:v>172.25179985046387</c:v>
                </c:pt>
                <c:pt idx="757">
                  <c:v>172.18089965820312</c:v>
                </c:pt>
                <c:pt idx="758">
                  <c:v>172.20669937133789</c:v>
                </c:pt>
                <c:pt idx="759">
                  <c:v>172.19479965209962</c:v>
                </c:pt>
                <c:pt idx="760">
                  <c:v>172.20609981536865</c:v>
                </c:pt>
                <c:pt idx="761">
                  <c:v>172.13620040893554</c:v>
                </c:pt>
                <c:pt idx="762">
                  <c:v>172.07700042724611</c:v>
                </c:pt>
                <c:pt idx="763">
                  <c:v>171.99920028686523</c:v>
                </c:pt>
                <c:pt idx="764">
                  <c:v>171.97780017852784</c:v>
                </c:pt>
                <c:pt idx="765">
                  <c:v>171.97969982147217</c:v>
                </c:pt>
                <c:pt idx="766">
                  <c:v>171.91409980773926</c:v>
                </c:pt>
                <c:pt idx="767">
                  <c:v>171.90999965667726</c:v>
                </c:pt>
                <c:pt idx="768">
                  <c:v>171.94039890289307</c:v>
                </c:pt>
                <c:pt idx="769">
                  <c:v>171.94679885864258</c:v>
                </c:pt>
                <c:pt idx="770">
                  <c:v>171.9707989883423</c:v>
                </c:pt>
                <c:pt idx="771">
                  <c:v>171.94059894561767</c:v>
                </c:pt>
                <c:pt idx="772">
                  <c:v>171.91469940185547</c:v>
                </c:pt>
                <c:pt idx="773">
                  <c:v>171.89619937896728</c:v>
                </c:pt>
                <c:pt idx="774">
                  <c:v>171.88859943389892</c:v>
                </c:pt>
                <c:pt idx="775">
                  <c:v>171.87819957733154</c:v>
                </c:pt>
                <c:pt idx="776">
                  <c:v>171.83379962921143</c:v>
                </c:pt>
                <c:pt idx="777">
                  <c:v>171.79799968719482</c:v>
                </c:pt>
                <c:pt idx="778">
                  <c:v>171.77219947814942</c:v>
                </c:pt>
                <c:pt idx="779">
                  <c:v>171.71959972381592</c:v>
                </c:pt>
                <c:pt idx="780">
                  <c:v>171.70109951019288</c:v>
                </c:pt>
                <c:pt idx="781">
                  <c:v>171.66509944915771</c:v>
                </c:pt>
                <c:pt idx="782">
                  <c:v>171.63479953765869</c:v>
                </c:pt>
                <c:pt idx="783">
                  <c:v>171.64739978790283</c:v>
                </c:pt>
                <c:pt idx="784">
                  <c:v>171.65209964752196</c:v>
                </c:pt>
                <c:pt idx="785">
                  <c:v>171.67259990692139</c:v>
                </c:pt>
                <c:pt idx="786">
                  <c:v>171.68179950714111</c:v>
                </c:pt>
                <c:pt idx="787">
                  <c:v>171.68719944000244</c:v>
                </c:pt>
                <c:pt idx="788">
                  <c:v>171.67399925231933</c:v>
                </c:pt>
                <c:pt idx="789">
                  <c:v>171.54509933471681</c:v>
                </c:pt>
                <c:pt idx="790">
                  <c:v>171.46649929046632</c:v>
                </c:pt>
                <c:pt idx="791">
                  <c:v>171.50449932098388</c:v>
                </c:pt>
                <c:pt idx="792">
                  <c:v>171.49159992218017</c:v>
                </c:pt>
                <c:pt idx="793">
                  <c:v>171.50049987792968</c:v>
                </c:pt>
                <c:pt idx="794">
                  <c:v>171.50989955902099</c:v>
                </c:pt>
                <c:pt idx="795">
                  <c:v>171.51329921722413</c:v>
                </c:pt>
                <c:pt idx="796">
                  <c:v>171.48139892578126</c:v>
                </c:pt>
                <c:pt idx="797">
                  <c:v>171.4187992477417</c:v>
                </c:pt>
                <c:pt idx="798">
                  <c:v>171.38669944763183</c:v>
                </c:pt>
                <c:pt idx="799">
                  <c:v>171.33859939575194</c:v>
                </c:pt>
                <c:pt idx="800">
                  <c:v>171.35899986267088</c:v>
                </c:pt>
                <c:pt idx="801">
                  <c:v>171.3680997467041</c:v>
                </c:pt>
                <c:pt idx="802">
                  <c:v>171.35259994506836</c:v>
                </c:pt>
                <c:pt idx="803">
                  <c:v>171.33279972076417</c:v>
                </c:pt>
                <c:pt idx="804">
                  <c:v>171.40130054473877</c:v>
                </c:pt>
                <c:pt idx="805">
                  <c:v>171.39150020599365</c:v>
                </c:pt>
                <c:pt idx="806">
                  <c:v>171.42080028533937</c:v>
                </c:pt>
                <c:pt idx="807">
                  <c:v>171.3796998977661</c:v>
                </c:pt>
                <c:pt idx="808">
                  <c:v>171.31240005493163</c:v>
                </c:pt>
                <c:pt idx="809">
                  <c:v>171.31089996337892</c:v>
                </c:pt>
                <c:pt idx="810">
                  <c:v>171.28689994812012</c:v>
                </c:pt>
                <c:pt idx="811">
                  <c:v>171.27850021362303</c:v>
                </c:pt>
                <c:pt idx="812">
                  <c:v>171.23730018615723</c:v>
                </c:pt>
                <c:pt idx="813">
                  <c:v>171.23960060119629</c:v>
                </c:pt>
                <c:pt idx="814">
                  <c:v>171.15469985961914</c:v>
                </c:pt>
                <c:pt idx="815">
                  <c:v>171.11649997711183</c:v>
                </c:pt>
                <c:pt idx="816">
                  <c:v>171.12990036010743</c:v>
                </c:pt>
                <c:pt idx="817">
                  <c:v>171.15700073242186</c:v>
                </c:pt>
                <c:pt idx="818">
                  <c:v>171.14970054626465</c:v>
                </c:pt>
                <c:pt idx="819">
                  <c:v>171.13240051269531</c:v>
                </c:pt>
                <c:pt idx="820">
                  <c:v>171.13390026092529</c:v>
                </c:pt>
                <c:pt idx="821">
                  <c:v>171.13480018615724</c:v>
                </c:pt>
                <c:pt idx="822">
                  <c:v>171.16220039367676</c:v>
                </c:pt>
                <c:pt idx="823">
                  <c:v>171.28930084228514</c:v>
                </c:pt>
                <c:pt idx="824">
                  <c:v>171.26210094451903</c:v>
                </c:pt>
                <c:pt idx="825">
                  <c:v>171.2227014541626</c:v>
                </c:pt>
                <c:pt idx="826">
                  <c:v>171.19970085144044</c:v>
                </c:pt>
                <c:pt idx="827">
                  <c:v>171.19460002899169</c:v>
                </c:pt>
                <c:pt idx="828">
                  <c:v>171.17729999542237</c:v>
                </c:pt>
                <c:pt idx="829">
                  <c:v>171.22439998626709</c:v>
                </c:pt>
                <c:pt idx="830">
                  <c:v>171.19060047149659</c:v>
                </c:pt>
                <c:pt idx="831">
                  <c:v>171.13250038146973</c:v>
                </c:pt>
                <c:pt idx="832">
                  <c:v>171.10660026550292</c:v>
                </c:pt>
                <c:pt idx="833">
                  <c:v>171.0988005065918</c:v>
                </c:pt>
                <c:pt idx="834">
                  <c:v>171.10569976806642</c:v>
                </c:pt>
                <c:pt idx="835">
                  <c:v>171.07569984436034</c:v>
                </c:pt>
                <c:pt idx="836">
                  <c:v>171.04819938659668</c:v>
                </c:pt>
                <c:pt idx="837">
                  <c:v>171.06579940795899</c:v>
                </c:pt>
                <c:pt idx="838">
                  <c:v>170.94919975280763</c:v>
                </c:pt>
                <c:pt idx="839">
                  <c:v>170.93359954833986</c:v>
                </c:pt>
                <c:pt idx="840">
                  <c:v>170.9811996459961</c:v>
                </c:pt>
                <c:pt idx="841">
                  <c:v>170.90989990234374</c:v>
                </c:pt>
                <c:pt idx="842">
                  <c:v>170.93459938049315</c:v>
                </c:pt>
                <c:pt idx="843">
                  <c:v>170.88089965820313</c:v>
                </c:pt>
                <c:pt idx="844">
                  <c:v>170.86999961853027</c:v>
                </c:pt>
                <c:pt idx="845">
                  <c:v>170.86330001831055</c:v>
                </c:pt>
                <c:pt idx="846">
                  <c:v>170.86740051269533</c:v>
                </c:pt>
                <c:pt idx="847">
                  <c:v>170.81600028991699</c:v>
                </c:pt>
                <c:pt idx="848">
                  <c:v>170.75880020141602</c:v>
                </c:pt>
                <c:pt idx="849">
                  <c:v>170.69369964599611</c:v>
                </c:pt>
                <c:pt idx="850">
                  <c:v>170.65019958496094</c:v>
                </c:pt>
                <c:pt idx="851">
                  <c:v>170.66179954528809</c:v>
                </c:pt>
                <c:pt idx="852">
                  <c:v>170.53069992065429</c:v>
                </c:pt>
                <c:pt idx="853">
                  <c:v>170.56649993896485</c:v>
                </c:pt>
                <c:pt idx="854">
                  <c:v>170.52179992675781</c:v>
                </c:pt>
                <c:pt idx="855">
                  <c:v>170.4696999359131</c:v>
                </c:pt>
                <c:pt idx="856">
                  <c:v>170.44789947509764</c:v>
                </c:pt>
                <c:pt idx="857">
                  <c:v>170.427999420166</c:v>
                </c:pt>
                <c:pt idx="858">
                  <c:v>170.42909980773925</c:v>
                </c:pt>
                <c:pt idx="859">
                  <c:v>170.42579971313478</c:v>
                </c:pt>
                <c:pt idx="860">
                  <c:v>170.42480010986327</c:v>
                </c:pt>
                <c:pt idx="861">
                  <c:v>170.37040000915528</c:v>
                </c:pt>
                <c:pt idx="862">
                  <c:v>170.48820037841796</c:v>
                </c:pt>
                <c:pt idx="863">
                  <c:v>170.56840003967284</c:v>
                </c:pt>
                <c:pt idx="864">
                  <c:v>170.50739967346192</c:v>
                </c:pt>
                <c:pt idx="865">
                  <c:v>170.47159996032715</c:v>
                </c:pt>
                <c:pt idx="866">
                  <c:v>170.41610031127931</c:v>
                </c:pt>
                <c:pt idx="867">
                  <c:v>170.41800033569336</c:v>
                </c:pt>
                <c:pt idx="868">
                  <c:v>170.33380027770997</c:v>
                </c:pt>
                <c:pt idx="869">
                  <c:v>170.27940032958983</c:v>
                </c:pt>
                <c:pt idx="870">
                  <c:v>170.29280082702635</c:v>
                </c:pt>
                <c:pt idx="871">
                  <c:v>170.22690032958985</c:v>
                </c:pt>
                <c:pt idx="872">
                  <c:v>170.15580017089843</c:v>
                </c:pt>
                <c:pt idx="873">
                  <c:v>170.16819938659668</c:v>
                </c:pt>
                <c:pt idx="874">
                  <c:v>170.07329971313476</c:v>
                </c:pt>
                <c:pt idx="875">
                  <c:v>169.97699974060058</c:v>
                </c:pt>
                <c:pt idx="876">
                  <c:v>169.91519966125489</c:v>
                </c:pt>
                <c:pt idx="877">
                  <c:v>169.8752996826172</c:v>
                </c:pt>
                <c:pt idx="878">
                  <c:v>169.78219940185548</c:v>
                </c:pt>
                <c:pt idx="879">
                  <c:v>169.76239997863769</c:v>
                </c:pt>
                <c:pt idx="880">
                  <c:v>169.83839950561523</c:v>
                </c:pt>
                <c:pt idx="881">
                  <c:v>169.77499954223632</c:v>
                </c:pt>
                <c:pt idx="882">
                  <c:v>169.81869979858399</c:v>
                </c:pt>
                <c:pt idx="883">
                  <c:v>169.7055002593994</c:v>
                </c:pt>
                <c:pt idx="884">
                  <c:v>169.68980018615721</c:v>
                </c:pt>
                <c:pt idx="885">
                  <c:v>169.6280004119873</c:v>
                </c:pt>
                <c:pt idx="886">
                  <c:v>169.58930030822754</c:v>
                </c:pt>
                <c:pt idx="887">
                  <c:v>169.57120056152343</c:v>
                </c:pt>
                <c:pt idx="888">
                  <c:v>169.53500030517577</c:v>
                </c:pt>
                <c:pt idx="889">
                  <c:v>169.52930007934572</c:v>
                </c:pt>
                <c:pt idx="890">
                  <c:v>169.48489959716798</c:v>
                </c:pt>
                <c:pt idx="891">
                  <c:v>169.45859992980957</c:v>
                </c:pt>
                <c:pt idx="892">
                  <c:v>169.3963003540039</c:v>
                </c:pt>
                <c:pt idx="893">
                  <c:v>169.40220024108888</c:v>
                </c:pt>
                <c:pt idx="894">
                  <c:v>169.45129997253417</c:v>
                </c:pt>
                <c:pt idx="895">
                  <c:v>169.39969970703126</c:v>
                </c:pt>
                <c:pt idx="896">
                  <c:v>169.40879997253418</c:v>
                </c:pt>
                <c:pt idx="897">
                  <c:v>169.3652001953125</c:v>
                </c:pt>
                <c:pt idx="898">
                  <c:v>169.34739990234374</c:v>
                </c:pt>
                <c:pt idx="899">
                  <c:v>169.28840011596679</c:v>
                </c:pt>
                <c:pt idx="900">
                  <c:v>169.31119979858397</c:v>
                </c:pt>
                <c:pt idx="901">
                  <c:v>169.30730026245118</c:v>
                </c:pt>
                <c:pt idx="902">
                  <c:v>169.40140014648438</c:v>
                </c:pt>
                <c:pt idx="903">
                  <c:v>169.39870063781737</c:v>
                </c:pt>
                <c:pt idx="904">
                  <c:v>169.38390090942383</c:v>
                </c:pt>
                <c:pt idx="905">
                  <c:v>169.38960014343263</c:v>
                </c:pt>
                <c:pt idx="906">
                  <c:v>169.43119903564454</c:v>
                </c:pt>
                <c:pt idx="907">
                  <c:v>169.45239936828614</c:v>
                </c:pt>
                <c:pt idx="908">
                  <c:v>169.44509979248048</c:v>
                </c:pt>
                <c:pt idx="909">
                  <c:v>169.44490036010743</c:v>
                </c:pt>
                <c:pt idx="910">
                  <c:v>169.40660072326659</c:v>
                </c:pt>
                <c:pt idx="911">
                  <c:v>169.3802000427246</c:v>
                </c:pt>
                <c:pt idx="912">
                  <c:v>169.37679969787598</c:v>
                </c:pt>
                <c:pt idx="913">
                  <c:v>169.3856999206543</c:v>
                </c:pt>
                <c:pt idx="914">
                  <c:v>169.27290000915528</c:v>
                </c:pt>
                <c:pt idx="915">
                  <c:v>169.30050010681151</c:v>
                </c:pt>
                <c:pt idx="916">
                  <c:v>169.22599998474121</c:v>
                </c:pt>
                <c:pt idx="917">
                  <c:v>169.17329978942871</c:v>
                </c:pt>
                <c:pt idx="918">
                  <c:v>169.12389976501464</c:v>
                </c:pt>
                <c:pt idx="919">
                  <c:v>169.14879997253419</c:v>
                </c:pt>
                <c:pt idx="920">
                  <c:v>169.1889998626709</c:v>
                </c:pt>
                <c:pt idx="921">
                  <c:v>169.20830024719237</c:v>
                </c:pt>
                <c:pt idx="922">
                  <c:v>169.18950065612793</c:v>
                </c:pt>
                <c:pt idx="923">
                  <c:v>169.1365012359619</c:v>
                </c:pt>
                <c:pt idx="924">
                  <c:v>169.18810104370118</c:v>
                </c:pt>
                <c:pt idx="925">
                  <c:v>169.08780059814453</c:v>
                </c:pt>
                <c:pt idx="926">
                  <c:v>168.99030059814453</c:v>
                </c:pt>
                <c:pt idx="927">
                  <c:v>168.98960037231444</c:v>
                </c:pt>
                <c:pt idx="928">
                  <c:v>169.00420082092285</c:v>
                </c:pt>
                <c:pt idx="929">
                  <c:v>169.02400100708007</c:v>
                </c:pt>
                <c:pt idx="930">
                  <c:v>169.02920036315919</c:v>
                </c:pt>
                <c:pt idx="931">
                  <c:v>169.02790031433105</c:v>
                </c:pt>
                <c:pt idx="932">
                  <c:v>169.08920005798339</c:v>
                </c:pt>
                <c:pt idx="933">
                  <c:v>169.05269966125488</c:v>
                </c:pt>
                <c:pt idx="934">
                  <c:v>169.01200027465819</c:v>
                </c:pt>
                <c:pt idx="935">
                  <c:v>168.91410018920899</c:v>
                </c:pt>
                <c:pt idx="936">
                  <c:v>168.90780006408693</c:v>
                </c:pt>
                <c:pt idx="937">
                  <c:v>168.92469993591308</c:v>
                </c:pt>
                <c:pt idx="938">
                  <c:v>168.86169960021974</c:v>
                </c:pt>
                <c:pt idx="939">
                  <c:v>168.88829925537109</c:v>
                </c:pt>
                <c:pt idx="940">
                  <c:v>168.85470001220702</c:v>
                </c:pt>
                <c:pt idx="941">
                  <c:v>168.90370025634766</c:v>
                </c:pt>
                <c:pt idx="942">
                  <c:v>169.01420082092284</c:v>
                </c:pt>
                <c:pt idx="943">
                  <c:v>169.03649986267089</c:v>
                </c:pt>
                <c:pt idx="944">
                  <c:v>168.9766997528076</c:v>
                </c:pt>
                <c:pt idx="945">
                  <c:v>168.99739967346193</c:v>
                </c:pt>
                <c:pt idx="946">
                  <c:v>168.9997999572754</c:v>
                </c:pt>
                <c:pt idx="947">
                  <c:v>168.97669944763183</c:v>
                </c:pt>
                <c:pt idx="948">
                  <c:v>168.93479942321778</c:v>
                </c:pt>
                <c:pt idx="949">
                  <c:v>168.87049934387207</c:v>
                </c:pt>
                <c:pt idx="950">
                  <c:v>168.7988996887207</c:v>
                </c:pt>
                <c:pt idx="951">
                  <c:v>168.83690055847168</c:v>
                </c:pt>
                <c:pt idx="952">
                  <c:v>168.87420051574708</c:v>
                </c:pt>
                <c:pt idx="953">
                  <c:v>168.8812004852295</c:v>
                </c:pt>
                <c:pt idx="954">
                  <c:v>168.85230049133301</c:v>
                </c:pt>
                <c:pt idx="955">
                  <c:v>168.80330039978028</c:v>
                </c:pt>
                <c:pt idx="956">
                  <c:v>168.77360008239745</c:v>
                </c:pt>
                <c:pt idx="957">
                  <c:v>168.7208000946045</c:v>
                </c:pt>
                <c:pt idx="958">
                  <c:v>168.65469985961914</c:v>
                </c:pt>
                <c:pt idx="959">
                  <c:v>168.62569953918458</c:v>
                </c:pt>
                <c:pt idx="960">
                  <c:v>168.66929977416993</c:v>
                </c:pt>
                <c:pt idx="961">
                  <c:v>168.60600028991701</c:v>
                </c:pt>
                <c:pt idx="962">
                  <c:v>168.59540046691893</c:v>
                </c:pt>
                <c:pt idx="963">
                  <c:v>168.6247999572754</c:v>
                </c:pt>
                <c:pt idx="964">
                  <c:v>168.61780021667479</c:v>
                </c:pt>
                <c:pt idx="965">
                  <c:v>168.58370040893556</c:v>
                </c:pt>
                <c:pt idx="966">
                  <c:v>168.5960001373291</c:v>
                </c:pt>
                <c:pt idx="967">
                  <c:v>168.65190017700195</c:v>
                </c:pt>
                <c:pt idx="968">
                  <c:v>168.70460029602052</c:v>
                </c:pt>
                <c:pt idx="969">
                  <c:v>168.76290054321288</c:v>
                </c:pt>
                <c:pt idx="970">
                  <c:v>168.71340049743651</c:v>
                </c:pt>
                <c:pt idx="971">
                  <c:v>168.73720054626466</c:v>
                </c:pt>
                <c:pt idx="972">
                  <c:v>168.76359992980957</c:v>
                </c:pt>
                <c:pt idx="973">
                  <c:v>168.72580055236816</c:v>
                </c:pt>
                <c:pt idx="974">
                  <c:v>168.6758999633789</c:v>
                </c:pt>
                <c:pt idx="975">
                  <c:v>168.68520034790038</c:v>
                </c:pt>
                <c:pt idx="976">
                  <c:v>168.65819992065428</c:v>
                </c:pt>
                <c:pt idx="977">
                  <c:v>168.69890007019043</c:v>
                </c:pt>
                <c:pt idx="978">
                  <c:v>168.63600013732909</c:v>
                </c:pt>
                <c:pt idx="979">
                  <c:v>168.73370025634765</c:v>
                </c:pt>
                <c:pt idx="980">
                  <c:v>168.7665000152588</c:v>
                </c:pt>
                <c:pt idx="981">
                  <c:v>168.81540061950685</c:v>
                </c:pt>
                <c:pt idx="982">
                  <c:v>168.90010032653808</c:v>
                </c:pt>
                <c:pt idx="983">
                  <c:v>168.95570022583007</c:v>
                </c:pt>
                <c:pt idx="984">
                  <c:v>168.91319988250731</c:v>
                </c:pt>
                <c:pt idx="985">
                  <c:v>168.88970005035401</c:v>
                </c:pt>
                <c:pt idx="986">
                  <c:v>168.87490028381347</c:v>
                </c:pt>
                <c:pt idx="987">
                  <c:v>168.90300048828124</c:v>
                </c:pt>
                <c:pt idx="988">
                  <c:v>168.94819988250731</c:v>
                </c:pt>
                <c:pt idx="989">
                  <c:v>168.92190036773681</c:v>
                </c:pt>
                <c:pt idx="990">
                  <c:v>168.90450008392335</c:v>
                </c:pt>
                <c:pt idx="991">
                  <c:v>168.94290042877196</c:v>
                </c:pt>
                <c:pt idx="992">
                  <c:v>168.95610057830811</c:v>
                </c:pt>
                <c:pt idx="993">
                  <c:v>169.03440036773682</c:v>
                </c:pt>
                <c:pt idx="994">
                  <c:v>169.01320049285889</c:v>
                </c:pt>
                <c:pt idx="995">
                  <c:v>168.97770057678224</c:v>
                </c:pt>
                <c:pt idx="996">
                  <c:v>168.9642007446289</c:v>
                </c:pt>
                <c:pt idx="997">
                  <c:v>168.88560066223144</c:v>
                </c:pt>
                <c:pt idx="998">
                  <c:v>168.88680046081544</c:v>
                </c:pt>
                <c:pt idx="999">
                  <c:v>168.91540077209473</c:v>
                </c:pt>
                <c:pt idx="1000">
                  <c:v>168.96800045013427</c:v>
                </c:pt>
                <c:pt idx="1001">
                  <c:v>169.00460048675538</c:v>
                </c:pt>
                <c:pt idx="1002">
                  <c:v>169.08370059967041</c:v>
                </c:pt>
                <c:pt idx="1003">
                  <c:v>169.12780071258544</c:v>
                </c:pt>
                <c:pt idx="1004">
                  <c:v>169.17680046081543</c:v>
                </c:pt>
                <c:pt idx="1005">
                  <c:v>169.20110076904297</c:v>
                </c:pt>
                <c:pt idx="1006">
                  <c:v>169.22010082244873</c:v>
                </c:pt>
                <c:pt idx="1007">
                  <c:v>169.25470046997071</c:v>
                </c:pt>
                <c:pt idx="1008">
                  <c:v>169.33980083465576</c:v>
                </c:pt>
                <c:pt idx="1009">
                  <c:v>169.39750072479248</c:v>
                </c:pt>
                <c:pt idx="1010">
                  <c:v>169.44210033416749</c:v>
                </c:pt>
                <c:pt idx="1011">
                  <c:v>169.46830028533935</c:v>
                </c:pt>
                <c:pt idx="1012">
                  <c:v>169.46009994506835</c:v>
                </c:pt>
                <c:pt idx="1013">
                  <c:v>169.48529983520507</c:v>
                </c:pt>
                <c:pt idx="1014">
                  <c:v>169.53929965972901</c:v>
                </c:pt>
                <c:pt idx="1015">
                  <c:v>169.53199928283692</c:v>
                </c:pt>
                <c:pt idx="1016">
                  <c:v>169.53989955902099</c:v>
                </c:pt>
                <c:pt idx="1017">
                  <c:v>169.61789932250977</c:v>
                </c:pt>
                <c:pt idx="1018">
                  <c:v>169.64069923400879</c:v>
                </c:pt>
                <c:pt idx="1019">
                  <c:v>169.64709957122804</c:v>
                </c:pt>
                <c:pt idx="1020">
                  <c:v>169.63869991302491</c:v>
                </c:pt>
                <c:pt idx="1021">
                  <c:v>169.65109958648682</c:v>
                </c:pt>
                <c:pt idx="1022">
                  <c:v>169.69809974670409</c:v>
                </c:pt>
                <c:pt idx="1023">
                  <c:v>169.73349945068358</c:v>
                </c:pt>
                <c:pt idx="1024">
                  <c:v>169.77449996948243</c:v>
                </c:pt>
                <c:pt idx="1025">
                  <c:v>169.84499980926515</c:v>
                </c:pt>
                <c:pt idx="1026">
                  <c:v>169.8225991821289</c:v>
                </c:pt>
                <c:pt idx="1027">
                  <c:v>169.81119926452638</c:v>
                </c:pt>
                <c:pt idx="1028">
                  <c:v>169.85139987945556</c:v>
                </c:pt>
                <c:pt idx="1029">
                  <c:v>169.88189971923828</c:v>
                </c:pt>
                <c:pt idx="1030">
                  <c:v>169.88349967956543</c:v>
                </c:pt>
                <c:pt idx="1031">
                  <c:v>169.88959960937501</c:v>
                </c:pt>
                <c:pt idx="1032">
                  <c:v>169.92779930114747</c:v>
                </c:pt>
                <c:pt idx="1033">
                  <c:v>169.99009971618653</c:v>
                </c:pt>
                <c:pt idx="1034">
                  <c:v>170.02049961090088</c:v>
                </c:pt>
                <c:pt idx="1035">
                  <c:v>170.0426999282837</c:v>
                </c:pt>
                <c:pt idx="1036">
                  <c:v>170.04510013580321</c:v>
                </c:pt>
                <c:pt idx="1037">
                  <c:v>170.08490016937256</c:v>
                </c:pt>
                <c:pt idx="1038">
                  <c:v>170.12190013885498</c:v>
                </c:pt>
                <c:pt idx="1039">
                  <c:v>170.19380039215088</c:v>
                </c:pt>
                <c:pt idx="1040">
                  <c:v>170.23100017547608</c:v>
                </c:pt>
                <c:pt idx="1041">
                  <c:v>170.28090003967284</c:v>
                </c:pt>
                <c:pt idx="1042">
                  <c:v>170.28559982299805</c:v>
                </c:pt>
                <c:pt idx="1043">
                  <c:v>170.30989994049071</c:v>
                </c:pt>
                <c:pt idx="1044">
                  <c:v>170.31209949493407</c:v>
                </c:pt>
                <c:pt idx="1045">
                  <c:v>170.27699943542481</c:v>
                </c:pt>
                <c:pt idx="1046">
                  <c:v>170.29809967041015</c:v>
                </c:pt>
                <c:pt idx="1047">
                  <c:v>170.26169975280763</c:v>
                </c:pt>
                <c:pt idx="1048">
                  <c:v>170.29449985504149</c:v>
                </c:pt>
                <c:pt idx="1049">
                  <c:v>170.32070068359374</c:v>
                </c:pt>
                <c:pt idx="1050">
                  <c:v>170.37700035095216</c:v>
                </c:pt>
                <c:pt idx="1051">
                  <c:v>170.45749984741212</c:v>
                </c:pt>
                <c:pt idx="1052">
                  <c:v>170.49080039978028</c:v>
                </c:pt>
                <c:pt idx="1053">
                  <c:v>170.48820037841796</c:v>
                </c:pt>
                <c:pt idx="1054">
                  <c:v>170.54019939422608</c:v>
                </c:pt>
                <c:pt idx="1055">
                  <c:v>170.5143000793457</c:v>
                </c:pt>
                <c:pt idx="1056">
                  <c:v>170.54409984588622</c:v>
                </c:pt>
                <c:pt idx="1057">
                  <c:v>170.60869979858398</c:v>
                </c:pt>
                <c:pt idx="1058">
                  <c:v>170.62879997253418</c:v>
                </c:pt>
                <c:pt idx="1059">
                  <c:v>170.63419971466064</c:v>
                </c:pt>
                <c:pt idx="1060">
                  <c:v>170.60329944610595</c:v>
                </c:pt>
                <c:pt idx="1061">
                  <c:v>170.60719959259032</c:v>
                </c:pt>
                <c:pt idx="1062">
                  <c:v>170.67119976043702</c:v>
                </c:pt>
                <c:pt idx="1063">
                  <c:v>170.69969985961913</c:v>
                </c:pt>
                <c:pt idx="1064">
                  <c:v>170.811300239563</c:v>
                </c:pt>
                <c:pt idx="1065">
                  <c:v>170.85140041351318</c:v>
                </c:pt>
                <c:pt idx="1066">
                  <c:v>170.92459999084474</c:v>
                </c:pt>
                <c:pt idx="1067">
                  <c:v>170.91179969787598</c:v>
                </c:pt>
                <c:pt idx="1068">
                  <c:v>170.89569942474364</c:v>
                </c:pt>
                <c:pt idx="1069">
                  <c:v>170.94499988555907</c:v>
                </c:pt>
                <c:pt idx="1070">
                  <c:v>170.89420036315917</c:v>
                </c:pt>
                <c:pt idx="1071">
                  <c:v>170.86649997711183</c:v>
                </c:pt>
                <c:pt idx="1072">
                  <c:v>170.91750015258788</c:v>
                </c:pt>
                <c:pt idx="1073">
                  <c:v>170.96850051879883</c:v>
                </c:pt>
                <c:pt idx="1074">
                  <c:v>170.94560028076171</c:v>
                </c:pt>
                <c:pt idx="1075">
                  <c:v>171.03220016479492</c:v>
                </c:pt>
                <c:pt idx="1076">
                  <c:v>171.06800048828126</c:v>
                </c:pt>
                <c:pt idx="1077">
                  <c:v>171.10710033416748</c:v>
                </c:pt>
                <c:pt idx="1078">
                  <c:v>171.03189998626709</c:v>
                </c:pt>
                <c:pt idx="1079">
                  <c:v>171.08269969940184</c:v>
                </c:pt>
                <c:pt idx="1080">
                  <c:v>171.08809993743895</c:v>
                </c:pt>
                <c:pt idx="1081">
                  <c:v>171.09689964294432</c:v>
                </c:pt>
                <c:pt idx="1082">
                  <c:v>171.07189960479735</c:v>
                </c:pt>
                <c:pt idx="1083">
                  <c:v>171.11979919433594</c:v>
                </c:pt>
                <c:pt idx="1084">
                  <c:v>171.12579933166504</c:v>
                </c:pt>
                <c:pt idx="1085">
                  <c:v>171.14219902038573</c:v>
                </c:pt>
                <c:pt idx="1086">
                  <c:v>171.15029918670655</c:v>
                </c:pt>
                <c:pt idx="1087">
                  <c:v>171.17149967193603</c:v>
                </c:pt>
                <c:pt idx="1088">
                  <c:v>171.15279972076416</c:v>
                </c:pt>
                <c:pt idx="1089">
                  <c:v>171.19919967651367</c:v>
                </c:pt>
                <c:pt idx="1090">
                  <c:v>171.20639991760254</c:v>
                </c:pt>
                <c:pt idx="1091">
                  <c:v>171.23019981384277</c:v>
                </c:pt>
                <c:pt idx="1092">
                  <c:v>171.24840042114258</c:v>
                </c:pt>
                <c:pt idx="1093">
                  <c:v>171.26040039062499</c:v>
                </c:pt>
                <c:pt idx="1094">
                  <c:v>171.24090034484863</c:v>
                </c:pt>
                <c:pt idx="1095">
                  <c:v>171.23249999999999</c:v>
                </c:pt>
                <c:pt idx="1096">
                  <c:v>171.21299961090088</c:v>
                </c:pt>
                <c:pt idx="1097">
                  <c:v>171.19699974060057</c:v>
                </c:pt>
                <c:pt idx="1098">
                  <c:v>171.22589935302733</c:v>
                </c:pt>
                <c:pt idx="1099">
                  <c:v>171.22649951934815</c:v>
                </c:pt>
                <c:pt idx="1100">
                  <c:v>171.17909957885743</c:v>
                </c:pt>
                <c:pt idx="1101">
                  <c:v>171.12619926452638</c:v>
                </c:pt>
                <c:pt idx="1102">
                  <c:v>171.08219902038573</c:v>
                </c:pt>
                <c:pt idx="1103">
                  <c:v>171.17929946899415</c:v>
                </c:pt>
                <c:pt idx="1104">
                  <c:v>171.11979949951171</c:v>
                </c:pt>
                <c:pt idx="1105">
                  <c:v>171.07519943237304</c:v>
                </c:pt>
                <c:pt idx="1106">
                  <c:v>171.08479949951172</c:v>
                </c:pt>
                <c:pt idx="1107">
                  <c:v>171.09849964141847</c:v>
                </c:pt>
                <c:pt idx="1108">
                  <c:v>171.0936994934082</c:v>
                </c:pt>
                <c:pt idx="1109">
                  <c:v>171.10859992980957</c:v>
                </c:pt>
                <c:pt idx="1110">
                  <c:v>171.09979965209962</c:v>
                </c:pt>
                <c:pt idx="1111">
                  <c:v>171.1318998336792</c:v>
                </c:pt>
                <c:pt idx="1112">
                  <c:v>171.05089977264404</c:v>
                </c:pt>
                <c:pt idx="1113">
                  <c:v>171.0719998550415</c:v>
                </c:pt>
                <c:pt idx="1114">
                  <c:v>171.02430000305176</c:v>
                </c:pt>
                <c:pt idx="1115">
                  <c:v>171.02420036315917</c:v>
                </c:pt>
                <c:pt idx="1116">
                  <c:v>170.99820053100586</c:v>
                </c:pt>
                <c:pt idx="1117">
                  <c:v>170.98260051727294</c:v>
                </c:pt>
                <c:pt idx="1118">
                  <c:v>170.95510013580324</c:v>
                </c:pt>
                <c:pt idx="1119">
                  <c:v>170.89800037384032</c:v>
                </c:pt>
                <c:pt idx="1120">
                  <c:v>170.83370018005371</c:v>
                </c:pt>
                <c:pt idx="1121">
                  <c:v>170.90850059509276</c:v>
                </c:pt>
                <c:pt idx="1122">
                  <c:v>170.90600048065187</c:v>
                </c:pt>
                <c:pt idx="1123">
                  <c:v>170.91080047607423</c:v>
                </c:pt>
                <c:pt idx="1124">
                  <c:v>170.87460067749024</c:v>
                </c:pt>
                <c:pt idx="1125">
                  <c:v>170.85470046997071</c:v>
                </c:pt>
                <c:pt idx="1126">
                  <c:v>170.91890052795409</c:v>
                </c:pt>
                <c:pt idx="1127">
                  <c:v>170.97080024719239</c:v>
                </c:pt>
                <c:pt idx="1128">
                  <c:v>170.96260025024415</c:v>
                </c:pt>
                <c:pt idx="1129">
                  <c:v>170.85400047302247</c:v>
                </c:pt>
                <c:pt idx="1130">
                  <c:v>170.84280059814452</c:v>
                </c:pt>
                <c:pt idx="1131">
                  <c:v>170.8796006011963</c:v>
                </c:pt>
                <c:pt idx="1132">
                  <c:v>170.84780067443847</c:v>
                </c:pt>
                <c:pt idx="1133">
                  <c:v>170.83310081481935</c:v>
                </c:pt>
                <c:pt idx="1134">
                  <c:v>170.81830055236816</c:v>
                </c:pt>
                <c:pt idx="1135">
                  <c:v>170.83900054931641</c:v>
                </c:pt>
                <c:pt idx="1136">
                  <c:v>170.74550033569335</c:v>
                </c:pt>
                <c:pt idx="1137">
                  <c:v>170.83799957275392</c:v>
                </c:pt>
                <c:pt idx="1138">
                  <c:v>170.89980033874511</c:v>
                </c:pt>
                <c:pt idx="1139">
                  <c:v>170.89210052490233</c:v>
                </c:pt>
                <c:pt idx="1140">
                  <c:v>170.89979934692383</c:v>
                </c:pt>
                <c:pt idx="1141">
                  <c:v>170.87369941711427</c:v>
                </c:pt>
                <c:pt idx="1142">
                  <c:v>170.87169975280761</c:v>
                </c:pt>
                <c:pt idx="1143">
                  <c:v>170.91529983520508</c:v>
                </c:pt>
                <c:pt idx="1144">
                  <c:v>170.9558999633789</c:v>
                </c:pt>
                <c:pt idx="1145">
                  <c:v>170.89829986572266</c:v>
                </c:pt>
                <c:pt idx="1146">
                  <c:v>170.81989990234376</c:v>
                </c:pt>
                <c:pt idx="1147">
                  <c:v>170.84349952697755</c:v>
                </c:pt>
                <c:pt idx="1148">
                  <c:v>170.86909980773925</c:v>
                </c:pt>
                <c:pt idx="1149">
                  <c:v>170.90840042114257</c:v>
                </c:pt>
                <c:pt idx="1150">
                  <c:v>170.88630043029787</c:v>
                </c:pt>
                <c:pt idx="1151">
                  <c:v>170.90199981689454</c:v>
                </c:pt>
                <c:pt idx="1152">
                  <c:v>170.9522998046875</c:v>
                </c:pt>
                <c:pt idx="1153">
                  <c:v>170.86809989929199</c:v>
                </c:pt>
                <c:pt idx="1154">
                  <c:v>170.82969955444335</c:v>
                </c:pt>
                <c:pt idx="1155">
                  <c:v>170.90069969177247</c:v>
                </c:pt>
                <c:pt idx="1156">
                  <c:v>170.90889999389648</c:v>
                </c:pt>
                <c:pt idx="1157">
                  <c:v>170.91330024719238</c:v>
                </c:pt>
                <c:pt idx="1158">
                  <c:v>170.91670043945314</c:v>
                </c:pt>
                <c:pt idx="1159">
                  <c:v>170.86320037841796</c:v>
                </c:pt>
                <c:pt idx="1160">
                  <c:v>170.79999969482421</c:v>
                </c:pt>
                <c:pt idx="1161">
                  <c:v>170.81449989318847</c:v>
                </c:pt>
                <c:pt idx="1162">
                  <c:v>170.81569976806639</c:v>
                </c:pt>
                <c:pt idx="1163">
                  <c:v>170.83519989013672</c:v>
                </c:pt>
                <c:pt idx="1164">
                  <c:v>170.88889984130859</c:v>
                </c:pt>
                <c:pt idx="1165">
                  <c:v>170.86139961242677</c:v>
                </c:pt>
                <c:pt idx="1166">
                  <c:v>170.87189979553222</c:v>
                </c:pt>
                <c:pt idx="1167">
                  <c:v>170.84969978332521</c:v>
                </c:pt>
                <c:pt idx="1168">
                  <c:v>170.89469970703124</c:v>
                </c:pt>
                <c:pt idx="1169">
                  <c:v>170.92679977416992</c:v>
                </c:pt>
                <c:pt idx="1170">
                  <c:v>170.93030014038087</c:v>
                </c:pt>
                <c:pt idx="1171">
                  <c:v>171.01510025024413</c:v>
                </c:pt>
                <c:pt idx="1172">
                  <c:v>171.05520019531249</c:v>
                </c:pt>
                <c:pt idx="1173">
                  <c:v>171.0966999053955</c:v>
                </c:pt>
                <c:pt idx="1174">
                  <c:v>171.18940040588379</c:v>
                </c:pt>
                <c:pt idx="1175">
                  <c:v>171.24009979248046</c:v>
                </c:pt>
                <c:pt idx="1176">
                  <c:v>171.20519950866699</c:v>
                </c:pt>
                <c:pt idx="1177">
                  <c:v>171.19209938049318</c:v>
                </c:pt>
                <c:pt idx="1178">
                  <c:v>171.20039970397949</c:v>
                </c:pt>
                <c:pt idx="1179">
                  <c:v>171.18249977111816</c:v>
                </c:pt>
                <c:pt idx="1180">
                  <c:v>171.20740028381348</c:v>
                </c:pt>
                <c:pt idx="1181">
                  <c:v>171.26900093078612</c:v>
                </c:pt>
                <c:pt idx="1182">
                  <c:v>171.30220077514647</c:v>
                </c:pt>
                <c:pt idx="1183">
                  <c:v>171.35420066833495</c:v>
                </c:pt>
                <c:pt idx="1184">
                  <c:v>171.34690002441405</c:v>
                </c:pt>
                <c:pt idx="1185">
                  <c:v>171.35769981384277</c:v>
                </c:pt>
                <c:pt idx="1186">
                  <c:v>171.33239974975587</c:v>
                </c:pt>
                <c:pt idx="1187">
                  <c:v>171.34930007934571</c:v>
                </c:pt>
                <c:pt idx="1188">
                  <c:v>171.36850028991699</c:v>
                </c:pt>
                <c:pt idx="1189">
                  <c:v>171.31580055236816</c:v>
                </c:pt>
                <c:pt idx="1190">
                  <c:v>171.36469993591308</c:v>
                </c:pt>
                <c:pt idx="1191">
                  <c:v>171.33109962463379</c:v>
                </c:pt>
                <c:pt idx="1192">
                  <c:v>171.3465998840332</c:v>
                </c:pt>
                <c:pt idx="1193">
                  <c:v>171.35410003662111</c:v>
                </c:pt>
                <c:pt idx="1194">
                  <c:v>171.36150032043457</c:v>
                </c:pt>
                <c:pt idx="1195">
                  <c:v>171.3527003479004</c:v>
                </c:pt>
                <c:pt idx="1196">
                  <c:v>171.35100006103517</c:v>
                </c:pt>
                <c:pt idx="1197">
                  <c:v>171.36250007629394</c:v>
                </c:pt>
                <c:pt idx="1198">
                  <c:v>171.36459999084474</c:v>
                </c:pt>
                <c:pt idx="1199">
                  <c:v>171.37230026245118</c:v>
                </c:pt>
                <c:pt idx="1200">
                  <c:v>171.4839003753662</c:v>
                </c:pt>
                <c:pt idx="1201">
                  <c:v>171.42769981384276</c:v>
                </c:pt>
                <c:pt idx="1202">
                  <c:v>171.41600036621094</c:v>
                </c:pt>
                <c:pt idx="1203">
                  <c:v>171.43350044250488</c:v>
                </c:pt>
                <c:pt idx="1204">
                  <c:v>171.36780036926268</c:v>
                </c:pt>
                <c:pt idx="1205">
                  <c:v>171.36370018005371</c:v>
                </c:pt>
                <c:pt idx="1206">
                  <c:v>171.33119949340821</c:v>
                </c:pt>
                <c:pt idx="1207">
                  <c:v>171.37689926147462</c:v>
                </c:pt>
                <c:pt idx="1208">
                  <c:v>171.45949966430663</c:v>
                </c:pt>
                <c:pt idx="1209">
                  <c:v>171.44209983825684</c:v>
                </c:pt>
                <c:pt idx="1210">
                  <c:v>171.46119995117186</c:v>
                </c:pt>
                <c:pt idx="1211">
                  <c:v>171.46110023498534</c:v>
                </c:pt>
                <c:pt idx="1212">
                  <c:v>171.47349983215332</c:v>
                </c:pt>
                <c:pt idx="1213">
                  <c:v>171.55219970703126</c:v>
                </c:pt>
                <c:pt idx="1214">
                  <c:v>171.53169975280761</c:v>
                </c:pt>
                <c:pt idx="1215">
                  <c:v>171.53249992370604</c:v>
                </c:pt>
                <c:pt idx="1216">
                  <c:v>171.54000030517579</c:v>
                </c:pt>
                <c:pt idx="1217">
                  <c:v>171.58760040283204</c:v>
                </c:pt>
                <c:pt idx="1218">
                  <c:v>171.62070030212402</c:v>
                </c:pt>
                <c:pt idx="1219">
                  <c:v>171.5937001800537</c:v>
                </c:pt>
                <c:pt idx="1220">
                  <c:v>171.61020065307616</c:v>
                </c:pt>
                <c:pt idx="1221">
                  <c:v>171.57790046691895</c:v>
                </c:pt>
                <c:pt idx="1222">
                  <c:v>171.56010032653808</c:v>
                </c:pt>
                <c:pt idx="1223">
                  <c:v>171.59380035400392</c:v>
                </c:pt>
                <c:pt idx="1224">
                  <c:v>171.61610038757325</c:v>
                </c:pt>
                <c:pt idx="1225">
                  <c:v>171.68480041503906</c:v>
                </c:pt>
                <c:pt idx="1226">
                  <c:v>171.67260074615479</c:v>
                </c:pt>
                <c:pt idx="1227">
                  <c:v>171.70220058441163</c:v>
                </c:pt>
                <c:pt idx="1228">
                  <c:v>171.71910068511963</c:v>
                </c:pt>
                <c:pt idx="1229">
                  <c:v>171.70330078124999</c:v>
                </c:pt>
                <c:pt idx="1230">
                  <c:v>171.71800060272216</c:v>
                </c:pt>
                <c:pt idx="1231">
                  <c:v>171.6668004989624</c:v>
                </c:pt>
                <c:pt idx="1232">
                  <c:v>171.77040039062501</c:v>
                </c:pt>
                <c:pt idx="1233">
                  <c:v>171.71840042114258</c:v>
                </c:pt>
                <c:pt idx="1234">
                  <c:v>171.71000049591063</c:v>
                </c:pt>
                <c:pt idx="1235">
                  <c:v>171.74350009918214</c:v>
                </c:pt>
                <c:pt idx="1236">
                  <c:v>171.75920009613037</c:v>
                </c:pt>
                <c:pt idx="1237">
                  <c:v>171.77069980621337</c:v>
                </c:pt>
                <c:pt idx="1238">
                  <c:v>171.77939968109132</c:v>
                </c:pt>
                <c:pt idx="1239">
                  <c:v>171.74990016937255</c:v>
                </c:pt>
                <c:pt idx="1240">
                  <c:v>171.84300048828126</c:v>
                </c:pt>
                <c:pt idx="1241">
                  <c:v>171.85220039367675</c:v>
                </c:pt>
                <c:pt idx="1242">
                  <c:v>171.81139976501464</c:v>
                </c:pt>
                <c:pt idx="1243">
                  <c:v>171.8231999206543</c:v>
                </c:pt>
                <c:pt idx="1244">
                  <c:v>171.77710025787354</c:v>
                </c:pt>
                <c:pt idx="1245">
                  <c:v>171.72010089874269</c:v>
                </c:pt>
                <c:pt idx="1246">
                  <c:v>171.73930061340332</c:v>
                </c:pt>
                <c:pt idx="1247">
                  <c:v>171.75180038452149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263-4E60-851C-D04369917A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Ent 0.01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Sheet1!$A$2:$A$1249</c:f>
              <c:numCache>
                <c:formatCode>General</c:formatCode>
                <c:ptCount val="1248"/>
                <c:pt idx="0">
                  <c:v>240</c:v>
                </c:pt>
                <c:pt idx="1">
                  <c:v>320</c:v>
                </c:pt>
                <c:pt idx="2">
                  <c:v>400</c:v>
                </c:pt>
                <c:pt idx="3">
                  <c:v>480</c:v>
                </c:pt>
                <c:pt idx="4">
                  <c:v>560</c:v>
                </c:pt>
                <c:pt idx="5">
                  <c:v>640</c:v>
                </c:pt>
                <c:pt idx="6">
                  <c:v>720</c:v>
                </c:pt>
                <c:pt idx="7">
                  <c:v>800</c:v>
                </c:pt>
                <c:pt idx="8">
                  <c:v>880</c:v>
                </c:pt>
                <c:pt idx="9">
                  <c:v>960</c:v>
                </c:pt>
                <c:pt idx="10">
                  <c:v>1040</c:v>
                </c:pt>
                <c:pt idx="11">
                  <c:v>1120</c:v>
                </c:pt>
                <c:pt idx="12">
                  <c:v>1200</c:v>
                </c:pt>
                <c:pt idx="13">
                  <c:v>1280</c:v>
                </c:pt>
                <c:pt idx="14">
                  <c:v>1360</c:v>
                </c:pt>
                <c:pt idx="15">
                  <c:v>1440</c:v>
                </c:pt>
                <c:pt idx="16">
                  <c:v>1520</c:v>
                </c:pt>
                <c:pt idx="17">
                  <c:v>1600</c:v>
                </c:pt>
                <c:pt idx="18">
                  <c:v>1680</c:v>
                </c:pt>
                <c:pt idx="19">
                  <c:v>1760</c:v>
                </c:pt>
                <c:pt idx="20">
                  <c:v>1840</c:v>
                </c:pt>
                <c:pt idx="21">
                  <c:v>1920</c:v>
                </c:pt>
                <c:pt idx="22">
                  <c:v>2000</c:v>
                </c:pt>
                <c:pt idx="23">
                  <c:v>2080</c:v>
                </c:pt>
                <c:pt idx="24">
                  <c:v>2160</c:v>
                </c:pt>
                <c:pt idx="25">
                  <c:v>2240</c:v>
                </c:pt>
                <c:pt idx="26">
                  <c:v>2320</c:v>
                </c:pt>
                <c:pt idx="27">
                  <c:v>2400</c:v>
                </c:pt>
                <c:pt idx="28">
                  <c:v>2480</c:v>
                </c:pt>
                <c:pt idx="29">
                  <c:v>2560</c:v>
                </c:pt>
                <c:pt idx="30">
                  <c:v>2640</c:v>
                </c:pt>
                <c:pt idx="31">
                  <c:v>2720</c:v>
                </c:pt>
                <c:pt idx="32">
                  <c:v>2800</c:v>
                </c:pt>
                <c:pt idx="33">
                  <c:v>2880</c:v>
                </c:pt>
                <c:pt idx="34">
                  <c:v>2960</c:v>
                </c:pt>
                <c:pt idx="35">
                  <c:v>3040</c:v>
                </c:pt>
                <c:pt idx="36">
                  <c:v>3120</c:v>
                </c:pt>
                <c:pt idx="37">
                  <c:v>3200</c:v>
                </c:pt>
                <c:pt idx="38">
                  <c:v>3280</c:v>
                </c:pt>
                <c:pt idx="39">
                  <c:v>3360</c:v>
                </c:pt>
                <c:pt idx="40">
                  <c:v>3440</c:v>
                </c:pt>
                <c:pt idx="41">
                  <c:v>3520</c:v>
                </c:pt>
                <c:pt idx="42">
                  <c:v>3600</c:v>
                </c:pt>
                <c:pt idx="43">
                  <c:v>3680</c:v>
                </c:pt>
                <c:pt idx="44">
                  <c:v>3760</c:v>
                </c:pt>
                <c:pt idx="45">
                  <c:v>3840</c:v>
                </c:pt>
                <c:pt idx="46">
                  <c:v>3920</c:v>
                </c:pt>
                <c:pt idx="47">
                  <c:v>4000</c:v>
                </c:pt>
                <c:pt idx="48">
                  <c:v>4080</c:v>
                </c:pt>
                <c:pt idx="49">
                  <c:v>4160</c:v>
                </c:pt>
                <c:pt idx="50">
                  <c:v>4240</c:v>
                </c:pt>
                <c:pt idx="51">
                  <c:v>4320</c:v>
                </c:pt>
                <c:pt idx="52">
                  <c:v>4400</c:v>
                </c:pt>
                <c:pt idx="53">
                  <c:v>4480</c:v>
                </c:pt>
                <c:pt idx="54">
                  <c:v>4560</c:v>
                </c:pt>
                <c:pt idx="55">
                  <c:v>4640</c:v>
                </c:pt>
                <c:pt idx="56">
                  <c:v>4720</c:v>
                </c:pt>
                <c:pt idx="57">
                  <c:v>4800</c:v>
                </c:pt>
                <c:pt idx="58">
                  <c:v>4880</c:v>
                </c:pt>
                <c:pt idx="59">
                  <c:v>4960</c:v>
                </c:pt>
                <c:pt idx="60">
                  <c:v>5040</c:v>
                </c:pt>
                <c:pt idx="61">
                  <c:v>5120</c:v>
                </c:pt>
                <c:pt idx="62">
                  <c:v>5200</c:v>
                </c:pt>
                <c:pt idx="63">
                  <c:v>5280</c:v>
                </c:pt>
                <c:pt idx="64">
                  <c:v>5360</c:v>
                </c:pt>
                <c:pt idx="65">
                  <c:v>5440</c:v>
                </c:pt>
                <c:pt idx="66">
                  <c:v>5520</c:v>
                </c:pt>
                <c:pt idx="67">
                  <c:v>5600</c:v>
                </c:pt>
                <c:pt idx="68">
                  <c:v>5680</c:v>
                </c:pt>
                <c:pt idx="69">
                  <c:v>5760</c:v>
                </c:pt>
                <c:pt idx="70">
                  <c:v>5840</c:v>
                </c:pt>
                <c:pt idx="71">
                  <c:v>5920</c:v>
                </c:pt>
                <c:pt idx="72">
                  <c:v>6000</c:v>
                </c:pt>
                <c:pt idx="73">
                  <c:v>6080</c:v>
                </c:pt>
                <c:pt idx="74">
                  <c:v>6160</c:v>
                </c:pt>
                <c:pt idx="75">
                  <c:v>6240</c:v>
                </c:pt>
                <c:pt idx="76">
                  <c:v>6320</c:v>
                </c:pt>
                <c:pt idx="77">
                  <c:v>6400</c:v>
                </c:pt>
                <c:pt idx="78">
                  <c:v>6480</c:v>
                </c:pt>
                <c:pt idx="79">
                  <c:v>6560</c:v>
                </c:pt>
                <c:pt idx="80">
                  <c:v>6640</c:v>
                </c:pt>
                <c:pt idx="81">
                  <c:v>6720</c:v>
                </c:pt>
                <c:pt idx="82">
                  <c:v>6800</c:v>
                </c:pt>
                <c:pt idx="83">
                  <c:v>6880</c:v>
                </c:pt>
                <c:pt idx="84">
                  <c:v>6960</c:v>
                </c:pt>
                <c:pt idx="85">
                  <c:v>7040</c:v>
                </c:pt>
                <c:pt idx="86">
                  <c:v>7120</c:v>
                </c:pt>
                <c:pt idx="87">
                  <c:v>7200</c:v>
                </c:pt>
                <c:pt idx="88">
                  <c:v>7280</c:v>
                </c:pt>
                <c:pt idx="89">
                  <c:v>7360</c:v>
                </c:pt>
                <c:pt idx="90">
                  <c:v>7440</c:v>
                </c:pt>
                <c:pt idx="91">
                  <c:v>7520</c:v>
                </c:pt>
                <c:pt idx="92">
                  <c:v>7600</c:v>
                </c:pt>
                <c:pt idx="93">
                  <c:v>7680</c:v>
                </c:pt>
                <c:pt idx="94">
                  <c:v>7760</c:v>
                </c:pt>
                <c:pt idx="95">
                  <c:v>7840</c:v>
                </c:pt>
                <c:pt idx="96">
                  <c:v>7920</c:v>
                </c:pt>
                <c:pt idx="97">
                  <c:v>8000</c:v>
                </c:pt>
                <c:pt idx="98">
                  <c:v>8080</c:v>
                </c:pt>
                <c:pt idx="99">
                  <c:v>8160</c:v>
                </c:pt>
                <c:pt idx="100">
                  <c:v>8240</c:v>
                </c:pt>
                <c:pt idx="101">
                  <c:v>8320</c:v>
                </c:pt>
                <c:pt idx="102">
                  <c:v>8400</c:v>
                </c:pt>
                <c:pt idx="103">
                  <c:v>8480</c:v>
                </c:pt>
                <c:pt idx="104">
                  <c:v>8560</c:v>
                </c:pt>
                <c:pt idx="105">
                  <c:v>8640</c:v>
                </c:pt>
                <c:pt idx="106">
                  <c:v>8720</c:v>
                </c:pt>
                <c:pt idx="107">
                  <c:v>8800</c:v>
                </c:pt>
                <c:pt idx="108">
                  <c:v>8880</c:v>
                </c:pt>
                <c:pt idx="109">
                  <c:v>8960</c:v>
                </c:pt>
                <c:pt idx="110">
                  <c:v>9040</c:v>
                </c:pt>
                <c:pt idx="111">
                  <c:v>9120</c:v>
                </c:pt>
                <c:pt idx="112">
                  <c:v>9200</c:v>
                </c:pt>
                <c:pt idx="113">
                  <c:v>9280</c:v>
                </c:pt>
                <c:pt idx="114">
                  <c:v>9360</c:v>
                </c:pt>
                <c:pt idx="115">
                  <c:v>9440</c:v>
                </c:pt>
                <c:pt idx="116">
                  <c:v>9520</c:v>
                </c:pt>
                <c:pt idx="117">
                  <c:v>9600</c:v>
                </c:pt>
                <c:pt idx="118">
                  <c:v>9680</c:v>
                </c:pt>
                <c:pt idx="119">
                  <c:v>9760</c:v>
                </c:pt>
                <c:pt idx="120">
                  <c:v>9840</c:v>
                </c:pt>
                <c:pt idx="121">
                  <c:v>9920</c:v>
                </c:pt>
                <c:pt idx="122">
                  <c:v>10000</c:v>
                </c:pt>
                <c:pt idx="123">
                  <c:v>10080</c:v>
                </c:pt>
                <c:pt idx="124">
                  <c:v>10160</c:v>
                </c:pt>
                <c:pt idx="125">
                  <c:v>10240</c:v>
                </c:pt>
                <c:pt idx="126">
                  <c:v>10320</c:v>
                </c:pt>
                <c:pt idx="127">
                  <c:v>10400</c:v>
                </c:pt>
                <c:pt idx="128">
                  <c:v>10480</c:v>
                </c:pt>
                <c:pt idx="129">
                  <c:v>10560</c:v>
                </c:pt>
                <c:pt idx="130">
                  <c:v>10640</c:v>
                </c:pt>
                <c:pt idx="131">
                  <c:v>10720</c:v>
                </c:pt>
                <c:pt idx="132">
                  <c:v>10800</c:v>
                </c:pt>
                <c:pt idx="133">
                  <c:v>10880</c:v>
                </c:pt>
                <c:pt idx="134">
                  <c:v>10960</c:v>
                </c:pt>
                <c:pt idx="135">
                  <c:v>11040</c:v>
                </c:pt>
                <c:pt idx="136">
                  <c:v>11120</c:v>
                </c:pt>
                <c:pt idx="137">
                  <c:v>11200</c:v>
                </c:pt>
                <c:pt idx="138">
                  <c:v>11280</c:v>
                </c:pt>
                <c:pt idx="139">
                  <c:v>11360</c:v>
                </c:pt>
                <c:pt idx="140">
                  <c:v>11440</c:v>
                </c:pt>
                <c:pt idx="141">
                  <c:v>11520</c:v>
                </c:pt>
                <c:pt idx="142">
                  <c:v>11600</c:v>
                </c:pt>
                <c:pt idx="143">
                  <c:v>11680</c:v>
                </c:pt>
                <c:pt idx="144">
                  <c:v>11760</c:v>
                </c:pt>
                <c:pt idx="145">
                  <c:v>11840</c:v>
                </c:pt>
                <c:pt idx="146">
                  <c:v>11920</c:v>
                </c:pt>
                <c:pt idx="147">
                  <c:v>12000</c:v>
                </c:pt>
                <c:pt idx="148">
                  <c:v>12080</c:v>
                </c:pt>
                <c:pt idx="149">
                  <c:v>12160</c:v>
                </c:pt>
                <c:pt idx="150">
                  <c:v>12240</c:v>
                </c:pt>
                <c:pt idx="151">
                  <c:v>12320</c:v>
                </c:pt>
                <c:pt idx="152">
                  <c:v>12400</c:v>
                </c:pt>
                <c:pt idx="153">
                  <c:v>12480</c:v>
                </c:pt>
                <c:pt idx="154">
                  <c:v>12560</c:v>
                </c:pt>
                <c:pt idx="155">
                  <c:v>12640</c:v>
                </c:pt>
                <c:pt idx="156">
                  <c:v>12720</c:v>
                </c:pt>
                <c:pt idx="157">
                  <c:v>12800</c:v>
                </c:pt>
                <c:pt idx="158">
                  <c:v>12880</c:v>
                </c:pt>
                <c:pt idx="159">
                  <c:v>12960</c:v>
                </c:pt>
                <c:pt idx="160">
                  <c:v>13040</c:v>
                </c:pt>
                <c:pt idx="161">
                  <c:v>13120</c:v>
                </c:pt>
                <c:pt idx="162">
                  <c:v>13200</c:v>
                </c:pt>
                <c:pt idx="163">
                  <c:v>13280</c:v>
                </c:pt>
                <c:pt idx="164">
                  <c:v>13360</c:v>
                </c:pt>
                <c:pt idx="165">
                  <c:v>13440</c:v>
                </c:pt>
                <c:pt idx="166">
                  <c:v>13520</c:v>
                </c:pt>
                <c:pt idx="167">
                  <c:v>13600</c:v>
                </c:pt>
                <c:pt idx="168">
                  <c:v>13680</c:v>
                </c:pt>
                <c:pt idx="169">
                  <c:v>13760</c:v>
                </c:pt>
                <c:pt idx="170">
                  <c:v>13840</c:v>
                </c:pt>
                <c:pt idx="171">
                  <c:v>13920</c:v>
                </c:pt>
                <c:pt idx="172">
                  <c:v>14000</c:v>
                </c:pt>
                <c:pt idx="173">
                  <c:v>14080</c:v>
                </c:pt>
                <c:pt idx="174">
                  <c:v>14160</c:v>
                </c:pt>
                <c:pt idx="175">
                  <c:v>14240</c:v>
                </c:pt>
                <c:pt idx="176">
                  <c:v>14320</c:v>
                </c:pt>
                <c:pt idx="177">
                  <c:v>14400</c:v>
                </c:pt>
                <c:pt idx="178">
                  <c:v>14480</c:v>
                </c:pt>
                <c:pt idx="179">
                  <c:v>14560</c:v>
                </c:pt>
                <c:pt idx="180">
                  <c:v>14640</c:v>
                </c:pt>
                <c:pt idx="181">
                  <c:v>14720</c:v>
                </c:pt>
                <c:pt idx="182">
                  <c:v>14800</c:v>
                </c:pt>
                <c:pt idx="183">
                  <c:v>14880</c:v>
                </c:pt>
                <c:pt idx="184">
                  <c:v>14960</c:v>
                </c:pt>
                <c:pt idx="185">
                  <c:v>15040</c:v>
                </c:pt>
                <c:pt idx="186">
                  <c:v>15120</c:v>
                </c:pt>
                <c:pt idx="187">
                  <c:v>15200</c:v>
                </c:pt>
                <c:pt idx="188">
                  <c:v>15280</c:v>
                </c:pt>
                <c:pt idx="189">
                  <c:v>15360</c:v>
                </c:pt>
                <c:pt idx="190">
                  <c:v>15440</c:v>
                </c:pt>
                <c:pt idx="191">
                  <c:v>15520</c:v>
                </c:pt>
                <c:pt idx="192">
                  <c:v>15600</c:v>
                </c:pt>
                <c:pt idx="193">
                  <c:v>15680</c:v>
                </c:pt>
                <c:pt idx="194">
                  <c:v>15760</c:v>
                </c:pt>
                <c:pt idx="195">
                  <c:v>15840</c:v>
                </c:pt>
                <c:pt idx="196">
                  <c:v>15920</c:v>
                </c:pt>
                <c:pt idx="197">
                  <c:v>16000</c:v>
                </c:pt>
                <c:pt idx="198">
                  <c:v>16080</c:v>
                </c:pt>
                <c:pt idx="199">
                  <c:v>16160</c:v>
                </c:pt>
                <c:pt idx="200">
                  <c:v>16240</c:v>
                </c:pt>
                <c:pt idx="201">
                  <c:v>16320</c:v>
                </c:pt>
                <c:pt idx="202">
                  <c:v>16400</c:v>
                </c:pt>
                <c:pt idx="203">
                  <c:v>16480</c:v>
                </c:pt>
                <c:pt idx="204">
                  <c:v>16560</c:v>
                </c:pt>
                <c:pt idx="205">
                  <c:v>16640</c:v>
                </c:pt>
                <c:pt idx="206">
                  <c:v>16720</c:v>
                </c:pt>
                <c:pt idx="207">
                  <c:v>16800</c:v>
                </c:pt>
                <c:pt idx="208">
                  <c:v>16880</c:v>
                </c:pt>
                <c:pt idx="209">
                  <c:v>16960</c:v>
                </c:pt>
                <c:pt idx="210">
                  <c:v>17040</c:v>
                </c:pt>
                <c:pt idx="211">
                  <c:v>17120</c:v>
                </c:pt>
                <c:pt idx="212">
                  <c:v>17200</c:v>
                </c:pt>
                <c:pt idx="213">
                  <c:v>17280</c:v>
                </c:pt>
                <c:pt idx="214">
                  <c:v>17360</c:v>
                </c:pt>
                <c:pt idx="215">
                  <c:v>17440</c:v>
                </c:pt>
                <c:pt idx="216">
                  <c:v>17520</c:v>
                </c:pt>
                <c:pt idx="217">
                  <c:v>17600</c:v>
                </c:pt>
                <c:pt idx="218">
                  <c:v>17680</c:v>
                </c:pt>
                <c:pt idx="219">
                  <c:v>17760</c:v>
                </c:pt>
                <c:pt idx="220">
                  <c:v>17840</c:v>
                </c:pt>
                <c:pt idx="221">
                  <c:v>17920</c:v>
                </c:pt>
                <c:pt idx="222">
                  <c:v>18000</c:v>
                </c:pt>
                <c:pt idx="223">
                  <c:v>18080</c:v>
                </c:pt>
                <c:pt idx="224">
                  <c:v>18160</c:v>
                </c:pt>
                <c:pt idx="225">
                  <c:v>18240</c:v>
                </c:pt>
                <c:pt idx="226">
                  <c:v>18320</c:v>
                </c:pt>
                <c:pt idx="227">
                  <c:v>18400</c:v>
                </c:pt>
                <c:pt idx="228">
                  <c:v>18480</c:v>
                </c:pt>
                <c:pt idx="229">
                  <c:v>18560</c:v>
                </c:pt>
                <c:pt idx="230">
                  <c:v>18640</c:v>
                </c:pt>
                <c:pt idx="231">
                  <c:v>18720</c:v>
                </c:pt>
                <c:pt idx="232">
                  <c:v>18800</c:v>
                </c:pt>
                <c:pt idx="233">
                  <c:v>18880</c:v>
                </c:pt>
                <c:pt idx="234">
                  <c:v>18960</c:v>
                </c:pt>
                <c:pt idx="235">
                  <c:v>19040</c:v>
                </c:pt>
                <c:pt idx="236">
                  <c:v>19120</c:v>
                </c:pt>
                <c:pt idx="237">
                  <c:v>19200</c:v>
                </c:pt>
                <c:pt idx="238">
                  <c:v>19280</c:v>
                </c:pt>
                <c:pt idx="239">
                  <c:v>19360</c:v>
                </c:pt>
                <c:pt idx="240">
                  <c:v>19440</c:v>
                </c:pt>
                <c:pt idx="241">
                  <c:v>19520</c:v>
                </c:pt>
                <c:pt idx="242">
                  <c:v>19600</c:v>
                </c:pt>
                <c:pt idx="243">
                  <c:v>19680</c:v>
                </c:pt>
                <c:pt idx="244">
                  <c:v>19760</c:v>
                </c:pt>
                <c:pt idx="245">
                  <c:v>19840</c:v>
                </c:pt>
                <c:pt idx="246">
                  <c:v>19920</c:v>
                </c:pt>
                <c:pt idx="247">
                  <c:v>20000</c:v>
                </c:pt>
                <c:pt idx="248">
                  <c:v>20080</c:v>
                </c:pt>
                <c:pt idx="249">
                  <c:v>20160</c:v>
                </c:pt>
                <c:pt idx="250">
                  <c:v>20240</c:v>
                </c:pt>
                <c:pt idx="251">
                  <c:v>20320</c:v>
                </c:pt>
                <c:pt idx="252">
                  <c:v>20400</c:v>
                </c:pt>
                <c:pt idx="253">
                  <c:v>20480</c:v>
                </c:pt>
                <c:pt idx="254">
                  <c:v>20560</c:v>
                </c:pt>
                <c:pt idx="255">
                  <c:v>20640</c:v>
                </c:pt>
                <c:pt idx="256">
                  <c:v>20720</c:v>
                </c:pt>
                <c:pt idx="257">
                  <c:v>20800</c:v>
                </c:pt>
                <c:pt idx="258">
                  <c:v>20880</c:v>
                </c:pt>
                <c:pt idx="259">
                  <c:v>20960</c:v>
                </c:pt>
                <c:pt idx="260">
                  <c:v>21040</c:v>
                </c:pt>
                <c:pt idx="261">
                  <c:v>21120</c:v>
                </c:pt>
                <c:pt idx="262">
                  <c:v>21200</c:v>
                </c:pt>
                <c:pt idx="263">
                  <c:v>21280</c:v>
                </c:pt>
                <c:pt idx="264">
                  <c:v>21360</c:v>
                </c:pt>
                <c:pt idx="265">
                  <c:v>21440</c:v>
                </c:pt>
                <c:pt idx="266">
                  <c:v>21520</c:v>
                </c:pt>
                <c:pt idx="267">
                  <c:v>21600</c:v>
                </c:pt>
                <c:pt idx="268">
                  <c:v>21680</c:v>
                </c:pt>
                <c:pt idx="269">
                  <c:v>21760</c:v>
                </c:pt>
                <c:pt idx="270">
                  <c:v>21840</c:v>
                </c:pt>
                <c:pt idx="271">
                  <c:v>21920</c:v>
                </c:pt>
                <c:pt idx="272">
                  <c:v>22000</c:v>
                </c:pt>
                <c:pt idx="273">
                  <c:v>22080</c:v>
                </c:pt>
                <c:pt idx="274">
                  <c:v>22160</c:v>
                </c:pt>
                <c:pt idx="275">
                  <c:v>22240</c:v>
                </c:pt>
                <c:pt idx="276">
                  <c:v>22320</c:v>
                </c:pt>
                <c:pt idx="277">
                  <c:v>22400</c:v>
                </c:pt>
                <c:pt idx="278">
                  <c:v>22480</c:v>
                </c:pt>
                <c:pt idx="279">
                  <c:v>22560</c:v>
                </c:pt>
                <c:pt idx="280">
                  <c:v>22640</c:v>
                </c:pt>
                <c:pt idx="281">
                  <c:v>22720</c:v>
                </c:pt>
                <c:pt idx="282">
                  <c:v>22800</c:v>
                </c:pt>
                <c:pt idx="283">
                  <c:v>22880</c:v>
                </c:pt>
                <c:pt idx="284">
                  <c:v>22960</c:v>
                </c:pt>
                <c:pt idx="285">
                  <c:v>23040</c:v>
                </c:pt>
                <c:pt idx="286">
                  <c:v>23120</c:v>
                </c:pt>
                <c:pt idx="287">
                  <c:v>23200</c:v>
                </c:pt>
                <c:pt idx="288">
                  <c:v>23280</c:v>
                </c:pt>
                <c:pt idx="289">
                  <c:v>23360</c:v>
                </c:pt>
                <c:pt idx="290">
                  <c:v>23440</c:v>
                </c:pt>
                <c:pt idx="291">
                  <c:v>23520</c:v>
                </c:pt>
                <c:pt idx="292">
                  <c:v>23600</c:v>
                </c:pt>
                <c:pt idx="293">
                  <c:v>23680</c:v>
                </c:pt>
                <c:pt idx="294">
                  <c:v>23760</c:v>
                </c:pt>
                <c:pt idx="295">
                  <c:v>23840</c:v>
                </c:pt>
                <c:pt idx="296">
                  <c:v>23920</c:v>
                </c:pt>
                <c:pt idx="297">
                  <c:v>24000</c:v>
                </c:pt>
                <c:pt idx="298">
                  <c:v>24080</c:v>
                </c:pt>
                <c:pt idx="299">
                  <c:v>24160</c:v>
                </c:pt>
                <c:pt idx="300">
                  <c:v>24240</c:v>
                </c:pt>
                <c:pt idx="301">
                  <c:v>24320</c:v>
                </c:pt>
                <c:pt idx="302">
                  <c:v>24400</c:v>
                </c:pt>
                <c:pt idx="303">
                  <c:v>24480</c:v>
                </c:pt>
                <c:pt idx="304">
                  <c:v>24560</c:v>
                </c:pt>
                <c:pt idx="305">
                  <c:v>24640</c:v>
                </c:pt>
                <c:pt idx="306">
                  <c:v>24720</c:v>
                </c:pt>
                <c:pt idx="307">
                  <c:v>24800</c:v>
                </c:pt>
                <c:pt idx="308">
                  <c:v>24880</c:v>
                </c:pt>
                <c:pt idx="309">
                  <c:v>24960</c:v>
                </c:pt>
                <c:pt idx="310">
                  <c:v>25040</c:v>
                </c:pt>
                <c:pt idx="311">
                  <c:v>25120</c:v>
                </c:pt>
                <c:pt idx="312">
                  <c:v>25200</c:v>
                </c:pt>
                <c:pt idx="313">
                  <c:v>25280</c:v>
                </c:pt>
                <c:pt idx="314">
                  <c:v>25360</c:v>
                </c:pt>
                <c:pt idx="315">
                  <c:v>25440</c:v>
                </c:pt>
                <c:pt idx="316">
                  <c:v>25520</c:v>
                </c:pt>
                <c:pt idx="317">
                  <c:v>25600</c:v>
                </c:pt>
                <c:pt idx="318">
                  <c:v>25680</c:v>
                </c:pt>
                <c:pt idx="319">
                  <c:v>25760</c:v>
                </c:pt>
                <c:pt idx="320">
                  <c:v>25840</c:v>
                </c:pt>
                <c:pt idx="321">
                  <c:v>25920</c:v>
                </c:pt>
                <c:pt idx="322">
                  <c:v>26000</c:v>
                </c:pt>
                <c:pt idx="323">
                  <c:v>26080</c:v>
                </c:pt>
                <c:pt idx="324">
                  <c:v>26160</c:v>
                </c:pt>
                <c:pt idx="325">
                  <c:v>26240</c:v>
                </c:pt>
                <c:pt idx="326">
                  <c:v>26320</c:v>
                </c:pt>
                <c:pt idx="327">
                  <c:v>26400</c:v>
                </c:pt>
                <c:pt idx="328">
                  <c:v>26480</c:v>
                </c:pt>
                <c:pt idx="329">
                  <c:v>26560</c:v>
                </c:pt>
                <c:pt idx="330">
                  <c:v>26640</c:v>
                </c:pt>
                <c:pt idx="331">
                  <c:v>26720</c:v>
                </c:pt>
                <c:pt idx="332">
                  <c:v>26800</c:v>
                </c:pt>
                <c:pt idx="333">
                  <c:v>26880</c:v>
                </c:pt>
                <c:pt idx="334">
                  <c:v>26960</c:v>
                </c:pt>
                <c:pt idx="335">
                  <c:v>27040</c:v>
                </c:pt>
                <c:pt idx="336">
                  <c:v>27120</c:v>
                </c:pt>
                <c:pt idx="337">
                  <c:v>27200</c:v>
                </c:pt>
                <c:pt idx="338">
                  <c:v>27280</c:v>
                </c:pt>
                <c:pt idx="339">
                  <c:v>27360</c:v>
                </c:pt>
                <c:pt idx="340">
                  <c:v>27440</c:v>
                </c:pt>
                <c:pt idx="341">
                  <c:v>27520</c:v>
                </c:pt>
                <c:pt idx="342">
                  <c:v>27600</c:v>
                </c:pt>
                <c:pt idx="343">
                  <c:v>27680</c:v>
                </c:pt>
                <c:pt idx="344">
                  <c:v>27760</c:v>
                </c:pt>
                <c:pt idx="345">
                  <c:v>27840</c:v>
                </c:pt>
                <c:pt idx="346">
                  <c:v>27920</c:v>
                </c:pt>
                <c:pt idx="347">
                  <c:v>28000</c:v>
                </c:pt>
                <c:pt idx="348">
                  <c:v>28080</c:v>
                </c:pt>
                <c:pt idx="349">
                  <c:v>28160</c:v>
                </c:pt>
                <c:pt idx="350">
                  <c:v>28240</c:v>
                </c:pt>
                <c:pt idx="351">
                  <c:v>28320</c:v>
                </c:pt>
                <c:pt idx="352">
                  <c:v>28400</c:v>
                </c:pt>
                <c:pt idx="353">
                  <c:v>28480</c:v>
                </c:pt>
                <c:pt idx="354">
                  <c:v>28560</c:v>
                </c:pt>
                <c:pt idx="355">
                  <c:v>28640</c:v>
                </c:pt>
                <c:pt idx="356">
                  <c:v>28720</c:v>
                </c:pt>
                <c:pt idx="357">
                  <c:v>28800</c:v>
                </c:pt>
                <c:pt idx="358">
                  <c:v>28880</c:v>
                </c:pt>
                <c:pt idx="359">
                  <c:v>28960</c:v>
                </c:pt>
                <c:pt idx="360">
                  <c:v>29040</c:v>
                </c:pt>
                <c:pt idx="361">
                  <c:v>29120</c:v>
                </c:pt>
                <c:pt idx="362">
                  <c:v>29200</c:v>
                </c:pt>
                <c:pt idx="363">
                  <c:v>29280</c:v>
                </c:pt>
                <c:pt idx="364">
                  <c:v>29360</c:v>
                </c:pt>
                <c:pt idx="365">
                  <c:v>29440</c:v>
                </c:pt>
                <c:pt idx="366">
                  <c:v>29520</c:v>
                </c:pt>
                <c:pt idx="367">
                  <c:v>29600</c:v>
                </c:pt>
                <c:pt idx="368">
                  <c:v>29680</c:v>
                </c:pt>
                <c:pt idx="369">
                  <c:v>29760</c:v>
                </c:pt>
                <c:pt idx="370">
                  <c:v>29840</c:v>
                </c:pt>
                <c:pt idx="371">
                  <c:v>29920</c:v>
                </c:pt>
                <c:pt idx="372">
                  <c:v>30000</c:v>
                </c:pt>
                <c:pt idx="373">
                  <c:v>30080</c:v>
                </c:pt>
                <c:pt idx="374">
                  <c:v>30160</c:v>
                </c:pt>
                <c:pt idx="375">
                  <c:v>30240</c:v>
                </c:pt>
                <c:pt idx="376">
                  <c:v>30320</c:v>
                </c:pt>
                <c:pt idx="377">
                  <c:v>30400</c:v>
                </c:pt>
                <c:pt idx="378">
                  <c:v>30480</c:v>
                </c:pt>
                <c:pt idx="379">
                  <c:v>30560</c:v>
                </c:pt>
                <c:pt idx="380">
                  <c:v>30640</c:v>
                </c:pt>
                <c:pt idx="381">
                  <c:v>30720</c:v>
                </c:pt>
                <c:pt idx="382">
                  <c:v>30800</c:v>
                </c:pt>
                <c:pt idx="383">
                  <c:v>30880</c:v>
                </c:pt>
                <c:pt idx="384">
                  <c:v>30960</c:v>
                </c:pt>
                <c:pt idx="385">
                  <c:v>31040</c:v>
                </c:pt>
                <c:pt idx="386">
                  <c:v>31120</c:v>
                </c:pt>
                <c:pt idx="387">
                  <c:v>31200</c:v>
                </c:pt>
                <c:pt idx="388">
                  <c:v>31280</c:v>
                </c:pt>
                <c:pt idx="389">
                  <c:v>31360</c:v>
                </c:pt>
                <c:pt idx="390">
                  <c:v>31440</c:v>
                </c:pt>
                <c:pt idx="391">
                  <c:v>31520</c:v>
                </c:pt>
                <c:pt idx="392">
                  <c:v>31600</c:v>
                </c:pt>
                <c:pt idx="393">
                  <c:v>31680</c:v>
                </c:pt>
                <c:pt idx="394">
                  <c:v>31760</c:v>
                </c:pt>
                <c:pt idx="395">
                  <c:v>31840</c:v>
                </c:pt>
                <c:pt idx="396">
                  <c:v>31920</c:v>
                </c:pt>
                <c:pt idx="397">
                  <c:v>32000</c:v>
                </c:pt>
                <c:pt idx="398">
                  <c:v>32080</c:v>
                </c:pt>
                <c:pt idx="399">
                  <c:v>32160</c:v>
                </c:pt>
                <c:pt idx="400">
                  <c:v>32240</c:v>
                </c:pt>
                <c:pt idx="401">
                  <c:v>32320</c:v>
                </c:pt>
                <c:pt idx="402">
                  <c:v>32400</c:v>
                </c:pt>
                <c:pt idx="403">
                  <c:v>32480</c:v>
                </c:pt>
                <c:pt idx="404">
                  <c:v>32560</c:v>
                </c:pt>
                <c:pt idx="405">
                  <c:v>32640</c:v>
                </c:pt>
                <c:pt idx="406">
                  <c:v>32720</c:v>
                </c:pt>
                <c:pt idx="407">
                  <c:v>32800</c:v>
                </c:pt>
                <c:pt idx="408">
                  <c:v>32880</c:v>
                </c:pt>
                <c:pt idx="409">
                  <c:v>32960</c:v>
                </c:pt>
                <c:pt idx="410">
                  <c:v>33040</c:v>
                </c:pt>
                <c:pt idx="411">
                  <c:v>33120</c:v>
                </c:pt>
                <c:pt idx="412">
                  <c:v>33200</c:v>
                </c:pt>
                <c:pt idx="413">
                  <c:v>33280</c:v>
                </c:pt>
                <c:pt idx="414">
                  <c:v>33360</c:v>
                </c:pt>
                <c:pt idx="415">
                  <c:v>33440</c:v>
                </c:pt>
                <c:pt idx="416">
                  <c:v>33520</c:v>
                </c:pt>
                <c:pt idx="417">
                  <c:v>33600</c:v>
                </c:pt>
                <c:pt idx="418">
                  <c:v>33680</c:v>
                </c:pt>
                <c:pt idx="419">
                  <c:v>33760</c:v>
                </c:pt>
                <c:pt idx="420">
                  <c:v>33840</c:v>
                </c:pt>
                <c:pt idx="421">
                  <c:v>33920</c:v>
                </c:pt>
                <c:pt idx="422">
                  <c:v>34000</c:v>
                </c:pt>
                <c:pt idx="423">
                  <c:v>34080</c:v>
                </c:pt>
                <c:pt idx="424">
                  <c:v>34160</c:v>
                </c:pt>
                <c:pt idx="425">
                  <c:v>34240</c:v>
                </c:pt>
                <c:pt idx="426">
                  <c:v>34320</c:v>
                </c:pt>
                <c:pt idx="427">
                  <c:v>34400</c:v>
                </c:pt>
                <c:pt idx="428">
                  <c:v>34480</c:v>
                </c:pt>
                <c:pt idx="429">
                  <c:v>34560</c:v>
                </c:pt>
                <c:pt idx="430">
                  <c:v>34640</c:v>
                </c:pt>
                <c:pt idx="431">
                  <c:v>34720</c:v>
                </c:pt>
                <c:pt idx="432">
                  <c:v>34800</c:v>
                </c:pt>
                <c:pt idx="433">
                  <c:v>34880</c:v>
                </c:pt>
                <c:pt idx="434">
                  <c:v>34960</c:v>
                </c:pt>
                <c:pt idx="435">
                  <c:v>35040</c:v>
                </c:pt>
                <c:pt idx="436">
                  <c:v>35120</c:v>
                </c:pt>
                <c:pt idx="437">
                  <c:v>35200</c:v>
                </c:pt>
                <c:pt idx="438">
                  <c:v>35280</c:v>
                </c:pt>
                <c:pt idx="439">
                  <c:v>35360</c:v>
                </c:pt>
                <c:pt idx="440">
                  <c:v>35440</c:v>
                </c:pt>
                <c:pt idx="441">
                  <c:v>35520</c:v>
                </c:pt>
                <c:pt idx="442">
                  <c:v>35600</c:v>
                </c:pt>
                <c:pt idx="443">
                  <c:v>35680</c:v>
                </c:pt>
                <c:pt idx="444">
                  <c:v>35760</c:v>
                </c:pt>
                <c:pt idx="445">
                  <c:v>35840</c:v>
                </c:pt>
                <c:pt idx="446">
                  <c:v>35920</c:v>
                </c:pt>
                <c:pt idx="447">
                  <c:v>36000</c:v>
                </c:pt>
                <c:pt idx="448">
                  <c:v>36080</c:v>
                </c:pt>
                <c:pt idx="449">
                  <c:v>36160</c:v>
                </c:pt>
                <c:pt idx="450">
                  <c:v>36240</c:v>
                </c:pt>
                <c:pt idx="451">
                  <c:v>36320</c:v>
                </c:pt>
                <c:pt idx="452">
                  <c:v>36400</c:v>
                </c:pt>
                <c:pt idx="453">
                  <c:v>36480</c:v>
                </c:pt>
                <c:pt idx="454">
                  <c:v>36560</c:v>
                </c:pt>
                <c:pt idx="455">
                  <c:v>36640</c:v>
                </c:pt>
                <c:pt idx="456">
                  <c:v>36720</c:v>
                </c:pt>
                <c:pt idx="457">
                  <c:v>36800</c:v>
                </c:pt>
                <c:pt idx="458">
                  <c:v>36880</c:v>
                </c:pt>
                <c:pt idx="459">
                  <c:v>36960</c:v>
                </c:pt>
                <c:pt idx="460">
                  <c:v>37040</c:v>
                </c:pt>
                <c:pt idx="461">
                  <c:v>37120</c:v>
                </c:pt>
                <c:pt idx="462">
                  <c:v>37200</c:v>
                </c:pt>
                <c:pt idx="463">
                  <c:v>37280</c:v>
                </c:pt>
                <c:pt idx="464">
                  <c:v>37360</c:v>
                </c:pt>
                <c:pt idx="465">
                  <c:v>37440</c:v>
                </c:pt>
                <c:pt idx="466">
                  <c:v>37520</c:v>
                </c:pt>
                <c:pt idx="467">
                  <c:v>37600</c:v>
                </c:pt>
                <c:pt idx="468">
                  <c:v>37680</c:v>
                </c:pt>
                <c:pt idx="469">
                  <c:v>37760</c:v>
                </c:pt>
                <c:pt idx="470">
                  <c:v>37840</c:v>
                </c:pt>
                <c:pt idx="471">
                  <c:v>37920</c:v>
                </c:pt>
                <c:pt idx="472">
                  <c:v>38000</c:v>
                </c:pt>
                <c:pt idx="473">
                  <c:v>38080</c:v>
                </c:pt>
                <c:pt idx="474">
                  <c:v>38160</c:v>
                </c:pt>
                <c:pt idx="475">
                  <c:v>38240</c:v>
                </c:pt>
                <c:pt idx="476">
                  <c:v>38320</c:v>
                </c:pt>
                <c:pt idx="477">
                  <c:v>38400</c:v>
                </c:pt>
                <c:pt idx="478">
                  <c:v>38480</c:v>
                </c:pt>
                <c:pt idx="479">
                  <c:v>38560</c:v>
                </c:pt>
                <c:pt idx="480">
                  <c:v>38640</c:v>
                </c:pt>
                <c:pt idx="481">
                  <c:v>38720</c:v>
                </c:pt>
                <c:pt idx="482">
                  <c:v>38800</c:v>
                </c:pt>
                <c:pt idx="483">
                  <c:v>38880</c:v>
                </c:pt>
                <c:pt idx="484">
                  <c:v>38960</c:v>
                </c:pt>
                <c:pt idx="485">
                  <c:v>39040</c:v>
                </c:pt>
                <c:pt idx="486">
                  <c:v>39120</c:v>
                </c:pt>
                <c:pt idx="487">
                  <c:v>39200</c:v>
                </c:pt>
                <c:pt idx="488">
                  <c:v>39280</c:v>
                </c:pt>
                <c:pt idx="489">
                  <c:v>39360</c:v>
                </c:pt>
                <c:pt idx="490">
                  <c:v>39440</c:v>
                </c:pt>
                <c:pt idx="491">
                  <c:v>39520</c:v>
                </c:pt>
                <c:pt idx="492">
                  <c:v>39600</c:v>
                </c:pt>
                <c:pt idx="493">
                  <c:v>39680</c:v>
                </c:pt>
                <c:pt idx="494">
                  <c:v>39760</c:v>
                </c:pt>
                <c:pt idx="495">
                  <c:v>39840</c:v>
                </c:pt>
                <c:pt idx="496">
                  <c:v>39920</c:v>
                </c:pt>
                <c:pt idx="497">
                  <c:v>40000</c:v>
                </c:pt>
                <c:pt idx="498">
                  <c:v>40080</c:v>
                </c:pt>
                <c:pt idx="499">
                  <c:v>40160</c:v>
                </c:pt>
                <c:pt idx="500">
                  <c:v>40240</c:v>
                </c:pt>
                <c:pt idx="501">
                  <c:v>40320</c:v>
                </c:pt>
                <c:pt idx="502">
                  <c:v>40400</c:v>
                </c:pt>
                <c:pt idx="503">
                  <c:v>40480</c:v>
                </c:pt>
                <c:pt idx="504">
                  <c:v>40560</c:v>
                </c:pt>
                <c:pt idx="505">
                  <c:v>40640</c:v>
                </c:pt>
                <c:pt idx="506">
                  <c:v>40720</c:v>
                </c:pt>
                <c:pt idx="507">
                  <c:v>40800</c:v>
                </c:pt>
                <c:pt idx="508">
                  <c:v>40880</c:v>
                </c:pt>
                <c:pt idx="509">
                  <c:v>40960</c:v>
                </c:pt>
                <c:pt idx="510">
                  <c:v>41040</c:v>
                </c:pt>
                <c:pt idx="511">
                  <c:v>41120</c:v>
                </c:pt>
                <c:pt idx="512">
                  <c:v>41200</c:v>
                </c:pt>
                <c:pt idx="513">
                  <c:v>41280</c:v>
                </c:pt>
                <c:pt idx="514">
                  <c:v>41360</c:v>
                </c:pt>
                <c:pt idx="515">
                  <c:v>41440</c:v>
                </c:pt>
                <c:pt idx="516">
                  <c:v>41520</c:v>
                </c:pt>
                <c:pt idx="517">
                  <c:v>41600</c:v>
                </c:pt>
                <c:pt idx="518">
                  <c:v>41680</c:v>
                </c:pt>
                <c:pt idx="519">
                  <c:v>41760</c:v>
                </c:pt>
                <c:pt idx="520">
                  <c:v>41840</c:v>
                </c:pt>
                <c:pt idx="521">
                  <c:v>41920</c:v>
                </c:pt>
                <c:pt idx="522">
                  <c:v>42000</c:v>
                </c:pt>
                <c:pt idx="523">
                  <c:v>42080</c:v>
                </c:pt>
                <c:pt idx="524">
                  <c:v>42160</c:v>
                </c:pt>
                <c:pt idx="525">
                  <c:v>42240</c:v>
                </c:pt>
                <c:pt idx="526">
                  <c:v>42320</c:v>
                </c:pt>
                <c:pt idx="527">
                  <c:v>42400</c:v>
                </c:pt>
                <c:pt idx="528">
                  <c:v>42480</c:v>
                </c:pt>
                <c:pt idx="529">
                  <c:v>42560</c:v>
                </c:pt>
                <c:pt idx="530">
                  <c:v>42640</c:v>
                </c:pt>
                <c:pt idx="531">
                  <c:v>42720</c:v>
                </c:pt>
                <c:pt idx="532">
                  <c:v>42800</c:v>
                </c:pt>
                <c:pt idx="533">
                  <c:v>42880</c:v>
                </c:pt>
                <c:pt idx="534">
                  <c:v>42960</c:v>
                </c:pt>
                <c:pt idx="535">
                  <c:v>43040</c:v>
                </c:pt>
                <c:pt idx="536">
                  <c:v>43120</c:v>
                </c:pt>
                <c:pt idx="537">
                  <c:v>43200</c:v>
                </c:pt>
                <c:pt idx="538">
                  <c:v>43280</c:v>
                </c:pt>
                <c:pt idx="539">
                  <c:v>43360</c:v>
                </c:pt>
                <c:pt idx="540">
                  <c:v>43440</c:v>
                </c:pt>
                <c:pt idx="541">
                  <c:v>43520</c:v>
                </c:pt>
                <c:pt idx="542">
                  <c:v>43600</c:v>
                </c:pt>
                <c:pt idx="543">
                  <c:v>43680</c:v>
                </c:pt>
                <c:pt idx="544">
                  <c:v>43760</c:v>
                </c:pt>
                <c:pt idx="545">
                  <c:v>43840</c:v>
                </c:pt>
                <c:pt idx="546">
                  <c:v>43920</c:v>
                </c:pt>
                <c:pt idx="547">
                  <c:v>44000</c:v>
                </c:pt>
                <c:pt idx="548">
                  <c:v>44080</c:v>
                </c:pt>
                <c:pt idx="549">
                  <c:v>44160</c:v>
                </c:pt>
                <c:pt idx="550">
                  <c:v>44240</c:v>
                </c:pt>
                <c:pt idx="551">
                  <c:v>44320</c:v>
                </c:pt>
                <c:pt idx="552">
                  <c:v>44400</c:v>
                </c:pt>
                <c:pt idx="553">
                  <c:v>44480</c:v>
                </c:pt>
                <c:pt idx="554">
                  <c:v>44560</c:v>
                </c:pt>
                <c:pt idx="555">
                  <c:v>44640</c:v>
                </c:pt>
                <c:pt idx="556">
                  <c:v>44720</c:v>
                </c:pt>
                <c:pt idx="557">
                  <c:v>44800</c:v>
                </c:pt>
                <c:pt idx="558">
                  <c:v>44880</c:v>
                </c:pt>
                <c:pt idx="559">
                  <c:v>44960</c:v>
                </c:pt>
                <c:pt idx="560">
                  <c:v>45040</c:v>
                </c:pt>
                <c:pt idx="561">
                  <c:v>45120</c:v>
                </c:pt>
                <c:pt idx="562">
                  <c:v>45200</c:v>
                </c:pt>
                <c:pt idx="563">
                  <c:v>45280</c:v>
                </c:pt>
                <c:pt idx="564">
                  <c:v>45360</c:v>
                </c:pt>
                <c:pt idx="565">
                  <c:v>45440</c:v>
                </c:pt>
                <c:pt idx="566">
                  <c:v>45520</c:v>
                </c:pt>
                <c:pt idx="567">
                  <c:v>45600</c:v>
                </c:pt>
                <c:pt idx="568">
                  <c:v>45680</c:v>
                </c:pt>
                <c:pt idx="569">
                  <c:v>45760</c:v>
                </c:pt>
                <c:pt idx="570">
                  <c:v>45840</c:v>
                </c:pt>
                <c:pt idx="571">
                  <c:v>45920</c:v>
                </c:pt>
                <c:pt idx="572">
                  <c:v>46000</c:v>
                </c:pt>
                <c:pt idx="573">
                  <c:v>46080</c:v>
                </c:pt>
                <c:pt idx="574">
                  <c:v>46160</c:v>
                </c:pt>
                <c:pt idx="575">
                  <c:v>46240</c:v>
                </c:pt>
                <c:pt idx="576">
                  <c:v>46320</c:v>
                </c:pt>
                <c:pt idx="577">
                  <c:v>46400</c:v>
                </c:pt>
                <c:pt idx="578">
                  <c:v>46480</c:v>
                </c:pt>
                <c:pt idx="579">
                  <c:v>46560</c:v>
                </c:pt>
                <c:pt idx="580">
                  <c:v>46640</c:v>
                </c:pt>
                <c:pt idx="581">
                  <c:v>46720</c:v>
                </c:pt>
                <c:pt idx="582">
                  <c:v>46800</c:v>
                </c:pt>
                <c:pt idx="583">
                  <c:v>46880</c:v>
                </c:pt>
                <c:pt idx="584">
                  <c:v>46960</c:v>
                </c:pt>
                <c:pt idx="585">
                  <c:v>47040</c:v>
                </c:pt>
                <c:pt idx="586">
                  <c:v>47120</c:v>
                </c:pt>
                <c:pt idx="587">
                  <c:v>47200</c:v>
                </c:pt>
                <c:pt idx="588">
                  <c:v>47280</c:v>
                </c:pt>
                <c:pt idx="589">
                  <c:v>47360</c:v>
                </c:pt>
                <c:pt idx="590">
                  <c:v>47440</c:v>
                </c:pt>
                <c:pt idx="591">
                  <c:v>47520</c:v>
                </c:pt>
                <c:pt idx="592">
                  <c:v>47600</c:v>
                </c:pt>
                <c:pt idx="593">
                  <c:v>47680</c:v>
                </c:pt>
                <c:pt idx="594">
                  <c:v>47760</c:v>
                </c:pt>
                <c:pt idx="595">
                  <c:v>47840</c:v>
                </c:pt>
                <c:pt idx="596">
                  <c:v>47920</c:v>
                </c:pt>
                <c:pt idx="597">
                  <c:v>48000</c:v>
                </c:pt>
                <c:pt idx="598">
                  <c:v>48080</c:v>
                </c:pt>
                <c:pt idx="599">
                  <c:v>48160</c:v>
                </c:pt>
                <c:pt idx="600">
                  <c:v>48240</c:v>
                </c:pt>
                <c:pt idx="601">
                  <c:v>48320</c:v>
                </c:pt>
                <c:pt idx="602">
                  <c:v>48400</c:v>
                </c:pt>
                <c:pt idx="603">
                  <c:v>48480</c:v>
                </c:pt>
                <c:pt idx="604">
                  <c:v>48560</c:v>
                </c:pt>
                <c:pt idx="605">
                  <c:v>48640</c:v>
                </c:pt>
                <c:pt idx="606">
                  <c:v>48720</c:v>
                </c:pt>
                <c:pt idx="607">
                  <c:v>48800</c:v>
                </c:pt>
                <c:pt idx="608">
                  <c:v>48880</c:v>
                </c:pt>
                <c:pt idx="609">
                  <c:v>48960</c:v>
                </c:pt>
                <c:pt idx="610">
                  <c:v>49040</c:v>
                </c:pt>
                <c:pt idx="611">
                  <c:v>49120</c:v>
                </c:pt>
                <c:pt idx="612">
                  <c:v>49200</c:v>
                </c:pt>
                <c:pt idx="613">
                  <c:v>49280</c:v>
                </c:pt>
                <c:pt idx="614">
                  <c:v>49360</c:v>
                </c:pt>
                <c:pt idx="615">
                  <c:v>49440</c:v>
                </c:pt>
                <c:pt idx="616">
                  <c:v>49520</c:v>
                </c:pt>
                <c:pt idx="617">
                  <c:v>49600</c:v>
                </c:pt>
                <c:pt idx="618">
                  <c:v>49680</c:v>
                </c:pt>
                <c:pt idx="619">
                  <c:v>49760</c:v>
                </c:pt>
                <c:pt idx="620">
                  <c:v>49840</c:v>
                </c:pt>
                <c:pt idx="621">
                  <c:v>49920</c:v>
                </c:pt>
                <c:pt idx="622">
                  <c:v>50000</c:v>
                </c:pt>
                <c:pt idx="623">
                  <c:v>50080</c:v>
                </c:pt>
                <c:pt idx="624">
                  <c:v>50160</c:v>
                </c:pt>
                <c:pt idx="625">
                  <c:v>50240</c:v>
                </c:pt>
                <c:pt idx="626">
                  <c:v>50320</c:v>
                </c:pt>
                <c:pt idx="627">
                  <c:v>50400</c:v>
                </c:pt>
                <c:pt idx="628">
                  <c:v>50480</c:v>
                </c:pt>
                <c:pt idx="629">
                  <c:v>50560</c:v>
                </c:pt>
                <c:pt idx="630">
                  <c:v>50640</c:v>
                </c:pt>
                <c:pt idx="631">
                  <c:v>50720</c:v>
                </c:pt>
                <c:pt idx="632">
                  <c:v>50800</c:v>
                </c:pt>
                <c:pt idx="633">
                  <c:v>50880</c:v>
                </c:pt>
                <c:pt idx="634">
                  <c:v>50960</c:v>
                </c:pt>
                <c:pt idx="635">
                  <c:v>51040</c:v>
                </c:pt>
                <c:pt idx="636">
                  <c:v>51120</c:v>
                </c:pt>
                <c:pt idx="637">
                  <c:v>51200</c:v>
                </c:pt>
                <c:pt idx="638">
                  <c:v>51280</c:v>
                </c:pt>
                <c:pt idx="639">
                  <c:v>51360</c:v>
                </c:pt>
                <c:pt idx="640">
                  <c:v>51440</c:v>
                </c:pt>
                <c:pt idx="641">
                  <c:v>51520</c:v>
                </c:pt>
                <c:pt idx="642">
                  <c:v>51600</c:v>
                </c:pt>
                <c:pt idx="643">
                  <c:v>51680</c:v>
                </c:pt>
                <c:pt idx="644">
                  <c:v>51760</c:v>
                </c:pt>
                <c:pt idx="645">
                  <c:v>51840</c:v>
                </c:pt>
                <c:pt idx="646">
                  <c:v>51920</c:v>
                </c:pt>
                <c:pt idx="647">
                  <c:v>52000</c:v>
                </c:pt>
                <c:pt idx="648">
                  <c:v>52080</c:v>
                </c:pt>
                <c:pt idx="649">
                  <c:v>52160</c:v>
                </c:pt>
                <c:pt idx="650">
                  <c:v>52240</c:v>
                </c:pt>
                <c:pt idx="651">
                  <c:v>52320</c:v>
                </c:pt>
                <c:pt idx="652">
                  <c:v>52400</c:v>
                </c:pt>
                <c:pt idx="653">
                  <c:v>52480</c:v>
                </c:pt>
                <c:pt idx="654">
                  <c:v>52560</c:v>
                </c:pt>
                <c:pt idx="655">
                  <c:v>52640</c:v>
                </c:pt>
                <c:pt idx="656">
                  <c:v>52720</c:v>
                </c:pt>
                <c:pt idx="657">
                  <c:v>52800</c:v>
                </c:pt>
                <c:pt idx="658">
                  <c:v>52880</c:v>
                </c:pt>
                <c:pt idx="659">
                  <c:v>52960</c:v>
                </c:pt>
                <c:pt idx="660">
                  <c:v>53040</c:v>
                </c:pt>
                <c:pt idx="661">
                  <c:v>53120</c:v>
                </c:pt>
                <c:pt idx="662">
                  <c:v>53200</c:v>
                </c:pt>
                <c:pt idx="663">
                  <c:v>53280</c:v>
                </c:pt>
                <c:pt idx="664">
                  <c:v>53360</c:v>
                </c:pt>
                <c:pt idx="665">
                  <c:v>53440</c:v>
                </c:pt>
                <c:pt idx="666">
                  <c:v>53520</c:v>
                </c:pt>
                <c:pt idx="667">
                  <c:v>53600</c:v>
                </c:pt>
                <c:pt idx="668">
                  <c:v>53680</c:v>
                </c:pt>
                <c:pt idx="669">
                  <c:v>53760</c:v>
                </c:pt>
                <c:pt idx="670">
                  <c:v>53840</c:v>
                </c:pt>
                <c:pt idx="671">
                  <c:v>53920</c:v>
                </c:pt>
                <c:pt idx="672">
                  <c:v>54000</c:v>
                </c:pt>
                <c:pt idx="673">
                  <c:v>54080</c:v>
                </c:pt>
                <c:pt idx="674">
                  <c:v>54160</c:v>
                </c:pt>
                <c:pt idx="675">
                  <c:v>54240</c:v>
                </c:pt>
                <c:pt idx="676">
                  <c:v>54320</c:v>
                </c:pt>
                <c:pt idx="677">
                  <c:v>54400</c:v>
                </c:pt>
                <c:pt idx="678">
                  <c:v>54480</c:v>
                </c:pt>
                <c:pt idx="679">
                  <c:v>54560</c:v>
                </c:pt>
                <c:pt idx="680">
                  <c:v>54640</c:v>
                </c:pt>
                <c:pt idx="681">
                  <c:v>54720</c:v>
                </c:pt>
                <c:pt idx="682">
                  <c:v>54800</c:v>
                </c:pt>
                <c:pt idx="683">
                  <c:v>54880</c:v>
                </c:pt>
                <c:pt idx="684">
                  <c:v>54960</c:v>
                </c:pt>
                <c:pt idx="685">
                  <c:v>55040</c:v>
                </c:pt>
                <c:pt idx="686">
                  <c:v>55120</c:v>
                </c:pt>
                <c:pt idx="687">
                  <c:v>55200</c:v>
                </c:pt>
                <c:pt idx="688">
                  <c:v>55280</c:v>
                </c:pt>
                <c:pt idx="689">
                  <c:v>55360</c:v>
                </c:pt>
                <c:pt idx="690">
                  <c:v>55440</c:v>
                </c:pt>
                <c:pt idx="691">
                  <c:v>55520</c:v>
                </c:pt>
                <c:pt idx="692">
                  <c:v>55600</c:v>
                </c:pt>
                <c:pt idx="693">
                  <c:v>55680</c:v>
                </c:pt>
                <c:pt idx="694">
                  <c:v>55760</c:v>
                </c:pt>
                <c:pt idx="695">
                  <c:v>55840</c:v>
                </c:pt>
                <c:pt idx="696">
                  <c:v>55920</c:v>
                </c:pt>
                <c:pt idx="697">
                  <c:v>56000</c:v>
                </c:pt>
                <c:pt idx="698">
                  <c:v>56080</c:v>
                </c:pt>
                <c:pt idx="699">
                  <c:v>56160</c:v>
                </c:pt>
                <c:pt idx="700">
                  <c:v>56240</c:v>
                </c:pt>
                <c:pt idx="701">
                  <c:v>56320</c:v>
                </c:pt>
                <c:pt idx="702">
                  <c:v>56400</c:v>
                </c:pt>
                <c:pt idx="703">
                  <c:v>56480</c:v>
                </c:pt>
                <c:pt idx="704">
                  <c:v>56560</c:v>
                </c:pt>
                <c:pt idx="705">
                  <c:v>56640</c:v>
                </c:pt>
                <c:pt idx="706">
                  <c:v>56720</c:v>
                </c:pt>
                <c:pt idx="707">
                  <c:v>56800</c:v>
                </c:pt>
                <c:pt idx="708">
                  <c:v>56880</c:v>
                </c:pt>
                <c:pt idx="709">
                  <c:v>56960</c:v>
                </c:pt>
                <c:pt idx="710">
                  <c:v>57040</c:v>
                </c:pt>
                <c:pt idx="711">
                  <c:v>57120</c:v>
                </c:pt>
                <c:pt idx="712">
                  <c:v>57200</c:v>
                </c:pt>
                <c:pt idx="713">
                  <c:v>57280</c:v>
                </c:pt>
                <c:pt idx="714">
                  <c:v>57360</c:v>
                </c:pt>
                <c:pt idx="715">
                  <c:v>57440</c:v>
                </c:pt>
                <c:pt idx="716">
                  <c:v>57520</c:v>
                </c:pt>
                <c:pt idx="717">
                  <c:v>57600</c:v>
                </c:pt>
                <c:pt idx="718">
                  <c:v>57680</c:v>
                </c:pt>
                <c:pt idx="719">
                  <c:v>57760</c:v>
                </c:pt>
                <c:pt idx="720">
                  <c:v>57840</c:v>
                </c:pt>
                <c:pt idx="721">
                  <c:v>57920</c:v>
                </c:pt>
                <c:pt idx="722">
                  <c:v>58000</c:v>
                </c:pt>
                <c:pt idx="723">
                  <c:v>58080</c:v>
                </c:pt>
                <c:pt idx="724">
                  <c:v>58160</c:v>
                </c:pt>
                <c:pt idx="725">
                  <c:v>58240</c:v>
                </c:pt>
                <c:pt idx="726">
                  <c:v>58320</c:v>
                </c:pt>
                <c:pt idx="727">
                  <c:v>58400</c:v>
                </c:pt>
                <c:pt idx="728">
                  <c:v>58480</c:v>
                </c:pt>
                <c:pt idx="729">
                  <c:v>58560</c:v>
                </c:pt>
                <c:pt idx="730">
                  <c:v>58640</c:v>
                </c:pt>
                <c:pt idx="731">
                  <c:v>58720</c:v>
                </c:pt>
                <c:pt idx="732">
                  <c:v>58800</c:v>
                </c:pt>
                <c:pt idx="733">
                  <c:v>58880</c:v>
                </c:pt>
                <c:pt idx="734">
                  <c:v>58960</c:v>
                </c:pt>
                <c:pt idx="735">
                  <c:v>59040</c:v>
                </c:pt>
                <c:pt idx="736">
                  <c:v>59120</c:v>
                </c:pt>
                <c:pt idx="737">
                  <c:v>59200</c:v>
                </c:pt>
                <c:pt idx="738">
                  <c:v>59280</c:v>
                </c:pt>
                <c:pt idx="739">
                  <c:v>59360</c:v>
                </c:pt>
                <c:pt idx="740">
                  <c:v>59440</c:v>
                </c:pt>
                <c:pt idx="741">
                  <c:v>59520</c:v>
                </c:pt>
                <c:pt idx="742">
                  <c:v>59600</c:v>
                </c:pt>
                <c:pt idx="743">
                  <c:v>59680</c:v>
                </c:pt>
                <c:pt idx="744">
                  <c:v>59760</c:v>
                </c:pt>
                <c:pt idx="745">
                  <c:v>59840</c:v>
                </c:pt>
                <c:pt idx="746">
                  <c:v>59920</c:v>
                </c:pt>
                <c:pt idx="747">
                  <c:v>60000</c:v>
                </c:pt>
                <c:pt idx="748">
                  <c:v>60080</c:v>
                </c:pt>
                <c:pt idx="749">
                  <c:v>60160</c:v>
                </c:pt>
                <c:pt idx="750">
                  <c:v>60240</c:v>
                </c:pt>
                <c:pt idx="751">
                  <c:v>60320</c:v>
                </c:pt>
                <c:pt idx="752">
                  <c:v>60400</c:v>
                </c:pt>
                <c:pt idx="753">
                  <c:v>60480</c:v>
                </c:pt>
                <c:pt idx="754">
                  <c:v>60560</c:v>
                </c:pt>
                <c:pt idx="755">
                  <c:v>60640</c:v>
                </c:pt>
                <c:pt idx="756">
                  <c:v>60720</c:v>
                </c:pt>
                <c:pt idx="757">
                  <c:v>60800</c:v>
                </c:pt>
                <c:pt idx="758">
                  <c:v>60880</c:v>
                </c:pt>
                <c:pt idx="759">
                  <c:v>60960</c:v>
                </c:pt>
                <c:pt idx="760">
                  <c:v>61040</c:v>
                </c:pt>
                <c:pt idx="761">
                  <c:v>61120</c:v>
                </c:pt>
                <c:pt idx="762">
                  <c:v>61200</c:v>
                </c:pt>
                <c:pt idx="763">
                  <c:v>61280</c:v>
                </c:pt>
                <c:pt idx="764">
                  <c:v>61360</c:v>
                </c:pt>
                <c:pt idx="765">
                  <c:v>61440</c:v>
                </c:pt>
                <c:pt idx="766">
                  <c:v>61520</c:v>
                </c:pt>
                <c:pt idx="767">
                  <c:v>61600</c:v>
                </c:pt>
                <c:pt idx="768">
                  <c:v>61680</c:v>
                </c:pt>
                <c:pt idx="769">
                  <c:v>61760</c:v>
                </c:pt>
                <c:pt idx="770">
                  <c:v>61840</c:v>
                </c:pt>
                <c:pt idx="771">
                  <c:v>61920</c:v>
                </c:pt>
                <c:pt idx="772">
                  <c:v>62000</c:v>
                </c:pt>
                <c:pt idx="773">
                  <c:v>62080</c:v>
                </c:pt>
                <c:pt idx="774">
                  <c:v>62160</c:v>
                </c:pt>
                <c:pt idx="775">
                  <c:v>62240</c:v>
                </c:pt>
                <c:pt idx="776">
                  <c:v>62320</c:v>
                </c:pt>
                <c:pt idx="777">
                  <c:v>62400</c:v>
                </c:pt>
                <c:pt idx="778">
                  <c:v>62480</c:v>
                </c:pt>
                <c:pt idx="779">
                  <c:v>62560</c:v>
                </c:pt>
                <c:pt idx="780">
                  <c:v>62640</c:v>
                </c:pt>
                <c:pt idx="781">
                  <c:v>62720</c:v>
                </c:pt>
                <c:pt idx="782">
                  <c:v>62800</c:v>
                </c:pt>
                <c:pt idx="783">
                  <c:v>62880</c:v>
                </c:pt>
                <c:pt idx="784">
                  <c:v>62960</c:v>
                </c:pt>
                <c:pt idx="785">
                  <c:v>63040</c:v>
                </c:pt>
                <c:pt idx="786">
                  <c:v>63120</c:v>
                </c:pt>
                <c:pt idx="787">
                  <c:v>63200</c:v>
                </c:pt>
                <c:pt idx="788">
                  <c:v>63280</c:v>
                </c:pt>
                <c:pt idx="789">
                  <c:v>63360</c:v>
                </c:pt>
                <c:pt idx="790">
                  <c:v>63440</c:v>
                </c:pt>
                <c:pt idx="791">
                  <c:v>63520</c:v>
                </c:pt>
                <c:pt idx="792">
                  <c:v>63600</c:v>
                </c:pt>
                <c:pt idx="793">
                  <c:v>63680</c:v>
                </c:pt>
                <c:pt idx="794">
                  <c:v>63760</c:v>
                </c:pt>
                <c:pt idx="795">
                  <c:v>63840</c:v>
                </c:pt>
                <c:pt idx="796">
                  <c:v>63920</c:v>
                </c:pt>
                <c:pt idx="797">
                  <c:v>64000</c:v>
                </c:pt>
                <c:pt idx="798">
                  <c:v>64080</c:v>
                </c:pt>
                <c:pt idx="799">
                  <c:v>64160</c:v>
                </c:pt>
                <c:pt idx="800">
                  <c:v>64240</c:v>
                </c:pt>
                <c:pt idx="801">
                  <c:v>64320</c:v>
                </c:pt>
                <c:pt idx="802">
                  <c:v>64400</c:v>
                </c:pt>
                <c:pt idx="803">
                  <c:v>64480</c:v>
                </c:pt>
                <c:pt idx="804">
                  <c:v>64560</c:v>
                </c:pt>
                <c:pt idx="805">
                  <c:v>64640</c:v>
                </c:pt>
                <c:pt idx="806">
                  <c:v>64720</c:v>
                </c:pt>
                <c:pt idx="807">
                  <c:v>64800</c:v>
                </c:pt>
                <c:pt idx="808">
                  <c:v>64880</c:v>
                </c:pt>
                <c:pt idx="809">
                  <c:v>64960</c:v>
                </c:pt>
                <c:pt idx="810">
                  <c:v>65040</c:v>
                </c:pt>
                <c:pt idx="811">
                  <c:v>65120</c:v>
                </c:pt>
                <c:pt idx="812">
                  <c:v>65200</c:v>
                </c:pt>
                <c:pt idx="813">
                  <c:v>65280</c:v>
                </c:pt>
                <c:pt idx="814">
                  <c:v>65360</c:v>
                </c:pt>
                <c:pt idx="815">
                  <c:v>65440</c:v>
                </c:pt>
                <c:pt idx="816">
                  <c:v>65520</c:v>
                </c:pt>
                <c:pt idx="817">
                  <c:v>65600</c:v>
                </c:pt>
                <c:pt idx="818">
                  <c:v>65680</c:v>
                </c:pt>
                <c:pt idx="819">
                  <c:v>65760</c:v>
                </c:pt>
                <c:pt idx="820">
                  <c:v>65840</c:v>
                </c:pt>
                <c:pt idx="821">
                  <c:v>65920</c:v>
                </c:pt>
                <c:pt idx="822">
                  <c:v>66000</c:v>
                </c:pt>
                <c:pt idx="823">
                  <c:v>66080</c:v>
                </c:pt>
                <c:pt idx="824">
                  <c:v>66160</c:v>
                </c:pt>
                <c:pt idx="825">
                  <c:v>66240</c:v>
                </c:pt>
                <c:pt idx="826">
                  <c:v>66320</c:v>
                </c:pt>
                <c:pt idx="827">
                  <c:v>66400</c:v>
                </c:pt>
                <c:pt idx="828">
                  <c:v>66480</c:v>
                </c:pt>
                <c:pt idx="829">
                  <c:v>66560</c:v>
                </c:pt>
                <c:pt idx="830">
                  <c:v>66640</c:v>
                </c:pt>
                <c:pt idx="831">
                  <c:v>66720</c:v>
                </c:pt>
                <c:pt idx="832">
                  <c:v>66800</c:v>
                </c:pt>
                <c:pt idx="833">
                  <c:v>66880</c:v>
                </c:pt>
                <c:pt idx="834">
                  <c:v>66960</c:v>
                </c:pt>
                <c:pt idx="835">
                  <c:v>67040</c:v>
                </c:pt>
                <c:pt idx="836">
                  <c:v>67120</c:v>
                </c:pt>
                <c:pt idx="837">
                  <c:v>67200</c:v>
                </c:pt>
                <c:pt idx="838">
                  <c:v>67280</c:v>
                </c:pt>
                <c:pt idx="839">
                  <c:v>67360</c:v>
                </c:pt>
                <c:pt idx="840">
                  <c:v>67440</c:v>
                </c:pt>
                <c:pt idx="841">
                  <c:v>67520</c:v>
                </c:pt>
                <c:pt idx="842">
                  <c:v>67600</c:v>
                </c:pt>
                <c:pt idx="843">
                  <c:v>67680</c:v>
                </c:pt>
                <c:pt idx="844">
                  <c:v>67760</c:v>
                </c:pt>
                <c:pt idx="845">
                  <c:v>67840</c:v>
                </c:pt>
                <c:pt idx="846">
                  <c:v>67920</c:v>
                </c:pt>
                <c:pt idx="847">
                  <c:v>68000</c:v>
                </c:pt>
                <c:pt idx="848">
                  <c:v>68080</c:v>
                </c:pt>
                <c:pt idx="849">
                  <c:v>68160</c:v>
                </c:pt>
                <c:pt idx="850">
                  <c:v>68240</c:v>
                </c:pt>
                <c:pt idx="851">
                  <c:v>68320</c:v>
                </c:pt>
                <c:pt idx="852">
                  <c:v>68400</c:v>
                </c:pt>
                <c:pt idx="853">
                  <c:v>68480</c:v>
                </c:pt>
                <c:pt idx="854">
                  <c:v>68560</c:v>
                </c:pt>
                <c:pt idx="855">
                  <c:v>68640</c:v>
                </c:pt>
                <c:pt idx="856">
                  <c:v>68720</c:v>
                </c:pt>
                <c:pt idx="857">
                  <c:v>68800</c:v>
                </c:pt>
                <c:pt idx="858">
                  <c:v>68880</c:v>
                </c:pt>
                <c:pt idx="859">
                  <c:v>68960</c:v>
                </c:pt>
                <c:pt idx="860">
                  <c:v>69040</c:v>
                </c:pt>
                <c:pt idx="861">
                  <c:v>69120</c:v>
                </c:pt>
                <c:pt idx="862">
                  <c:v>69200</c:v>
                </c:pt>
                <c:pt idx="863">
                  <c:v>69280</c:v>
                </c:pt>
                <c:pt idx="864">
                  <c:v>69360</c:v>
                </c:pt>
                <c:pt idx="865">
                  <c:v>69440</c:v>
                </c:pt>
                <c:pt idx="866">
                  <c:v>69520</c:v>
                </c:pt>
                <c:pt idx="867">
                  <c:v>69600</c:v>
                </c:pt>
                <c:pt idx="868">
                  <c:v>69680</c:v>
                </c:pt>
                <c:pt idx="869">
                  <c:v>69760</c:v>
                </c:pt>
                <c:pt idx="870">
                  <c:v>69840</c:v>
                </c:pt>
                <c:pt idx="871">
                  <c:v>69920</c:v>
                </c:pt>
                <c:pt idx="872">
                  <c:v>70000</c:v>
                </c:pt>
                <c:pt idx="873">
                  <c:v>70080</c:v>
                </c:pt>
                <c:pt idx="874">
                  <c:v>70160</c:v>
                </c:pt>
                <c:pt idx="875">
                  <c:v>70240</c:v>
                </c:pt>
                <c:pt idx="876">
                  <c:v>70320</c:v>
                </c:pt>
                <c:pt idx="877">
                  <c:v>70400</c:v>
                </c:pt>
                <c:pt idx="878">
                  <c:v>70480</c:v>
                </c:pt>
                <c:pt idx="879">
                  <c:v>70560</c:v>
                </c:pt>
                <c:pt idx="880">
                  <c:v>70640</c:v>
                </c:pt>
                <c:pt idx="881">
                  <c:v>70720</c:v>
                </c:pt>
                <c:pt idx="882">
                  <c:v>70800</c:v>
                </c:pt>
                <c:pt idx="883">
                  <c:v>70880</c:v>
                </c:pt>
                <c:pt idx="884">
                  <c:v>70960</c:v>
                </c:pt>
                <c:pt idx="885">
                  <c:v>71040</c:v>
                </c:pt>
                <c:pt idx="886">
                  <c:v>71120</c:v>
                </c:pt>
                <c:pt idx="887">
                  <c:v>71200</c:v>
                </c:pt>
                <c:pt idx="888">
                  <c:v>71280</c:v>
                </c:pt>
                <c:pt idx="889">
                  <c:v>71360</c:v>
                </c:pt>
                <c:pt idx="890">
                  <c:v>71440</c:v>
                </c:pt>
                <c:pt idx="891">
                  <c:v>71520</c:v>
                </c:pt>
                <c:pt idx="892">
                  <c:v>71600</c:v>
                </c:pt>
                <c:pt idx="893">
                  <c:v>71680</c:v>
                </c:pt>
                <c:pt idx="894">
                  <c:v>71760</c:v>
                </c:pt>
                <c:pt idx="895">
                  <c:v>71840</c:v>
                </c:pt>
                <c:pt idx="896">
                  <c:v>71920</c:v>
                </c:pt>
                <c:pt idx="897">
                  <c:v>72000</c:v>
                </c:pt>
                <c:pt idx="898">
                  <c:v>72080</c:v>
                </c:pt>
                <c:pt idx="899">
                  <c:v>72160</c:v>
                </c:pt>
                <c:pt idx="900">
                  <c:v>72240</c:v>
                </c:pt>
                <c:pt idx="901">
                  <c:v>72320</c:v>
                </c:pt>
                <c:pt idx="902">
                  <c:v>72400</c:v>
                </c:pt>
                <c:pt idx="903">
                  <c:v>72480</c:v>
                </c:pt>
                <c:pt idx="904">
                  <c:v>72560</c:v>
                </c:pt>
                <c:pt idx="905">
                  <c:v>72640</c:v>
                </c:pt>
                <c:pt idx="906">
                  <c:v>72720</c:v>
                </c:pt>
                <c:pt idx="907">
                  <c:v>72800</c:v>
                </c:pt>
                <c:pt idx="908">
                  <c:v>72880</c:v>
                </c:pt>
                <c:pt idx="909">
                  <c:v>72960</c:v>
                </c:pt>
                <c:pt idx="910">
                  <c:v>73040</c:v>
                </c:pt>
                <c:pt idx="911">
                  <c:v>73120</c:v>
                </c:pt>
                <c:pt idx="912">
                  <c:v>73200</c:v>
                </c:pt>
                <c:pt idx="913">
                  <c:v>73280</c:v>
                </c:pt>
                <c:pt idx="914">
                  <c:v>73360</c:v>
                </c:pt>
                <c:pt idx="915">
                  <c:v>73440</c:v>
                </c:pt>
                <c:pt idx="916">
                  <c:v>73520</c:v>
                </c:pt>
                <c:pt idx="917">
                  <c:v>73600</c:v>
                </c:pt>
                <c:pt idx="918">
                  <c:v>73680</c:v>
                </c:pt>
                <c:pt idx="919">
                  <c:v>73760</c:v>
                </c:pt>
                <c:pt idx="920">
                  <c:v>73840</c:v>
                </c:pt>
                <c:pt idx="921">
                  <c:v>73920</c:v>
                </c:pt>
                <c:pt idx="922">
                  <c:v>74000</c:v>
                </c:pt>
                <c:pt idx="923">
                  <c:v>74080</c:v>
                </c:pt>
                <c:pt idx="924">
                  <c:v>74160</c:v>
                </c:pt>
                <c:pt idx="925">
                  <c:v>74240</c:v>
                </c:pt>
                <c:pt idx="926">
                  <c:v>74320</c:v>
                </c:pt>
                <c:pt idx="927">
                  <c:v>74400</c:v>
                </c:pt>
                <c:pt idx="928">
                  <c:v>74480</c:v>
                </c:pt>
                <c:pt idx="929">
                  <c:v>74560</c:v>
                </c:pt>
                <c:pt idx="930">
                  <c:v>74640</c:v>
                </c:pt>
                <c:pt idx="931">
                  <c:v>74720</c:v>
                </c:pt>
                <c:pt idx="932">
                  <c:v>74800</c:v>
                </c:pt>
                <c:pt idx="933">
                  <c:v>74880</c:v>
                </c:pt>
                <c:pt idx="934">
                  <c:v>74960</c:v>
                </c:pt>
                <c:pt idx="935">
                  <c:v>75040</c:v>
                </c:pt>
                <c:pt idx="936">
                  <c:v>75120</c:v>
                </c:pt>
                <c:pt idx="937">
                  <c:v>75200</c:v>
                </c:pt>
                <c:pt idx="938">
                  <c:v>75280</c:v>
                </c:pt>
                <c:pt idx="939">
                  <c:v>75360</c:v>
                </c:pt>
                <c:pt idx="940">
                  <c:v>75440</c:v>
                </c:pt>
                <c:pt idx="941">
                  <c:v>75520</c:v>
                </c:pt>
                <c:pt idx="942">
                  <c:v>75600</c:v>
                </c:pt>
                <c:pt idx="943">
                  <c:v>75680</c:v>
                </c:pt>
                <c:pt idx="944">
                  <c:v>75760</c:v>
                </c:pt>
                <c:pt idx="945">
                  <c:v>75840</c:v>
                </c:pt>
                <c:pt idx="946">
                  <c:v>75920</c:v>
                </c:pt>
                <c:pt idx="947">
                  <c:v>76000</c:v>
                </c:pt>
                <c:pt idx="948">
                  <c:v>76080</c:v>
                </c:pt>
                <c:pt idx="949">
                  <c:v>76160</c:v>
                </c:pt>
                <c:pt idx="950">
                  <c:v>76240</c:v>
                </c:pt>
                <c:pt idx="951">
                  <c:v>76320</c:v>
                </c:pt>
                <c:pt idx="952">
                  <c:v>76400</c:v>
                </c:pt>
                <c:pt idx="953">
                  <c:v>76480</c:v>
                </c:pt>
                <c:pt idx="954">
                  <c:v>76560</c:v>
                </c:pt>
                <c:pt idx="955">
                  <c:v>76640</c:v>
                </c:pt>
                <c:pt idx="956">
                  <c:v>76720</c:v>
                </c:pt>
                <c:pt idx="957">
                  <c:v>76800</c:v>
                </c:pt>
                <c:pt idx="958">
                  <c:v>76880</c:v>
                </c:pt>
                <c:pt idx="959">
                  <c:v>76960</c:v>
                </c:pt>
                <c:pt idx="960">
                  <c:v>77040</c:v>
                </c:pt>
                <c:pt idx="961">
                  <c:v>77120</c:v>
                </c:pt>
                <c:pt idx="962">
                  <c:v>77200</c:v>
                </c:pt>
                <c:pt idx="963">
                  <c:v>77280</c:v>
                </c:pt>
                <c:pt idx="964">
                  <c:v>77360</c:v>
                </c:pt>
                <c:pt idx="965">
                  <c:v>77440</c:v>
                </c:pt>
                <c:pt idx="966">
                  <c:v>77520</c:v>
                </c:pt>
                <c:pt idx="967">
                  <c:v>77600</c:v>
                </c:pt>
                <c:pt idx="968">
                  <c:v>77680</c:v>
                </c:pt>
                <c:pt idx="969">
                  <c:v>77760</c:v>
                </c:pt>
                <c:pt idx="970">
                  <c:v>77840</c:v>
                </c:pt>
                <c:pt idx="971">
                  <c:v>77920</c:v>
                </c:pt>
                <c:pt idx="972">
                  <c:v>78000</c:v>
                </c:pt>
                <c:pt idx="973">
                  <c:v>78080</c:v>
                </c:pt>
                <c:pt idx="974">
                  <c:v>78160</c:v>
                </c:pt>
                <c:pt idx="975">
                  <c:v>78240</c:v>
                </c:pt>
                <c:pt idx="976">
                  <c:v>78320</c:v>
                </c:pt>
                <c:pt idx="977">
                  <c:v>78400</c:v>
                </c:pt>
                <c:pt idx="978">
                  <c:v>78480</c:v>
                </c:pt>
                <c:pt idx="979">
                  <c:v>78560</c:v>
                </c:pt>
                <c:pt idx="980">
                  <c:v>78640</c:v>
                </c:pt>
                <c:pt idx="981">
                  <c:v>78720</c:v>
                </c:pt>
                <c:pt idx="982">
                  <c:v>78800</c:v>
                </c:pt>
                <c:pt idx="983">
                  <c:v>78880</c:v>
                </c:pt>
                <c:pt idx="984">
                  <c:v>78960</c:v>
                </c:pt>
                <c:pt idx="985">
                  <c:v>79040</c:v>
                </c:pt>
                <c:pt idx="986">
                  <c:v>79120</c:v>
                </c:pt>
                <c:pt idx="987">
                  <c:v>79200</c:v>
                </c:pt>
                <c:pt idx="988">
                  <c:v>79280</c:v>
                </c:pt>
                <c:pt idx="989">
                  <c:v>79360</c:v>
                </c:pt>
                <c:pt idx="990">
                  <c:v>79440</c:v>
                </c:pt>
                <c:pt idx="991">
                  <c:v>79520</c:v>
                </c:pt>
                <c:pt idx="992">
                  <c:v>79600</c:v>
                </c:pt>
                <c:pt idx="993">
                  <c:v>79680</c:v>
                </c:pt>
                <c:pt idx="994">
                  <c:v>79760</c:v>
                </c:pt>
                <c:pt idx="995">
                  <c:v>79840</c:v>
                </c:pt>
                <c:pt idx="996">
                  <c:v>79920</c:v>
                </c:pt>
                <c:pt idx="997">
                  <c:v>80000</c:v>
                </c:pt>
                <c:pt idx="998">
                  <c:v>80080</c:v>
                </c:pt>
                <c:pt idx="999">
                  <c:v>80160</c:v>
                </c:pt>
                <c:pt idx="1000">
                  <c:v>80240</c:v>
                </c:pt>
                <c:pt idx="1001">
                  <c:v>80320</c:v>
                </c:pt>
                <c:pt idx="1002">
                  <c:v>80400</c:v>
                </c:pt>
                <c:pt idx="1003">
                  <c:v>80480</c:v>
                </c:pt>
                <c:pt idx="1004">
                  <c:v>80560</c:v>
                </c:pt>
                <c:pt idx="1005">
                  <c:v>80640</c:v>
                </c:pt>
                <c:pt idx="1006">
                  <c:v>80720</c:v>
                </c:pt>
                <c:pt idx="1007">
                  <c:v>80800</c:v>
                </c:pt>
                <c:pt idx="1008">
                  <c:v>80880</c:v>
                </c:pt>
                <c:pt idx="1009">
                  <c:v>80960</c:v>
                </c:pt>
                <c:pt idx="1010">
                  <c:v>81040</c:v>
                </c:pt>
                <c:pt idx="1011">
                  <c:v>81120</c:v>
                </c:pt>
                <c:pt idx="1012">
                  <c:v>81200</c:v>
                </c:pt>
                <c:pt idx="1013">
                  <c:v>81280</c:v>
                </c:pt>
                <c:pt idx="1014">
                  <c:v>81360</c:v>
                </c:pt>
                <c:pt idx="1015">
                  <c:v>81440</c:v>
                </c:pt>
                <c:pt idx="1016">
                  <c:v>81520</c:v>
                </c:pt>
                <c:pt idx="1017">
                  <c:v>81600</c:v>
                </c:pt>
                <c:pt idx="1018">
                  <c:v>81680</c:v>
                </c:pt>
                <c:pt idx="1019">
                  <c:v>81760</c:v>
                </c:pt>
                <c:pt idx="1020">
                  <c:v>81840</c:v>
                </c:pt>
                <c:pt idx="1021">
                  <c:v>81920</c:v>
                </c:pt>
                <c:pt idx="1022">
                  <c:v>82000</c:v>
                </c:pt>
                <c:pt idx="1023">
                  <c:v>82080</c:v>
                </c:pt>
                <c:pt idx="1024">
                  <c:v>82160</c:v>
                </c:pt>
                <c:pt idx="1025">
                  <c:v>82240</c:v>
                </c:pt>
                <c:pt idx="1026">
                  <c:v>82320</c:v>
                </c:pt>
                <c:pt idx="1027">
                  <c:v>82400</c:v>
                </c:pt>
                <c:pt idx="1028">
                  <c:v>82480</c:v>
                </c:pt>
                <c:pt idx="1029">
                  <c:v>82560</c:v>
                </c:pt>
                <c:pt idx="1030">
                  <c:v>82640</c:v>
                </c:pt>
                <c:pt idx="1031">
                  <c:v>82720</c:v>
                </c:pt>
                <c:pt idx="1032">
                  <c:v>82800</c:v>
                </c:pt>
                <c:pt idx="1033">
                  <c:v>82880</c:v>
                </c:pt>
                <c:pt idx="1034">
                  <c:v>82960</c:v>
                </c:pt>
                <c:pt idx="1035">
                  <c:v>83040</c:v>
                </c:pt>
                <c:pt idx="1036">
                  <c:v>83120</c:v>
                </c:pt>
                <c:pt idx="1037">
                  <c:v>83200</c:v>
                </c:pt>
                <c:pt idx="1038">
                  <c:v>83280</c:v>
                </c:pt>
                <c:pt idx="1039">
                  <c:v>83360</c:v>
                </c:pt>
                <c:pt idx="1040">
                  <c:v>83440</c:v>
                </c:pt>
                <c:pt idx="1041">
                  <c:v>83520</c:v>
                </c:pt>
                <c:pt idx="1042">
                  <c:v>83600</c:v>
                </c:pt>
                <c:pt idx="1043">
                  <c:v>83680</c:v>
                </c:pt>
                <c:pt idx="1044">
                  <c:v>83760</c:v>
                </c:pt>
                <c:pt idx="1045">
                  <c:v>83840</c:v>
                </c:pt>
                <c:pt idx="1046">
                  <c:v>83920</c:v>
                </c:pt>
                <c:pt idx="1047">
                  <c:v>84000</c:v>
                </c:pt>
                <c:pt idx="1048">
                  <c:v>84080</c:v>
                </c:pt>
                <c:pt idx="1049">
                  <c:v>84160</c:v>
                </c:pt>
                <c:pt idx="1050">
                  <c:v>84240</c:v>
                </c:pt>
                <c:pt idx="1051">
                  <c:v>84320</c:v>
                </c:pt>
                <c:pt idx="1052">
                  <c:v>84400</c:v>
                </c:pt>
                <c:pt idx="1053">
                  <c:v>84480</c:v>
                </c:pt>
                <c:pt idx="1054">
                  <c:v>84560</c:v>
                </c:pt>
                <c:pt idx="1055">
                  <c:v>84640</c:v>
                </c:pt>
                <c:pt idx="1056">
                  <c:v>84720</c:v>
                </c:pt>
                <c:pt idx="1057">
                  <c:v>84800</c:v>
                </c:pt>
                <c:pt idx="1058">
                  <c:v>84880</c:v>
                </c:pt>
                <c:pt idx="1059">
                  <c:v>84960</c:v>
                </c:pt>
                <c:pt idx="1060">
                  <c:v>85040</c:v>
                </c:pt>
                <c:pt idx="1061">
                  <c:v>85120</c:v>
                </c:pt>
                <c:pt idx="1062">
                  <c:v>85200</c:v>
                </c:pt>
                <c:pt idx="1063">
                  <c:v>85280</c:v>
                </c:pt>
                <c:pt idx="1064">
                  <c:v>85360</c:v>
                </c:pt>
                <c:pt idx="1065">
                  <c:v>85440</c:v>
                </c:pt>
                <c:pt idx="1066">
                  <c:v>85520</c:v>
                </c:pt>
                <c:pt idx="1067">
                  <c:v>85600</c:v>
                </c:pt>
                <c:pt idx="1068">
                  <c:v>85680</c:v>
                </c:pt>
                <c:pt idx="1069">
                  <c:v>85760</c:v>
                </c:pt>
                <c:pt idx="1070">
                  <c:v>85840</c:v>
                </c:pt>
                <c:pt idx="1071">
                  <c:v>85920</c:v>
                </c:pt>
                <c:pt idx="1072">
                  <c:v>86000</c:v>
                </c:pt>
                <c:pt idx="1073">
                  <c:v>86080</c:v>
                </c:pt>
                <c:pt idx="1074">
                  <c:v>86160</c:v>
                </c:pt>
                <c:pt idx="1075">
                  <c:v>86240</c:v>
                </c:pt>
                <c:pt idx="1076">
                  <c:v>86320</c:v>
                </c:pt>
                <c:pt idx="1077">
                  <c:v>86400</c:v>
                </c:pt>
                <c:pt idx="1078">
                  <c:v>86480</c:v>
                </c:pt>
                <c:pt idx="1079">
                  <c:v>86560</c:v>
                </c:pt>
                <c:pt idx="1080">
                  <c:v>86640</c:v>
                </c:pt>
                <c:pt idx="1081">
                  <c:v>86720</c:v>
                </c:pt>
                <c:pt idx="1082">
                  <c:v>86800</c:v>
                </c:pt>
                <c:pt idx="1083">
                  <c:v>86880</c:v>
                </c:pt>
                <c:pt idx="1084">
                  <c:v>86960</c:v>
                </c:pt>
                <c:pt idx="1085">
                  <c:v>87040</c:v>
                </c:pt>
                <c:pt idx="1086">
                  <c:v>87120</c:v>
                </c:pt>
                <c:pt idx="1087">
                  <c:v>87200</c:v>
                </c:pt>
                <c:pt idx="1088">
                  <c:v>87280</c:v>
                </c:pt>
                <c:pt idx="1089">
                  <c:v>87360</c:v>
                </c:pt>
                <c:pt idx="1090">
                  <c:v>87440</c:v>
                </c:pt>
                <c:pt idx="1091">
                  <c:v>87520</c:v>
                </c:pt>
                <c:pt idx="1092">
                  <c:v>87600</c:v>
                </c:pt>
                <c:pt idx="1093">
                  <c:v>87680</c:v>
                </c:pt>
                <c:pt idx="1094">
                  <c:v>87760</c:v>
                </c:pt>
                <c:pt idx="1095">
                  <c:v>87840</c:v>
                </c:pt>
                <c:pt idx="1096">
                  <c:v>87920</c:v>
                </c:pt>
                <c:pt idx="1097">
                  <c:v>88000</c:v>
                </c:pt>
                <c:pt idx="1098">
                  <c:v>88080</c:v>
                </c:pt>
                <c:pt idx="1099">
                  <c:v>88160</c:v>
                </c:pt>
                <c:pt idx="1100">
                  <c:v>88240</c:v>
                </c:pt>
                <c:pt idx="1101">
                  <c:v>88320</c:v>
                </c:pt>
                <c:pt idx="1102">
                  <c:v>88400</c:v>
                </c:pt>
                <c:pt idx="1103">
                  <c:v>88480</c:v>
                </c:pt>
                <c:pt idx="1104">
                  <c:v>88560</c:v>
                </c:pt>
                <c:pt idx="1105">
                  <c:v>88640</c:v>
                </c:pt>
                <c:pt idx="1106">
                  <c:v>88720</c:v>
                </c:pt>
                <c:pt idx="1107">
                  <c:v>88800</c:v>
                </c:pt>
                <c:pt idx="1108">
                  <c:v>88880</c:v>
                </c:pt>
                <c:pt idx="1109">
                  <c:v>88960</c:v>
                </c:pt>
                <c:pt idx="1110">
                  <c:v>89040</c:v>
                </c:pt>
                <c:pt idx="1111">
                  <c:v>89120</c:v>
                </c:pt>
                <c:pt idx="1112">
                  <c:v>89200</c:v>
                </c:pt>
                <c:pt idx="1113">
                  <c:v>89280</c:v>
                </c:pt>
                <c:pt idx="1114">
                  <c:v>89360</c:v>
                </c:pt>
                <c:pt idx="1115">
                  <c:v>89440</c:v>
                </c:pt>
                <c:pt idx="1116">
                  <c:v>89520</c:v>
                </c:pt>
                <c:pt idx="1117">
                  <c:v>89600</c:v>
                </c:pt>
                <c:pt idx="1118">
                  <c:v>89680</c:v>
                </c:pt>
                <c:pt idx="1119">
                  <c:v>89760</c:v>
                </c:pt>
                <c:pt idx="1120">
                  <c:v>89840</c:v>
                </c:pt>
                <c:pt idx="1121">
                  <c:v>89920</c:v>
                </c:pt>
                <c:pt idx="1122">
                  <c:v>90000</c:v>
                </c:pt>
                <c:pt idx="1123">
                  <c:v>90080</c:v>
                </c:pt>
                <c:pt idx="1124">
                  <c:v>90160</c:v>
                </c:pt>
                <c:pt idx="1125">
                  <c:v>90240</c:v>
                </c:pt>
                <c:pt idx="1126">
                  <c:v>90320</c:v>
                </c:pt>
                <c:pt idx="1127">
                  <c:v>90400</c:v>
                </c:pt>
                <c:pt idx="1128">
                  <c:v>90480</c:v>
                </c:pt>
                <c:pt idx="1129">
                  <c:v>90560</c:v>
                </c:pt>
                <c:pt idx="1130">
                  <c:v>90640</c:v>
                </c:pt>
                <c:pt idx="1131">
                  <c:v>90720</c:v>
                </c:pt>
                <c:pt idx="1132">
                  <c:v>90800</c:v>
                </c:pt>
                <c:pt idx="1133">
                  <c:v>90880</c:v>
                </c:pt>
                <c:pt idx="1134">
                  <c:v>90960</c:v>
                </c:pt>
                <c:pt idx="1135">
                  <c:v>91040</c:v>
                </c:pt>
                <c:pt idx="1136">
                  <c:v>91120</c:v>
                </c:pt>
                <c:pt idx="1137">
                  <c:v>91200</c:v>
                </c:pt>
                <c:pt idx="1138">
                  <c:v>91280</c:v>
                </c:pt>
                <c:pt idx="1139">
                  <c:v>91360</c:v>
                </c:pt>
                <c:pt idx="1140">
                  <c:v>91440</c:v>
                </c:pt>
                <c:pt idx="1141">
                  <c:v>91520</c:v>
                </c:pt>
                <c:pt idx="1142">
                  <c:v>91600</c:v>
                </c:pt>
                <c:pt idx="1143">
                  <c:v>91680</c:v>
                </c:pt>
                <c:pt idx="1144">
                  <c:v>91760</c:v>
                </c:pt>
                <c:pt idx="1145">
                  <c:v>91840</c:v>
                </c:pt>
                <c:pt idx="1146">
                  <c:v>91920</c:v>
                </c:pt>
                <c:pt idx="1147">
                  <c:v>92000</c:v>
                </c:pt>
                <c:pt idx="1148">
                  <c:v>92080</c:v>
                </c:pt>
                <c:pt idx="1149">
                  <c:v>92160</c:v>
                </c:pt>
                <c:pt idx="1150">
                  <c:v>92240</c:v>
                </c:pt>
                <c:pt idx="1151">
                  <c:v>92320</c:v>
                </c:pt>
                <c:pt idx="1152">
                  <c:v>92400</c:v>
                </c:pt>
                <c:pt idx="1153">
                  <c:v>92480</c:v>
                </c:pt>
                <c:pt idx="1154">
                  <c:v>92560</c:v>
                </c:pt>
                <c:pt idx="1155">
                  <c:v>92640</c:v>
                </c:pt>
                <c:pt idx="1156">
                  <c:v>92720</c:v>
                </c:pt>
                <c:pt idx="1157">
                  <c:v>92800</c:v>
                </c:pt>
                <c:pt idx="1158">
                  <c:v>92880</c:v>
                </c:pt>
                <c:pt idx="1159">
                  <c:v>92960</c:v>
                </c:pt>
                <c:pt idx="1160">
                  <c:v>93040</c:v>
                </c:pt>
                <c:pt idx="1161">
                  <c:v>93120</c:v>
                </c:pt>
                <c:pt idx="1162">
                  <c:v>93200</c:v>
                </c:pt>
                <c:pt idx="1163">
                  <c:v>93280</c:v>
                </c:pt>
                <c:pt idx="1164">
                  <c:v>93360</c:v>
                </c:pt>
                <c:pt idx="1165">
                  <c:v>93440</c:v>
                </c:pt>
                <c:pt idx="1166">
                  <c:v>93520</c:v>
                </c:pt>
                <c:pt idx="1167">
                  <c:v>93600</c:v>
                </c:pt>
                <c:pt idx="1168">
                  <c:v>93680</c:v>
                </c:pt>
                <c:pt idx="1169">
                  <c:v>93760</c:v>
                </c:pt>
                <c:pt idx="1170">
                  <c:v>93840</c:v>
                </c:pt>
                <c:pt idx="1171">
                  <c:v>93920</c:v>
                </c:pt>
                <c:pt idx="1172">
                  <c:v>94000</c:v>
                </c:pt>
                <c:pt idx="1173">
                  <c:v>94080</c:v>
                </c:pt>
                <c:pt idx="1174">
                  <c:v>94160</c:v>
                </c:pt>
                <c:pt idx="1175">
                  <c:v>94240</c:v>
                </c:pt>
                <c:pt idx="1176">
                  <c:v>94320</c:v>
                </c:pt>
                <c:pt idx="1177">
                  <c:v>94400</c:v>
                </c:pt>
                <c:pt idx="1178">
                  <c:v>94480</c:v>
                </c:pt>
                <c:pt idx="1179">
                  <c:v>94560</c:v>
                </c:pt>
                <c:pt idx="1180">
                  <c:v>94640</c:v>
                </c:pt>
                <c:pt idx="1181">
                  <c:v>94720</c:v>
                </c:pt>
                <c:pt idx="1182">
                  <c:v>94800</c:v>
                </c:pt>
                <c:pt idx="1183">
                  <c:v>94880</c:v>
                </c:pt>
                <c:pt idx="1184">
                  <c:v>94960</c:v>
                </c:pt>
                <c:pt idx="1185">
                  <c:v>95040</c:v>
                </c:pt>
                <c:pt idx="1186">
                  <c:v>95120</c:v>
                </c:pt>
                <c:pt idx="1187">
                  <c:v>95200</c:v>
                </c:pt>
                <c:pt idx="1188">
                  <c:v>95280</c:v>
                </c:pt>
                <c:pt idx="1189">
                  <c:v>95360</c:v>
                </c:pt>
                <c:pt idx="1190">
                  <c:v>95440</c:v>
                </c:pt>
                <c:pt idx="1191">
                  <c:v>95520</c:v>
                </c:pt>
                <c:pt idx="1192">
                  <c:v>95600</c:v>
                </c:pt>
                <c:pt idx="1193">
                  <c:v>95680</c:v>
                </c:pt>
                <c:pt idx="1194">
                  <c:v>95760</c:v>
                </c:pt>
                <c:pt idx="1195">
                  <c:v>95840</c:v>
                </c:pt>
                <c:pt idx="1196">
                  <c:v>95920</c:v>
                </c:pt>
                <c:pt idx="1197">
                  <c:v>96000</c:v>
                </c:pt>
                <c:pt idx="1198">
                  <c:v>96080</c:v>
                </c:pt>
                <c:pt idx="1199">
                  <c:v>96160</c:v>
                </c:pt>
                <c:pt idx="1200">
                  <c:v>96240</c:v>
                </c:pt>
                <c:pt idx="1201">
                  <c:v>96320</c:v>
                </c:pt>
                <c:pt idx="1202">
                  <c:v>96400</c:v>
                </c:pt>
                <c:pt idx="1203">
                  <c:v>96480</c:v>
                </c:pt>
                <c:pt idx="1204">
                  <c:v>96560</c:v>
                </c:pt>
                <c:pt idx="1205">
                  <c:v>96640</c:v>
                </c:pt>
                <c:pt idx="1206">
                  <c:v>96720</c:v>
                </c:pt>
                <c:pt idx="1207">
                  <c:v>96800</c:v>
                </c:pt>
                <c:pt idx="1208">
                  <c:v>96880</c:v>
                </c:pt>
                <c:pt idx="1209">
                  <c:v>96960</c:v>
                </c:pt>
                <c:pt idx="1210">
                  <c:v>97040</c:v>
                </c:pt>
                <c:pt idx="1211">
                  <c:v>97120</c:v>
                </c:pt>
                <c:pt idx="1212">
                  <c:v>97200</c:v>
                </c:pt>
                <c:pt idx="1213">
                  <c:v>97280</c:v>
                </c:pt>
                <c:pt idx="1214">
                  <c:v>97360</c:v>
                </c:pt>
                <c:pt idx="1215">
                  <c:v>97440</c:v>
                </c:pt>
                <c:pt idx="1216">
                  <c:v>97520</c:v>
                </c:pt>
                <c:pt idx="1217">
                  <c:v>97600</c:v>
                </c:pt>
                <c:pt idx="1218">
                  <c:v>97680</c:v>
                </c:pt>
                <c:pt idx="1219">
                  <c:v>97760</c:v>
                </c:pt>
                <c:pt idx="1220">
                  <c:v>97840</c:v>
                </c:pt>
                <c:pt idx="1221">
                  <c:v>97920</c:v>
                </c:pt>
                <c:pt idx="1222">
                  <c:v>98000</c:v>
                </c:pt>
                <c:pt idx="1223">
                  <c:v>98080</c:v>
                </c:pt>
                <c:pt idx="1224">
                  <c:v>98160</c:v>
                </c:pt>
                <c:pt idx="1225">
                  <c:v>98240</c:v>
                </c:pt>
                <c:pt idx="1226">
                  <c:v>98320</c:v>
                </c:pt>
                <c:pt idx="1227">
                  <c:v>98400</c:v>
                </c:pt>
                <c:pt idx="1228">
                  <c:v>98480</c:v>
                </c:pt>
                <c:pt idx="1229">
                  <c:v>98560</c:v>
                </c:pt>
                <c:pt idx="1230">
                  <c:v>98640</c:v>
                </c:pt>
                <c:pt idx="1231">
                  <c:v>98720</c:v>
                </c:pt>
                <c:pt idx="1232">
                  <c:v>98800</c:v>
                </c:pt>
                <c:pt idx="1233">
                  <c:v>98880</c:v>
                </c:pt>
                <c:pt idx="1234">
                  <c:v>98960</c:v>
                </c:pt>
                <c:pt idx="1235">
                  <c:v>99040</c:v>
                </c:pt>
                <c:pt idx="1236">
                  <c:v>99120</c:v>
                </c:pt>
                <c:pt idx="1237">
                  <c:v>99200</c:v>
                </c:pt>
                <c:pt idx="1238">
                  <c:v>99280</c:v>
                </c:pt>
                <c:pt idx="1239">
                  <c:v>99360</c:v>
                </c:pt>
                <c:pt idx="1240">
                  <c:v>99440</c:v>
                </c:pt>
                <c:pt idx="1241">
                  <c:v>99520</c:v>
                </c:pt>
                <c:pt idx="1242">
                  <c:v>99600</c:v>
                </c:pt>
                <c:pt idx="1243">
                  <c:v>99680</c:v>
                </c:pt>
                <c:pt idx="1244">
                  <c:v>99760</c:v>
                </c:pt>
                <c:pt idx="1245">
                  <c:v>99840</c:v>
                </c:pt>
                <c:pt idx="1246">
                  <c:v>99920</c:v>
                </c:pt>
                <c:pt idx="1247">
                  <c:v>100000</c:v>
                </c:pt>
              </c:numCache>
            </c:numRef>
          </c:xVal>
          <c:yVal>
            <c:numRef>
              <c:f>Sheet1!$C$2:$C$1249</c:f>
              <c:numCache>
                <c:formatCode>General</c:formatCode>
                <c:ptCount val="1248"/>
                <c:pt idx="0">
                  <c:v>12.593700923919677</c:v>
                </c:pt>
                <c:pt idx="1">
                  <c:v>14.725513744354249</c:v>
                </c:pt>
                <c:pt idx="2">
                  <c:v>16.037068099975585</c:v>
                </c:pt>
                <c:pt idx="3">
                  <c:v>17.149491682052613</c:v>
                </c:pt>
                <c:pt idx="4">
                  <c:v>17.832346601486208</c:v>
                </c:pt>
                <c:pt idx="5">
                  <c:v>18.514469757080079</c:v>
                </c:pt>
                <c:pt idx="6">
                  <c:v>18.901101188659666</c:v>
                </c:pt>
                <c:pt idx="7">
                  <c:v>19.345474462509156</c:v>
                </c:pt>
                <c:pt idx="8">
                  <c:v>19.629242486953736</c:v>
                </c:pt>
                <c:pt idx="9">
                  <c:v>19.971911191940308</c:v>
                </c:pt>
                <c:pt idx="10">
                  <c:v>20.187878999710083</c:v>
                </c:pt>
                <c:pt idx="11">
                  <c:v>20.539198112487792</c:v>
                </c:pt>
                <c:pt idx="12">
                  <c:v>20.738587779998781</c:v>
                </c:pt>
                <c:pt idx="13">
                  <c:v>20.936074428558349</c:v>
                </c:pt>
                <c:pt idx="14">
                  <c:v>21.124559698104857</c:v>
                </c:pt>
                <c:pt idx="15">
                  <c:v>21.263098754882812</c:v>
                </c:pt>
                <c:pt idx="16">
                  <c:v>21.396972017288206</c:v>
                </c:pt>
                <c:pt idx="17">
                  <c:v>21.552325191497804</c:v>
                </c:pt>
                <c:pt idx="18">
                  <c:v>21.665613231658934</c:v>
                </c:pt>
                <c:pt idx="19">
                  <c:v>21.820370759963989</c:v>
                </c:pt>
                <c:pt idx="20">
                  <c:v>22.061105823516847</c:v>
                </c:pt>
                <c:pt idx="21">
                  <c:v>22.216175775527955</c:v>
                </c:pt>
                <c:pt idx="22">
                  <c:v>22.382749500274659</c:v>
                </c:pt>
                <c:pt idx="23">
                  <c:v>22.476310253143311</c:v>
                </c:pt>
                <c:pt idx="24">
                  <c:v>22.59001178741455</c:v>
                </c:pt>
                <c:pt idx="25">
                  <c:v>22.697186441421508</c:v>
                </c:pt>
                <c:pt idx="26">
                  <c:v>22.862133388519286</c:v>
                </c:pt>
                <c:pt idx="27">
                  <c:v>23.027658729553224</c:v>
                </c:pt>
                <c:pt idx="28">
                  <c:v>23.150722885131835</c:v>
                </c:pt>
                <c:pt idx="29">
                  <c:v>23.250307559967041</c:v>
                </c:pt>
                <c:pt idx="30">
                  <c:v>23.388627223968506</c:v>
                </c:pt>
                <c:pt idx="31">
                  <c:v>23.531371984481812</c:v>
                </c:pt>
                <c:pt idx="32">
                  <c:v>23.711681241989137</c:v>
                </c:pt>
                <c:pt idx="33">
                  <c:v>23.8541086769104</c:v>
                </c:pt>
                <c:pt idx="34">
                  <c:v>24.016176309585571</c:v>
                </c:pt>
                <c:pt idx="35">
                  <c:v>24.115200099945067</c:v>
                </c:pt>
                <c:pt idx="36">
                  <c:v>24.221180324554442</c:v>
                </c:pt>
                <c:pt idx="37">
                  <c:v>24.381688508987427</c:v>
                </c:pt>
                <c:pt idx="38">
                  <c:v>24.51811604499817</c:v>
                </c:pt>
                <c:pt idx="39">
                  <c:v>24.613068075180053</c:v>
                </c:pt>
                <c:pt idx="40">
                  <c:v>24.723467988967897</c:v>
                </c:pt>
                <c:pt idx="41">
                  <c:v>24.800791893005371</c:v>
                </c:pt>
                <c:pt idx="42">
                  <c:v>24.878772916793825</c:v>
                </c:pt>
                <c:pt idx="43">
                  <c:v>25.016849412918091</c:v>
                </c:pt>
                <c:pt idx="44">
                  <c:v>25.133167486190796</c:v>
                </c:pt>
                <c:pt idx="45">
                  <c:v>25.188093452453614</c:v>
                </c:pt>
                <c:pt idx="46">
                  <c:v>25.293554506301881</c:v>
                </c:pt>
                <c:pt idx="47">
                  <c:v>25.378614673614504</c:v>
                </c:pt>
                <c:pt idx="48">
                  <c:v>25.474944591522217</c:v>
                </c:pt>
                <c:pt idx="49">
                  <c:v>25.626561956405638</c:v>
                </c:pt>
                <c:pt idx="50">
                  <c:v>25.71008744239807</c:v>
                </c:pt>
                <c:pt idx="51">
                  <c:v>25.825361909866334</c:v>
                </c:pt>
                <c:pt idx="52">
                  <c:v>25.967631130218507</c:v>
                </c:pt>
                <c:pt idx="53">
                  <c:v>26.101216287612914</c:v>
                </c:pt>
                <c:pt idx="54">
                  <c:v>26.231307163238526</c:v>
                </c:pt>
                <c:pt idx="55">
                  <c:v>26.401371641159059</c:v>
                </c:pt>
                <c:pt idx="56">
                  <c:v>26.563682050704955</c:v>
                </c:pt>
                <c:pt idx="57">
                  <c:v>26.687525968551636</c:v>
                </c:pt>
                <c:pt idx="58">
                  <c:v>26.816566247940063</c:v>
                </c:pt>
                <c:pt idx="59">
                  <c:v>27.063736181259156</c:v>
                </c:pt>
                <c:pt idx="60">
                  <c:v>27.253590936660768</c:v>
                </c:pt>
                <c:pt idx="61">
                  <c:v>27.454000034332275</c:v>
                </c:pt>
                <c:pt idx="62">
                  <c:v>27.57289994239807</c:v>
                </c:pt>
                <c:pt idx="63">
                  <c:v>27.814199838638306</c:v>
                </c:pt>
                <c:pt idx="64">
                  <c:v>28.015300092697142</c:v>
                </c:pt>
                <c:pt idx="65">
                  <c:v>28.206999855041502</c:v>
                </c:pt>
                <c:pt idx="66">
                  <c:v>28.407099924087525</c:v>
                </c:pt>
                <c:pt idx="67">
                  <c:v>28.630100059509278</c:v>
                </c:pt>
                <c:pt idx="68">
                  <c:v>28.883400011062623</c:v>
                </c:pt>
                <c:pt idx="69">
                  <c:v>29.166699934005738</c:v>
                </c:pt>
                <c:pt idx="70">
                  <c:v>29.410199909210206</c:v>
                </c:pt>
                <c:pt idx="71">
                  <c:v>29.744099864959718</c:v>
                </c:pt>
                <c:pt idx="72">
                  <c:v>30.01150004386902</c:v>
                </c:pt>
                <c:pt idx="73">
                  <c:v>30.257499990463256</c:v>
                </c:pt>
                <c:pt idx="74">
                  <c:v>30.492999992370606</c:v>
                </c:pt>
                <c:pt idx="75">
                  <c:v>30.8446000289917</c:v>
                </c:pt>
                <c:pt idx="76">
                  <c:v>31.115300025939941</c:v>
                </c:pt>
                <c:pt idx="77">
                  <c:v>31.357999954223633</c:v>
                </c:pt>
                <c:pt idx="78">
                  <c:v>31.619800014495851</c:v>
                </c:pt>
                <c:pt idx="79">
                  <c:v>31.966000061035157</c:v>
                </c:pt>
                <c:pt idx="80">
                  <c:v>32.249400100708009</c:v>
                </c:pt>
                <c:pt idx="81">
                  <c:v>32.581900043487551</c:v>
                </c:pt>
                <c:pt idx="82">
                  <c:v>32.834900093078616</c:v>
                </c:pt>
                <c:pt idx="83">
                  <c:v>33.154200038909913</c:v>
                </c:pt>
                <c:pt idx="84">
                  <c:v>33.396100025176999</c:v>
                </c:pt>
                <c:pt idx="85">
                  <c:v>33.71379985809326</c:v>
                </c:pt>
                <c:pt idx="86">
                  <c:v>34.031000041961669</c:v>
                </c:pt>
                <c:pt idx="87">
                  <c:v>34.335800037384033</c:v>
                </c:pt>
                <c:pt idx="88">
                  <c:v>34.685499992370609</c:v>
                </c:pt>
                <c:pt idx="89">
                  <c:v>34.994099922180176</c:v>
                </c:pt>
                <c:pt idx="90">
                  <c:v>35.356000041961671</c:v>
                </c:pt>
                <c:pt idx="91">
                  <c:v>35.735600109100339</c:v>
                </c:pt>
                <c:pt idx="92">
                  <c:v>36.070600013732907</c:v>
                </c:pt>
                <c:pt idx="93">
                  <c:v>36.448100070953366</c:v>
                </c:pt>
                <c:pt idx="94">
                  <c:v>36.770499954223631</c:v>
                </c:pt>
                <c:pt idx="95">
                  <c:v>37.055699844360355</c:v>
                </c:pt>
                <c:pt idx="96">
                  <c:v>37.394700012207032</c:v>
                </c:pt>
                <c:pt idx="97">
                  <c:v>37.632299957275393</c:v>
                </c:pt>
                <c:pt idx="98">
                  <c:v>37.933000011444094</c:v>
                </c:pt>
                <c:pt idx="99">
                  <c:v>38.331500034332272</c:v>
                </c:pt>
                <c:pt idx="100">
                  <c:v>38.737300052642823</c:v>
                </c:pt>
                <c:pt idx="101">
                  <c:v>39.0916001701355</c:v>
                </c:pt>
                <c:pt idx="102">
                  <c:v>39.495299930572507</c:v>
                </c:pt>
                <c:pt idx="103">
                  <c:v>39.914099903106688</c:v>
                </c:pt>
                <c:pt idx="104">
                  <c:v>40.251199970245359</c:v>
                </c:pt>
                <c:pt idx="105">
                  <c:v>40.591899948120115</c:v>
                </c:pt>
                <c:pt idx="106">
                  <c:v>41.00549995422363</c:v>
                </c:pt>
                <c:pt idx="107">
                  <c:v>41.318000068664553</c:v>
                </c:pt>
                <c:pt idx="108">
                  <c:v>41.688299922943116</c:v>
                </c:pt>
                <c:pt idx="109">
                  <c:v>41.98679986953735</c:v>
                </c:pt>
                <c:pt idx="110">
                  <c:v>42.449399890899656</c:v>
                </c:pt>
                <c:pt idx="111">
                  <c:v>42.789399929046631</c:v>
                </c:pt>
                <c:pt idx="112">
                  <c:v>43.16259998321533</c:v>
                </c:pt>
                <c:pt idx="113">
                  <c:v>43.634100131988525</c:v>
                </c:pt>
                <c:pt idx="114">
                  <c:v>44.077699832916259</c:v>
                </c:pt>
                <c:pt idx="115">
                  <c:v>44.52260004043579</c:v>
                </c:pt>
                <c:pt idx="116">
                  <c:v>44.922800083160404</c:v>
                </c:pt>
                <c:pt idx="117">
                  <c:v>45.357000083923339</c:v>
                </c:pt>
                <c:pt idx="118">
                  <c:v>45.905000095367434</c:v>
                </c:pt>
                <c:pt idx="119">
                  <c:v>46.337900009155277</c:v>
                </c:pt>
                <c:pt idx="120">
                  <c:v>46.768199958801269</c:v>
                </c:pt>
                <c:pt idx="121">
                  <c:v>47.160100059509276</c:v>
                </c:pt>
                <c:pt idx="122">
                  <c:v>47.545900115966795</c:v>
                </c:pt>
                <c:pt idx="123">
                  <c:v>47.941800079345704</c:v>
                </c:pt>
                <c:pt idx="124">
                  <c:v>48.378000164031981</c:v>
                </c:pt>
                <c:pt idx="125">
                  <c:v>48.905999984741214</c:v>
                </c:pt>
                <c:pt idx="126">
                  <c:v>49.31340003967285</c:v>
                </c:pt>
                <c:pt idx="127">
                  <c:v>49.820999832153319</c:v>
                </c:pt>
                <c:pt idx="128">
                  <c:v>50.318600025177005</c:v>
                </c:pt>
                <c:pt idx="129">
                  <c:v>50.741000041961669</c:v>
                </c:pt>
                <c:pt idx="130">
                  <c:v>51.157400131225586</c:v>
                </c:pt>
                <c:pt idx="131">
                  <c:v>51.740900096893313</c:v>
                </c:pt>
                <c:pt idx="132">
                  <c:v>52.175000209808353</c:v>
                </c:pt>
                <c:pt idx="133">
                  <c:v>52.685700206756593</c:v>
                </c:pt>
                <c:pt idx="134">
                  <c:v>53.213200035095213</c:v>
                </c:pt>
                <c:pt idx="135">
                  <c:v>53.685199737548828</c:v>
                </c:pt>
                <c:pt idx="136">
                  <c:v>54.131699962615969</c:v>
                </c:pt>
                <c:pt idx="137">
                  <c:v>54.621800155639647</c:v>
                </c:pt>
                <c:pt idx="138">
                  <c:v>55.201600360870358</c:v>
                </c:pt>
                <c:pt idx="139">
                  <c:v>55.656400299072267</c:v>
                </c:pt>
                <c:pt idx="140">
                  <c:v>56.124300174713134</c:v>
                </c:pt>
                <c:pt idx="141">
                  <c:v>56.594800205230712</c:v>
                </c:pt>
                <c:pt idx="142">
                  <c:v>57.239200153350829</c:v>
                </c:pt>
                <c:pt idx="143">
                  <c:v>57.735999946594241</c:v>
                </c:pt>
                <c:pt idx="144">
                  <c:v>58.208800029754642</c:v>
                </c:pt>
                <c:pt idx="145">
                  <c:v>58.727400131225586</c:v>
                </c:pt>
                <c:pt idx="146">
                  <c:v>59.201800098419191</c:v>
                </c:pt>
                <c:pt idx="147">
                  <c:v>59.770300006866456</c:v>
                </c:pt>
                <c:pt idx="148">
                  <c:v>60.257000274658203</c:v>
                </c:pt>
                <c:pt idx="149">
                  <c:v>60.69810022354126</c:v>
                </c:pt>
                <c:pt idx="150">
                  <c:v>61.288099918365475</c:v>
                </c:pt>
                <c:pt idx="151">
                  <c:v>61.852499961853027</c:v>
                </c:pt>
                <c:pt idx="152">
                  <c:v>62.427300109863282</c:v>
                </c:pt>
                <c:pt idx="153">
                  <c:v>62.949700107574465</c:v>
                </c:pt>
                <c:pt idx="154">
                  <c:v>63.401800098419187</c:v>
                </c:pt>
                <c:pt idx="155">
                  <c:v>63.823900070190433</c:v>
                </c:pt>
                <c:pt idx="156">
                  <c:v>64.252100105285649</c:v>
                </c:pt>
                <c:pt idx="157">
                  <c:v>64.714399719238287</c:v>
                </c:pt>
                <c:pt idx="158">
                  <c:v>65.088799762725827</c:v>
                </c:pt>
                <c:pt idx="159">
                  <c:v>65.663999958038332</c:v>
                </c:pt>
                <c:pt idx="160">
                  <c:v>66.222400112152101</c:v>
                </c:pt>
                <c:pt idx="161">
                  <c:v>66.716500148773193</c:v>
                </c:pt>
                <c:pt idx="162">
                  <c:v>67.296299762725823</c:v>
                </c:pt>
                <c:pt idx="163">
                  <c:v>67.814099693298346</c:v>
                </c:pt>
                <c:pt idx="164">
                  <c:v>68.445399761199951</c:v>
                </c:pt>
                <c:pt idx="165">
                  <c:v>68.995400066375737</c:v>
                </c:pt>
                <c:pt idx="166">
                  <c:v>69.539600067138679</c:v>
                </c:pt>
                <c:pt idx="167">
                  <c:v>70.119699993133551</c:v>
                </c:pt>
                <c:pt idx="168">
                  <c:v>70.750800285339352</c:v>
                </c:pt>
                <c:pt idx="169">
                  <c:v>71.298600120544435</c:v>
                </c:pt>
                <c:pt idx="170">
                  <c:v>71.708000087738043</c:v>
                </c:pt>
                <c:pt idx="171">
                  <c:v>72.374999904632574</c:v>
                </c:pt>
                <c:pt idx="172">
                  <c:v>72.897099895477297</c:v>
                </c:pt>
                <c:pt idx="173">
                  <c:v>73.520199890136723</c:v>
                </c:pt>
                <c:pt idx="174">
                  <c:v>74.028299942016602</c:v>
                </c:pt>
                <c:pt idx="175">
                  <c:v>74.561099967956537</c:v>
                </c:pt>
                <c:pt idx="176">
                  <c:v>75.217999935150146</c:v>
                </c:pt>
                <c:pt idx="177">
                  <c:v>75.708699798583979</c:v>
                </c:pt>
                <c:pt idx="178">
                  <c:v>76.232699775695806</c:v>
                </c:pt>
                <c:pt idx="179">
                  <c:v>76.735399589538574</c:v>
                </c:pt>
                <c:pt idx="180">
                  <c:v>77.193599815368657</c:v>
                </c:pt>
                <c:pt idx="181">
                  <c:v>77.642799777984621</c:v>
                </c:pt>
                <c:pt idx="182">
                  <c:v>78.197599773406978</c:v>
                </c:pt>
                <c:pt idx="183">
                  <c:v>78.635599784851081</c:v>
                </c:pt>
                <c:pt idx="184">
                  <c:v>79.19489973068238</c:v>
                </c:pt>
                <c:pt idx="185">
                  <c:v>79.715400047302239</c:v>
                </c:pt>
                <c:pt idx="186">
                  <c:v>80.336399822235109</c:v>
                </c:pt>
                <c:pt idx="187">
                  <c:v>80.959599838256835</c:v>
                </c:pt>
                <c:pt idx="188">
                  <c:v>81.56729972839355</c:v>
                </c:pt>
                <c:pt idx="189">
                  <c:v>82.005500030517581</c:v>
                </c:pt>
                <c:pt idx="190">
                  <c:v>82.529800281524658</c:v>
                </c:pt>
                <c:pt idx="191">
                  <c:v>83.262400093078611</c:v>
                </c:pt>
                <c:pt idx="192">
                  <c:v>83.973600158691411</c:v>
                </c:pt>
                <c:pt idx="193">
                  <c:v>84.654500312805169</c:v>
                </c:pt>
                <c:pt idx="194">
                  <c:v>85.106500053405767</c:v>
                </c:pt>
                <c:pt idx="195">
                  <c:v>85.680600128173822</c:v>
                </c:pt>
                <c:pt idx="196">
                  <c:v>86.128800010681147</c:v>
                </c:pt>
                <c:pt idx="197">
                  <c:v>86.659899902343753</c:v>
                </c:pt>
                <c:pt idx="198">
                  <c:v>87.096499977111819</c:v>
                </c:pt>
                <c:pt idx="199">
                  <c:v>87.76470001220703</c:v>
                </c:pt>
                <c:pt idx="200">
                  <c:v>88.447300415039066</c:v>
                </c:pt>
                <c:pt idx="201">
                  <c:v>88.922500419616696</c:v>
                </c:pt>
                <c:pt idx="202">
                  <c:v>89.486100387573245</c:v>
                </c:pt>
                <c:pt idx="203">
                  <c:v>90.070000457763669</c:v>
                </c:pt>
                <c:pt idx="204">
                  <c:v>90.675500297546392</c:v>
                </c:pt>
                <c:pt idx="205">
                  <c:v>91.118600082397464</c:v>
                </c:pt>
                <c:pt idx="206">
                  <c:v>91.841299972534173</c:v>
                </c:pt>
                <c:pt idx="207">
                  <c:v>92.482599983215337</c:v>
                </c:pt>
                <c:pt idx="208">
                  <c:v>93.07410003662109</c:v>
                </c:pt>
                <c:pt idx="209">
                  <c:v>93.631699981689451</c:v>
                </c:pt>
                <c:pt idx="210">
                  <c:v>94.087899780273432</c:v>
                </c:pt>
                <c:pt idx="211">
                  <c:v>94.591399688720699</c:v>
                </c:pt>
                <c:pt idx="212">
                  <c:v>95.083899650573727</c:v>
                </c:pt>
                <c:pt idx="213">
                  <c:v>95.773299522399896</c:v>
                </c:pt>
                <c:pt idx="214">
                  <c:v>96.414599609375003</c:v>
                </c:pt>
                <c:pt idx="215">
                  <c:v>96.993399810791018</c:v>
                </c:pt>
                <c:pt idx="216">
                  <c:v>97.465200195312505</c:v>
                </c:pt>
                <c:pt idx="217">
                  <c:v>97.914999771118161</c:v>
                </c:pt>
                <c:pt idx="218">
                  <c:v>98.423900070190427</c:v>
                </c:pt>
                <c:pt idx="219">
                  <c:v>99.12140022277832</c:v>
                </c:pt>
                <c:pt idx="220">
                  <c:v>99.609700317382817</c:v>
                </c:pt>
                <c:pt idx="221">
                  <c:v>100.22950031280517</c:v>
                </c:pt>
                <c:pt idx="222">
                  <c:v>100.79889999389648</c:v>
                </c:pt>
                <c:pt idx="223">
                  <c:v>101.28680007934571</c:v>
                </c:pt>
                <c:pt idx="224">
                  <c:v>101.8269002532959</c:v>
                </c:pt>
                <c:pt idx="225">
                  <c:v>102.28690021514893</c:v>
                </c:pt>
                <c:pt idx="226">
                  <c:v>102.767900390625</c:v>
                </c:pt>
                <c:pt idx="227">
                  <c:v>103.24670043945312</c:v>
                </c:pt>
                <c:pt idx="228">
                  <c:v>103.79950023651124</c:v>
                </c:pt>
                <c:pt idx="229">
                  <c:v>104.19629997253418</c:v>
                </c:pt>
                <c:pt idx="230">
                  <c:v>104.70009994506836</c:v>
                </c:pt>
                <c:pt idx="231">
                  <c:v>105.34060020446778</c:v>
                </c:pt>
                <c:pt idx="232">
                  <c:v>105.93310012817383</c:v>
                </c:pt>
                <c:pt idx="233">
                  <c:v>106.61590019226074</c:v>
                </c:pt>
                <c:pt idx="234">
                  <c:v>107.12980018615723</c:v>
                </c:pt>
                <c:pt idx="235">
                  <c:v>107.77840023040771</c:v>
                </c:pt>
                <c:pt idx="236">
                  <c:v>108.18250026702881</c:v>
                </c:pt>
                <c:pt idx="237">
                  <c:v>108.84440040588379</c:v>
                </c:pt>
                <c:pt idx="238">
                  <c:v>109.33410026550293</c:v>
                </c:pt>
                <c:pt idx="239">
                  <c:v>110.03649993896484</c:v>
                </c:pt>
                <c:pt idx="240">
                  <c:v>110.69109992980957</c:v>
                </c:pt>
                <c:pt idx="241">
                  <c:v>111.34900020599365</c:v>
                </c:pt>
                <c:pt idx="242">
                  <c:v>111.93630027770996</c:v>
                </c:pt>
                <c:pt idx="243">
                  <c:v>112.49160045623779</c:v>
                </c:pt>
                <c:pt idx="244">
                  <c:v>113.05880020141602</c:v>
                </c:pt>
                <c:pt idx="245">
                  <c:v>113.6442000579834</c:v>
                </c:pt>
                <c:pt idx="246">
                  <c:v>114.23160022735595</c:v>
                </c:pt>
                <c:pt idx="247">
                  <c:v>114.76950023651123</c:v>
                </c:pt>
                <c:pt idx="248">
                  <c:v>115.25790012359619</c:v>
                </c:pt>
                <c:pt idx="249">
                  <c:v>115.77900020599365</c:v>
                </c:pt>
                <c:pt idx="250">
                  <c:v>116.17979999542236</c:v>
                </c:pt>
                <c:pt idx="251">
                  <c:v>116.69069969177247</c:v>
                </c:pt>
                <c:pt idx="252">
                  <c:v>117.13299980163575</c:v>
                </c:pt>
                <c:pt idx="253">
                  <c:v>117.58940006256104</c:v>
                </c:pt>
                <c:pt idx="254">
                  <c:v>118.06700019836425</c:v>
                </c:pt>
                <c:pt idx="255">
                  <c:v>118.5921002960205</c:v>
                </c:pt>
                <c:pt idx="256">
                  <c:v>119.03180030822755</c:v>
                </c:pt>
                <c:pt idx="257">
                  <c:v>119.60820064544677</c:v>
                </c:pt>
                <c:pt idx="258">
                  <c:v>120.17210060119629</c:v>
                </c:pt>
                <c:pt idx="259">
                  <c:v>120.76160026550293</c:v>
                </c:pt>
                <c:pt idx="260">
                  <c:v>121.31590019226074</c:v>
                </c:pt>
                <c:pt idx="261">
                  <c:v>121.96360015869141</c:v>
                </c:pt>
                <c:pt idx="262">
                  <c:v>122.55680007934571</c:v>
                </c:pt>
                <c:pt idx="263">
                  <c:v>123.10439998626708</c:v>
                </c:pt>
                <c:pt idx="264">
                  <c:v>123.66829990386962</c:v>
                </c:pt>
                <c:pt idx="265">
                  <c:v>124.21949962615967</c:v>
                </c:pt>
                <c:pt idx="266">
                  <c:v>124.70829971313476</c:v>
                </c:pt>
                <c:pt idx="267">
                  <c:v>125.31629989624024</c:v>
                </c:pt>
                <c:pt idx="268">
                  <c:v>125.73629970550537</c:v>
                </c:pt>
                <c:pt idx="269">
                  <c:v>126.20939945220947</c:v>
                </c:pt>
                <c:pt idx="270">
                  <c:v>126.66399948120117</c:v>
                </c:pt>
                <c:pt idx="271">
                  <c:v>127.27400009155274</c:v>
                </c:pt>
                <c:pt idx="272">
                  <c:v>127.93810005187989</c:v>
                </c:pt>
                <c:pt idx="273">
                  <c:v>128.43569961547851</c:v>
                </c:pt>
                <c:pt idx="274">
                  <c:v>128.78499984741211</c:v>
                </c:pt>
                <c:pt idx="275">
                  <c:v>129.28950023651123</c:v>
                </c:pt>
                <c:pt idx="276">
                  <c:v>129.63810005187989</c:v>
                </c:pt>
                <c:pt idx="277">
                  <c:v>130.29330009460449</c:v>
                </c:pt>
                <c:pt idx="278">
                  <c:v>130.72690010070801</c:v>
                </c:pt>
                <c:pt idx="279">
                  <c:v>131.19849994659424</c:v>
                </c:pt>
                <c:pt idx="280">
                  <c:v>131.67559982299804</c:v>
                </c:pt>
                <c:pt idx="281">
                  <c:v>132.43399997711182</c:v>
                </c:pt>
                <c:pt idx="282">
                  <c:v>132.96179988861084</c:v>
                </c:pt>
                <c:pt idx="283">
                  <c:v>133.44759944915771</c:v>
                </c:pt>
                <c:pt idx="284">
                  <c:v>133.88839977264405</c:v>
                </c:pt>
                <c:pt idx="285">
                  <c:v>134.31889976501463</c:v>
                </c:pt>
                <c:pt idx="286">
                  <c:v>134.87779941558838</c:v>
                </c:pt>
                <c:pt idx="287">
                  <c:v>135.41929981231689</c:v>
                </c:pt>
                <c:pt idx="288">
                  <c:v>135.9131000137329</c:v>
                </c:pt>
                <c:pt idx="289">
                  <c:v>136.4017999649048</c:v>
                </c:pt>
                <c:pt idx="290">
                  <c:v>136.69610008239746</c:v>
                </c:pt>
                <c:pt idx="291">
                  <c:v>137.13669948577882</c:v>
                </c:pt>
                <c:pt idx="292">
                  <c:v>137.62589992523192</c:v>
                </c:pt>
                <c:pt idx="293">
                  <c:v>138.04179958343505</c:v>
                </c:pt>
                <c:pt idx="294">
                  <c:v>138.52329975128174</c:v>
                </c:pt>
                <c:pt idx="295">
                  <c:v>139.02210029602051</c:v>
                </c:pt>
                <c:pt idx="296">
                  <c:v>139.34180038452149</c:v>
                </c:pt>
                <c:pt idx="297">
                  <c:v>139.8951008605957</c:v>
                </c:pt>
                <c:pt idx="298">
                  <c:v>140.33820030212402</c:v>
                </c:pt>
                <c:pt idx="299">
                  <c:v>140.83160026550294</c:v>
                </c:pt>
                <c:pt idx="300">
                  <c:v>141.2866997909546</c:v>
                </c:pt>
                <c:pt idx="301">
                  <c:v>141.78099941253663</c:v>
                </c:pt>
                <c:pt idx="302">
                  <c:v>142.22569919586181</c:v>
                </c:pt>
                <c:pt idx="303">
                  <c:v>142.74429973602295</c:v>
                </c:pt>
                <c:pt idx="304">
                  <c:v>143.13419971466064</c:v>
                </c:pt>
                <c:pt idx="305">
                  <c:v>143.47579933166503</c:v>
                </c:pt>
                <c:pt idx="306">
                  <c:v>143.85919879913331</c:v>
                </c:pt>
                <c:pt idx="307">
                  <c:v>144.38399963378907</c:v>
                </c:pt>
                <c:pt idx="308">
                  <c:v>144.82319961547853</c:v>
                </c:pt>
                <c:pt idx="309">
                  <c:v>145.45419952392578</c:v>
                </c:pt>
                <c:pt idx="310">
                  <c:v>145.81739940643311</c:v>
                </c:pt>
                <c:pt idx="311">
                  <c:v>146.26589973449708</c:v>
                </c:pt>
                <c:pt idx="312">
                  <c:v>146.83060028076173</c:v>
                </c:pt>
                <c:pt idx="313">
                  <c:v>147.29620018005372</c:v>
                </c:pt>
                <c:pt idx="314">
                  <c:v>147.58280025482179</c:v>
                </c:pt>
                <c:pt idx="315">
                  <c:v>147.93870010375977</c:v>
                </c:pt>
                <c:pt idx="316">
                  <c:v>148.26830013275148</c:v>
                </c:pt>
                <c:pt idx="317">
                  <c:v>148.72300029754638</c:v>
                </c:pt>
                <c:pt idx="318">
                  <c:v>149.03230030059814</c:v>
                </c:pt>
                <c:pt idx="319">
                  <c:v>149.32000011444092</c:v>
                </c:pt>
                <c:pt idx="320">
                  <c:v>149.66369983673096</c:v>
                </c:pt>
                <c:pt idx="321">
                  <c:v>150.20219932556154</c:v>
                </c:pt>
                <c:pt idx="322">
                  <c:v>150.61320003509522</c:v>
                </c:pt>
                <c:pt idx="323">
                  <c:v>151.07100074768067</c:v>
                </c:pt>
                <c:pt idx="324">
                  <c:v>151.43310096740723</c:v>
                </c:pt>
                <c:pt idx="325">
                  <c:v>151.75740058898927</c:v>
                </c:pt>
                <c:pt idx="326">
                  <c:v>152.16830001831056</c:v>
                </c:pt>
                <c:pt idx="327">
                  <c:v>152.60709964752198</c:v>
                </c:pt>
                <c:pt idx="328">
                  <c:v>152.92879997253419</c:v>
                </c:pt>
                <c:pt idx="329">
                  <c:v>153.24130020141601</c:v>
                </c:pt>
                <c:pt idx="330">
                  <c:v>153.53790054321288</c:v>
                </c:pt>
                <c:pt idx="331">
                  <c:v>153.88709953308106</c:v>
                </c:pt>
                <c:pt idx="332">
                  <c:v>154.20410037994384</c:v>
                </c:pt>
                <c:pt idx="333">
                  <c:v>154.49750049591066</c:v>
                </c:pt>
                <c:pt idx="334">
                  <c:v>154.83969940185546</c:v>
                </c:pt>
                <c:pt idx="335">
                  <c:v>155.3015991973877</c:v>
                </c:pt>
                <c:pt idx="336">
                  <c:v>155.58399852752686</c:v>
                </c:pt>
                <c:pt idx="337">
                  <c:v>155.89679897308349</c:v>
                </c:pt>
                <c:pt idx="338">
                  <c:v>156.25439979553224</c:v>
                </c:pt>
                <c:pt idx="339">
                  <c:v>156.52979980468751</c:v>
                </c:pt>
                <c:pt idx="340">
                  <c:v>156.81619930267334</c:v>
                </c:pt>
                <c:pt idx="341">
                  <c:v>157.03899909973146</c:v>
                </c:pt>
                <c:pt idx="342">
                  <c:v>157.41759944915771</c:v>
                </c:pt>
                <c:pt idx="343">
                  <c:v>157.75029960632324</c:v>
                </c:pt>
                <c:pt idx="344">
                  <c:v>157.97419982910156</c:v>
                </c:pt>
                <c:pt idx="345">
                  <c:v>158.32919990539551</c:v>
                </c:pt>
                <c:pt idx="346">
                  <c:v>158.64019939422607</c:v>
                </c:pt>
                <c:pt idx="347">
                  <c:v>159.03279922485351</c:v>
                </c:pt>
                <c:pt idx="348">
                  <c:v>159.35889942169189</c:v>
                </c:pt>
                <c:pt idx="349">
                  <c:v>159.64389976501465</c:v>
                </c:pt>
                <c:pt idx="350">
                  <c:v>159.99219974517823</c:v>
                </c:pt>
                <c:pt idx="351">
                  <c:v>160.26119979858399</c:v>
                </c:pt>
                <c:pt idx="352">
                  <c:v>160.56509929656983</c:v>
                </c:pt>
                <c:pt idx="353">
                  <c:v>160.91469890594482</c:v>
                </c:pt>
                <c:pt idx="354">
                  <c:v>161.11519920349122</c:v>
                </c:pt>
                <c:pt idx="355">
                  <c:v>161.40099956512452</c:v>
                </c:pt>
                <c:pt idx="356">
                  <c:v>161.64740016937256</c:v>
                </c:pt>
                <c:pt idx="357">
                  <c:v>162.02449939727782</c:v>
                </c:pt>
                <c:pt idx="358">
                  <c:v>162.24720012664795</c:v>
                </c:pt>
                <c:pt idx="359">
                  <c:v>162.46190025329591</c:v>
                </c:pt>
                <c:pt idx="360">
                  <c:v>162.61770050048827</c:v>
                </c:pt>
                <c:pt idx="361">
                  <c:v>162.85480007171631</c:v>
                </c:pt>
                <c:pt idx="362">
                  <c:v>163.07130001068114</c:v>
                </c:pt>
                <c:pt idx="363">
                  <c:v>163.33820030212402</c:v>
                </c:pt>
                <c:pt idx="364">
                  <c:v>163.53640029907226</c:v>
                </c:pt>
                <c:pt idx="365">
                  <c:v>163.74980007171632</c:v>
                </c:pt>
                <c:pt idx="366">
                  <c:v>163.93249954223631</c:v>
                </c:pt>
                <c:pt idx="367">
                  <c:v>164.18619995117189</c:v>
                </c:pt>
                <c:pt idx="368">
                  <c:v>164.4774002456665</c:v>
                </c:pt>
                <c:pt idx="369">
                  <c:v>164.64200019836426</c:v>
                </c:pt>
                <c:pt idx="370">
                  <c:v>164.84300014495849</c:v>
                </c:pt>
                <c:pt idx="371">
                  <c:v>165.14590007781982</c:v>
                </c:pt>
                <c:pt idx="372">
                  <c:v>165.39030040740965</c:v>
                </c:pt>
                <c:pt idx="373">
                  <c:v>165.47780040740966</c:v>
                </c:pt>
                <c:pt idx="374">
                  <c:v>165.66940006256104</c:v>
                </c:pt>
                <c:pt idx="375">
                  <c:v>165.8915004348755</c:v>
                </c:pt>
                <c:pt idx="376">
                  <c:v>166.07310047149659</c:v>
                </c:pt>
                <c:pt idx="377">
                  <c:v>166.23110046386719</c:v>
                </c:pt>
                <c:pt idx="378">
                  <c:v>166.42920024871827</c:v>
                </c:pt>
                <c:pt idx="379">
                  <c:v>166.62210025787354</c:v>
                </c:pt>
                <c:pt idx="380">
                  <c:v>166.80950107574463</c:v>
                </c:pt>
                <c:pt idx="381">
                  <c:v>166.92050109863283</c:v>
                </c:pt>
                <c:pt idx="382">
                  <c:v>167.10930095672609</c:v>
                </c:pt>
                <c:pt idx="383">
                  <c:v>167.27150077819823</c:v>
                </c:pt>
                <c:pt idx="384">
                  <c:v>167.34100048065184</c:v>
                </c:pt>
                <c:pt idx="385">
                  <c:v>167.43510036468507</c:v>
                </c:pt>
                <c:pt idx="386">
                  <c:v>167.52810070037842</c:v>
                </c:pt>
                <c:pt idx="387">
                  <c:v>167.80670063018798</c:v>
                </c:pt>
                <c:pt idx="388">
                  <c:v>167.98690063476562</c:v>
                </c:pt>
                <c:pt idx="389">
                  <c:v>168.15600074768065</c:v>
                </c:pt>
                <c:pt idx="390">
                  <c:v>168.35770027160643</c:v>
                </c:pt>
                <c:pt idx="391">
                  <c:v>168.51830051422118</c:v>
                </c:pt>
                <c:pt idx="392">
                  <c:v>168.69020015716552</c:v>
                </c:pt>
                <c:pt idx="393">
                  <c:v>168.8370000076294</c:v>
                </c:pt>
                <c:pt idx="394">
                  <c:v>168.98309986114501</c:v>
                </c:pt>
                <c:pt idx="395">
                  <c:v>169.07939987182618</c:v>
                </c:pt>
                <c:pt idx="396">
                  <c:v>169.24139934539795</c:v>
                </c:pt>
                <c:pt idx="397">
                  <c:v>169.46089939117431</c:v>
                </c:pt>
                <c:pt idx="398">
                  <c:v>169.54089920043944</c:v>
                </c:pt>
                <c:pt idx="399">
                  <c:v>169.5778995513916</c:v>
                </c:pt>
                <c:pt idx="400">
                  <c:v>169.71139930725099</c:v>
                </c:pt>
                <c:pt idx="401">
                  <c:v>169.80799976348877</c:v>
                </c:pt>
                <c:pt idx="402">
                  <c:v>169.89349945068361</c:v>
                </c:pt>
                <c:pt idx="403">
                  <c:v>170.03879924774171</c:v>
                </c:pt>
                <c:pt idx="404">
                  <c:v>170.18849891662597</c:v>
                </c:pt>
                <c:pt idx="405">
                  <c:v>170.25569911956788</c:v>
                </c:pt>
                <c:pt idx="406">
                  <c:v>170.36389881134033</c:v>
                </c:pt>
                <c:pt idx="407">
                  <c:v>170.47279869079591</c:v>
                </c:pt>
                <c:pt idx="408">
                  <c:v>170.59689918518066</c:v>
                </c:pt>
                <c:pt idx="409">
                  <c:v>170.65109916687013</c:v>
                </c:pt>
                <c:pt idx="410">
                  <c:v>170.7364992904663</c:v>
                </c:pt>
                <c:pt idx="411">
                  <c:v>170.88389945983886</c:v>
                </c:pt>
                <c:pt idx="412">
                  <c:v>171.0378995513916</c:v>
                </c:pt>
                <c:pt idx="413">
                  <c:v>171.15989967346192</c:v>
                </c:pt>
                <c:pt idx="414">
                  <c:v>171.22069896697997</c:v>
                </c:pt>
                <c:pt idx="415">
                  <c:v>171.26379955291748</c:v>
                </c:pt>
                <c:pt idx="416">
                  <c:v>171.32329978942872</c:v>
                </c:pt>
                <c:pt idx="417">
                  <c:v>171.45139953613281</c:v>
                </c:pt>
                <c:pt idx="418">
                  <c:v>171.57679988861085</c:v>
                </c:pt>
                <c:pt idx="419">
                  <c:v>171.71609951019286</c:v>
                </c:pt>
                <c:pt idx="420">
                  <c:v>171.81569953918458</c:v>
                </c:pt>
                <c:pt idx="421">
                  <c:v>171.84839973449706</c:v>
                </c:pt>
                <c:pt idx="422">
                  <c:v>171.91229972839355</c:v>
                </c:pt>
                <c:pt idx="423">
                  <c:v>171.96209941864015</c:v>
                </c:pt>
                <c:pt idx="424">
                  <c:v>172.02250019073486</c:v>
                </c:pt>
                <c:pt idx="425">
                  <c:v>172.08579971313478</c:v>
                </c:pt>
                <c:pt idx="426">
                  <c:v>172.11419956207274</c:v>
                </c:pt>
                <c:pt idx="427">
                  <c:v>172.1734998703003</c:v>
                </c:pt>
                <c:pt idx="428">
                  <c:v>172.28519989013671</c:v>
                </c:pt>
                <c:pt idx="429">
                  <c:v>172.38980007171631</c:v>
                </c:pt>
                <c:pt idx="430">
                  <c:v>172.48260009765625</c:v>
                </c:pt>
                <c:pt idx="431">
                  <c:v>172.56120037078858</c:v>
                </c:pt>
                <c:pt idx="432">
                  <c:v>172.67120018005372</c:v>
                </c:pt>
                <c:pt idx="433">
                  <c:v>172.75320014953613</c:v>
                </c:pt>
                <c:pt idx="434">
                  <c:v>172.80010021209716</c:v>
                </c:pt>
                <c:pt idx="435">
                  <c:v>172.86720016479492</c:v>
                </c:pt>
                <c:pt idx="436">
                  <c:v>172.95890064239501</c:v>
                </c:pt>
                <c:pt idx="437">
                  <c:v>173.0645002746582</c:v>
                </c:pt>
                <c:pt idx="438">
                  <c:v>173.12109985351563</c:v>
                </c:pt>
                <c:pt idx="439">
                  <c:v>173.16159999847412</c:v>
                </c:pt>
                <c:pt idx="440">
                  <c:v>173.23520004272461</c:v>
                </c:pt>
                <c:pt idx="441">
                  <c:v>173.24679962158203</c:v>
                </c:pt>
                <c:pt idx="442">
                  <c:v>173.34599979400636</c:v>
                </c:pt>
                <c:pt idx="443">
                  <c:v>173.43459934234619</c:v>
                </c:pt>
                <c:pt idx="444">
                  <c:v>173.4277001953125</c:v>
                </c:pt>
                <c:pt idx="445">
                  <c:v>173.43700035095216</c:v>
                </c:pt>
                <c:pt idx="446">
                  <c:v>173.49840019226073</c:v>
                </c:pt>
                <c:pt idx="447">
                  <c:v>173.54369983673095</c:v>
                </c:pt>
                <c:pt idx="448">
                  <c:v>173.63589912414551</c:v>
                </c:pt>
                <c:pt idx="449">
                  <c:v>173.60589904785155</c:v>
                </c:pt>
                <c:pt idx="450">
                  <c:v>173.67779968261718</c:v>
                </c:pt>
                <c:pt idx="451">
                  <c:v>173.78019989013671</c:v>
                </c:pt>
                <c:pt idx="452">
                  <c:v>173.79299991607667</c:v>
                </c:pt>
                <c:pt idx="453">
                  <c:v>173.76509994506836</c:v>
                </c:pt>
                <c:pt idx="454">
                  <c:v>173.81110031127929</c:v>
                </c:pt>
                <c:pt idx="455">
                  <c:v>173.88030075073243</c:v>
                </c:pt>
                <c:pt idx="456">
                  <c:v>173.90650089263917</c:v>
                </c:pt>
                <c:pt idx="457">
                  <c:v>173.94650089263916</c:v>
                </c:pt>
                <c:pt idx="458">
                  <c:v>173.99750072479247</c:v>
                </c:pt>
                <c:pt idx="459">
                  <c:v>174.0676000213623</c:v>
                </c:pt>
                <c:pt idx="460">
                  <c:v>174.05890014648438</c:v>
                </c:pt>
                <c:pt idx="461">
                  <c:v>174.05850048065184</c:v>
                </c:pt>
                <c:pt idx="462">
                  <c:v>174.06100063323976</c:v>
                </c:pt>
                <c:pt idx="463">
                  <c:v>174.11430004119873</c:v>
                </c:pt>
                <c:pt idx="464">
                  <c:v>174.1036004257202</c:v>
                </c:pt>
                <c:pt idx="465">
                  <c:v>174.11850025177003</c:v>
                </c:pt>
                <c:pt idx="466">
                  <c:v>174.14069984436034</c:v>
                </c:pt>
                <c:pt idx="467">
                  <c:v>174.12140014648438</c:v>
                </c:pt>
                <c:pt idx="468">
                  <c:v>174.20549976348877</c:v>
                </c:pt>
                <c:pt idx="469">
                  <c:v>174.23290008544922</c:v>
                </c:pt>
                <c:pt idx="470">
                  <c:v>174.26120002746583</c:v>
                </c:pt>
                <c:pt idx="471">
                  <c:v>174.28939994812012</c:v>
                </c:pt>
                <c:pt idx="472">
                  <c:v>174.3202003479004</c:v>
                </c:pt>
                <c:pt idx="473">
                  <c:v>174.31790058135985</c:v>
                </c:pt>
                <c:pt idx="474">
                  <c:v>174.26850009918212</c:v>
                </c:pt>
                <c:pt idx="475">
                  <c:v>174.29730064392089</c:v>
                </c:pt>
                <c:pt idx="476">
                  <c:v>174.2840005493164</c:v>
                </c:pt>
                <c:pt idx="477">
                  <c:v>174.3353005218506</c:v>
                </c:pt>
                <c:pt idx="478">
                  <c:v>174.38610050201416</c:v>
                </c:pt>
                <c:pt idx="479">
                  <c:v>174.44890033721924</c:v>
                </c:pt>
                <c:pt idx="480">
                  <c:v>174.50080032348632</c:v>
                </c:pt>
                <c:pt idx="481">
                  <c:v>174.58420028686524</c:v>
                </c:pt>
                <c:pt idx="482">
                  <c:v>174.56900032043458</c:v>
                </c:pt>
                <c:pt idx="483">
                  <c:v>174.61880004882812</c:v>
                </c:pt>
                <c:pt idx="484">
                  <c:v>174.62899993896485</c:v>
                </c:pt>
                <c:pt idx="485">
                  <c:v>174.63380012512206</c:v>
                </c:pt>
                <c:pt idx="486">
                  <c:v>174.60470035552979</c:v>
                </c:pt>
                <c:pt idx="487">
                  <c:v>174.65770023345948</c:v>
                </c:pt>
                <c:pt idx="488">
                  <c:v>174.68750019073485</c:v>
                </c:pt>
                <c:pt idx="489">
                  <c:v>174.67740024566649</c:v>
                </c:pt>
                <c:pt idx="490">
                  <c:v>174.71609981536866</c:v>
                </c:pt>
                <c:pt idx="491">
                  <c:v>174.77230022430419</c:v>
                </c:pt>
                <c:pt idx="492">
                  <c:v>174.74469966888427</c:v>
                </c:pt>
                <c:pt idx="493">
                  <c:v>174.76599987030031</c:v>
                </c:pt>
                <c:pt idx="494">
                  <c:v>174.82279987335204</c:v>
                </c:pt>
                <c:pt idx="495">
                  <c:v>174.87409973144531</c:v>
                </c:pt>
                <c:pt idx="496">
                  <c:v>174.89629966735839</c:v>
                </c:pt>
                <c:pt idx="497">
                  <c:v>174.8782996749878</c:v>
                </c:pt>
                <c:pt idx="498">
                  <c:v>174.87790004730223</c:v>
                </c:pt>
                <c:pt idx="499">
                  <c:v>174.88259986877441</c:v>
                </c:pt>
                <c:pt idx="500">
                  <c:v>174.8565993499756</c:v>
                </c:pt>
                <c:pt idx="501">
                  <c:v>174.85649909973145</c:v>
                </c:pt>
                <c:pt idx="502">
                  <c:v>174.85179904937743</c:v>
                </c:pt>
                <c:pt idx="503">
                  <c:v>174.9170990371704</c:v>
                </c:pt>
                <c:pt idx="504">
                  <c:v>174.95029903411864</c:v>
                </c:pt>
                <c:pt idx="505">
                  <c:v>174.95759910583496</c:v>
                </c:pt>
                <c:pt idx="506">
                  <c:v>174.97709983825683</c:v>
                </c:pt>
                <c:pt idx="507">
                  <c:v>174.99059974670411</c:v>
                </c:pt>
                <c:pt idx="508">
                  <c:v>175.01659996032714</c:v>
                </c:pt>
                <c:pt idx="509">
                  <c:v>175.08459930419923</c:v>
                </c:pt>
                <c:pt idx="510">
                  <c:v>175.09959934234618</c:v>
                </c:pt>
                <c:pt idx="511">
                  <c:v>175.18929973602295</c:v>
                </c:pt>
                <c:pt idx="512">
                  <c:v>175.20669948577881</c:v>
                </c:pt>
                <c:pt idx="513">
                  <c:v>175.20089942932128</c:v>
                </c:pt>
                <c:pt idx="514">
                  <c:v>175.19219928741455</c:v>
                </c:pt>
                <c:pt idx="515">
                  <c:v>175.21299938201904</c:v>
                </c:pt>
                <c:pt idx="516">
                  <c:v>175.24589977264404</c:v>
                </c:pt>
                <c:pt idx="517">
                  <c:v>175.30279964447021</c:v>
                </c:pt>
                <c:pt idx="518">
                  <c:v>175.32080028533935</c:v>
                </c:pt>
                <c:pt idx="519">
                  <c:v>175.30240020751953</c:v>
                </c:pt>
                <c:pt idx="520">
                  <c:v>175.33490020751952</c:v>
                </c:pt>
                <c:pt idx="521">
                  <c:v>175.38749977111817</c:v>
                </c:pt>
                <c:pt idx="522">
                  <c:v>175.45549995422363</c:v>
                </c:pt>
                <c:pt idx="523">
                  <c:v>175.51869995117187</c:v>
                </c:pt>
                <c:pt idx="524">
                  <c:v>175.51629974365235</c:v>
                </c:pt>
                <c:pt idx="525">
                  <c:v>175.52509925842284</c:v>
                </c:pt>
                <c:pt idx="526">
                  <c:v>175.53809974670409</c:v>
                </c:pt>
                <c:pt idx="527">
                  <c:v>175.53059989929199</c:v>
                </c:pt>
                <c:pt idx="528">
                  <c:v>175.55219963073731</c:v>
                </c:pt>
                <c:pt idx="529">
                  <c:v>175.50459976196288</c:v>
                </c:pt>
                <c:pt idx="530">
                  <c:v>175.48099975585939</c:v>
                </c:pt>
                <c:pt idx="531">
                  <c:v>175.47329971313476</c:v>
                </c:pt>
                <c:pt idx="532">
                  <c:v>175.44689971923827</c:v>
                </c:pt>
                <c:pt idx="533">
                  <c:v>175.44329986572265</c:v>
                </c:pt>
                <c:pt idx="534">
                  <c:v>175.38320007324219</c:v>
                </c:pt>
                <c:pt idx="535">
                  <c:v>175.36830047607421</c:v>
                </c:pt>
                <c:pt idx="536">
                  <c:v>175.32060012817382</c:v>
                </c:pt>
                <c:pt idx="537">
                  <c:v>175.37679946899414</c:v>
                </c:pt>
                <c:pt idx="538">
                  <c:v>175.40560005187987</c:v>
                </c:pt>
                <c:pt idx="539">
                  <c:v>175.39889999389649</c:v>
                </c:pt>
                <c:pt idx="540">
                  <c:v>175.40670028686523</c:v>
                </c:pt>
                <c:pt idx="541">
                  <c:v>175.40090011596681</c:v>
                </c:pt>
                <c:pt idx="542">
                  <c:v>175.43700012207032</c:v>
                </c:pt>
                <c:pt idx="543">
                  <c:v>175.48480018615723</c:v>
                </c:pt>
                <c:pt idx="544">
                  <c:v>175.51740028381349</c:v>
                </c:pt>
                <c:pt idx="545">
                  <c:v>175.52660011291505</c:v>
                </c:pt>
                <c:pt idx="546">
                  <c:v>175.54280036926269</c:v>
                </c:pt>
                <c:pt idx="547">
                  <c:v>175.51670066833495</c:v>
                </c:pt>
                <c:pt idx="548">
                  <c:v>175.57220077514648</c:v>
                </c:pt>
                <c:pt idx="549">
                  <c:v>175.64490028381348</c:v>
                </c:pt>
                <c:pt idx="550">
                  <c:v>175.71720001220703</c:v>
                </c:pt>
                <c:pt idx="551">
                  <c:v>175.7047004699707</c:v>
                </c:pt>
                <c:pt idx="552">
                  <c:v>175.70910003662109</c:v>
                </c:pt>
                <c:pt idx="553">
                  <c:v>175.70559997558593</c:v>
                </c:pt>
                <c:pt idx="554">
                  <c:v>175.6866999053955</c:v>
                </c:pt>
                <c:pt idx="555">
                  <c:v>175.70800018310547</c:v>
                </c:pt>
                <c:pt idx="556">
                  <c:v>175.68879997253418</c:v>
                </c:pt>
                <c:pt idx="557">
                  <c:v>175.64039985656737</c:v>
                </c:pt>
                <c:pt idx="558">
                  <c:v>175.63589958190917</c:v>
                </c:pt>
                <c:pt idx="559">
                  <c:v>175.62890014648437</c:v>
                </c:pt>
                <c:pt idx="560">
                  <c:v>175.58080001831055</c:v>
                </c:pt>
                <c:pt idx="561">
                  <c:v>175.57960052490233</c:v>
                </c:pt>
                <c:pt idx="562">
                  <c:v>175.59099990844726</c:v>
                </c:pt>
                <c:pt idx="563">
                  <c:v>175.59760009765625</c:v>
                </c:pt>
                <c:pt idx="564">
                  <c:v>175.5808999633789</c:v>
                </c:pt>
                <c:pt idx="565">
                  <c:v>175.62179962158203</c:v>
                </c:pt>
                <c:pt idx="566">
                  <c:v>175.6265998840332</c:v>
                </c:pt>
                <c:pt idx="567">
                  <c:v>175.59689987182617</c:v>
                </c:pt>
                <c:pt idx="568">
                  <c:v>175.64209953308105</c:v>
                </c:pt>
                <c:pt idx="569">
                  <c:v>175.59359954833985</c:v>
                </c:pt>
                <c:pt idx="570">
                  <c:v>175.58139938354492</c:v>
                </c:pt>
                <c:pt idx="571">
                  <c:v>175.5953997039795</c:v>
                </c:pt>
                <c:pt idx="572">
                  <c:v>175.59239952087401</c:v>
                </c:pt>
                <c:pt idx="573">
                  <c:v>175.55689933776856</c:v>
                </c:pt>
                <c:pt idx="574">
                  <c:v>175.60079963684083</c:v>
                </c:pt>
                <c:pt idx="575">
                  <c:v>175.58209983825682</c:v>
                </c:pt>
                <c:pt idx="576">
                  <c:v>175.53699958801269</c:v>
                </c:pt>
                <c:pt idx="577">
                  <c:v>175.58879974365234</c:v>
                </c:pt>
                <c:pt idx="578">
                  <c:v>175.56929977416993</c:v>
                </c:pt>
                <c:pt idx="579">
                  <c:v>175.60510002136232</c:v>
                </c:pt>
                <c:pt idx="580">
                  <c:v>175.62029975891113</c:v>
                </c:pt>
                <c:pt idx="581">
                  <c:v>175.59989974975585</c:v>
                </c:pt>
                <c:pt idx="582">
                  <c:v>175.58409973144532</c:v>
                </c:pt>
                <c:pt idx="583">
                  <c:v>175.58179992675781</c:v>
                </c:pt>
                <c:pt idx="584">
                  <c:v>175.59920043945311</c:v>
                </c:pt>
                <c:pt idx="585">
                  <c:v>175.56660003662108</c:v>
                </c:pt>
                <c:pt idx="586">
                  <c:v>175.57709960937501</c:v>
                </c:pt>
                <c:pt idx="587">
                  <c:v>175.54339950561524</c:v>
                </c:pt>
                <c:pt idx="588">
                  <c:v>175.55999969482423</c:v>
                </c:pt>
                <c:pt idx="589">
                  <c:v>175.56059951782225</c:v>
                </c:pt>
                <c:pt idx="590">
                  <c:v>175.5470997619629</c:v>
                </c:pt>
                <c:pt idx="591">
                  <c:v>175.53720016479491</c:v>
                </c:pt>
                <c:pt idx="592">
                  <c:v>175.53449951171876</c:v>
                </c:pt>
                <c:pt idx="593">
                  <c:v>175.54789993286133</c:v>
                </c:pt>
                <c:pt idx="594">
                  <c:v>175.5952000427246</c:v>
                </c:pt>
                <c:pt idx="595">
                  <c:v>175.57639999389647</c:v>
                </c:pt>
                <c:pt idx="596">
                  <c:v>175.59829994201661</c:v>
                </c:pt>
                <c:pt idx="597">
                  <c:v>175.64369987487794</c:v>
                </c:pt>
                <c:pt idx="598">
                  <c:v>175.60899986267088</c:v>
                </c:pt>
                <c:pt idx="599">
                  <c:v>175.58290000915528</c:v>
                </c:pt>
                <c:pt idx="600">
                  <c:v>175.5191000366211</c:v>
                </c:pt>
                <c:pt idx="601">
                  <c:v>175.55149993896484</c:v>
                </c:pt>
                <c:pt idx="602">
                  <c:v>175.56520011901856</c:v>
                </c:pt>
                <c:pt idx="603">
                  <c:v>175.53140037536622</c:v>
                </c:pt>
                <c:pt idx="604">
                  <c:v>175.51209953308106</c:v>
                </c:pt>
                <c:pt idx="605">
                  <c:v>175.54459907531739</c:v>
                </c:pt>
                <c:pt idx="606">
                  <c:v>175.50309951782228</c:v>
                </c:pt>
                <c:pt idx="607">
                  <c:v>175.49359939575194</c:v>
                </c:pt>
                <c:pt idx="608">
                  <c:v>175.46319969177247</c:v>
                </c:pt>
                <c:pt idx="609">
                  <c:v>175.41960029602052</c:v>
                </c:pt>
                <c:pt idx="610">
                  <c:v>175.38019966125489</c:v>
                </c:pt>
                <c:pt idx="611">
                  <c:v>175.30909957885743</c:v>
                </c:pt>
                <c:pt idx="612">
                  <c:v>175.2871994781494</c:v>
                </c:pt>
                <c:pt idx="613">
                  <c:v>175.23119972229003</c:v>
                </c:pt>
                <c:pt idx="614">
                  <c:v>175.31089958190918</c:v>
                </c:pt>
                <c:pt idx="615">
                  <c:v>175.32899940490722</c:v>
                </c:pt>
                <c:pt idx="616">
                  <c:v>175.33159950256348</c:v>
                </c:pt>
                <c:pt idx="617">
                  <c:v>175.31819984436035</c:v>
                </c:pt>
                <c:pt idx="618">
                  <c:v>175.30750022888185</c:v>
                </c:pt>
                <c:pt idx="619">
                  <c:v>175.26789970397948</c:v>
                </c:pt>
                <c:pt idx="620">
                  <c:v>175.23829986572267</c:v>
                </c:pt>
                <c:pt idx="621">
                  <c:v>175.26440025329589</c:v>
                </c:pt>
                <c:pt idx="622">
                  <c:v>175.24569984436036</c:v>
                </c:pt>
                <c:pt idx="623">
                  <c:v>175.24230010986329</c:v>
                </c:pt>
                <c:pt idx="624">
                  <c:v>175.30209999084474</c:v>
                </c:pt>
                <c:pt idx="625">
                  <c:v>175.26159980773926</c:v>
                </c:pt>
                <c:pt idx="626">
                  <c:v>175.25369972229004</c:v>
                </c:pt>
                <c:pt idx="627">
                  <c:v>175.19360008239747</c:v>
                </c:pt>
                <c:pt idx="628">
                  <c:v>175.18959983825684</c:v>
                </c:pt>
                <c:pt idx="629">
                  <c:v>175.22459968566895</c:v>
                </c:pt>
                <c:pt idx="630">
                  <c:v>175.22670005798341</c:v>
                </c:pt>
                <c:pt idx="631">
                  <c:v>175.22040046691893</c:v>
                </c:pt>
                <c:pt idx="632">
                  <c:v>175.24300010681154</c:v>
                </c:pt>
                <c:pt idx="633">
                  <c:v>175.22729995727539</c:v>
                </c:pt>
                <c:pt idx="634">
                  <c:v>175.24130043029785</c:v>
                </c:pt>
                <c:pt idx="635">
                  <c:v>175.24260040283204</c:v>
                </c:pt>
                <c:pt idx="636">
                  <c:v>175.2518002319336</c:v>
                </c:pt>
                <c:pt idx="637">
                  <c:v>175.26730041503907</c:v>
                </c:pt>
                <c:pt idx="638">
                  <c:v>175.2626001739502</c:v>
                </c:pt>
                <c:pt idx="639">
                  <c:v>175.28160041809082</c:v>
                </c:pt>
                <c:pt idx="640">
                  <c:v>175.32660034179688</c:v>
                </c:pt>
                <c:pt idx="641">
                  <c:v>175.32150070190428</c:v>
                </c:pt>
                <c:pt idx="642">
                  <c:v>175.34310058593749</c:v>
                </c:pt>
                <c:pt idx="643">
                  <c:v>175.35400062561035</c:v>
                </c:pt>
                <c:pt idx="644">
                  <c:v>175.40800025939942</c:v>
                </c:pt>
                <c:pt idx="645">
                  <c:v>175.44040016174316</c:v>
                </c:pt>
                <c:pt idx="646">
                  <c:v>175.45080001831056</c:v>
                </c:pt>
                <c:pt idx="647">
                  <c:v>175.44589996337891</c:v>
                </c:pt>
                <c:pt idx="648">
                  <c:v>175.42869964599609</c:v>
                </c:pt>
                <c:pt idx="649">
                  <c:v>175.36599967956542</c:v>
                </c:pt>
                <c:pt idx="650">
                  <c:v>175.324400100708</c:v>
                </c:pt>
                <c:pt idx="651">
                  <c:v>175.34140029907226</c:v>
                </c:pt>
                <c:pt idx="652">
                  <c:v>175.34469985961914</c:v>
                </c:pt>
                <c:pt idx="653">
                  <c:v>175.29260047912598</c:v>
                </c:pt>
                <c:pt idx="654">
                  <c:v>175.30330070495606</c:v>
                </c:pt>
                <c:pt idx="655">
                  <c:v>175.31020072937011</c:v>
                </c:pt>
                <c:pt idx="656">
                  <c:v>175.31270011901856</c:v>
                </c:pt>
                <c:pt idx="657">
                  <c:v>175.30930046081542</c:v>
                </c:pt>
                <c:pt idx="658">
                  <c:v>175.30660026550294</c:v>
                </c:pt>
                <c:pt idx="659">
                  <c:v>175.30740043640137</c:v>
                </c:pt>
                <c:pt idx="660">
                  <c:v>175.24770057678222</c:v>
                </c:pt>
                <c:pt idx="661">
                  <c:v>175.19790077209473</c:v>
                </c:pt>
                <c:pt idx="662">
                  <c:v>175.19590049743653</c:v>
                </c:pt>
                <c:pt idx="663">
                  <c:v>175.18980079650879</c:v>
                </c:pt>
                <c:pt idx="664">
                  <c:v>175.21840110778808</c:v>
                </c:pt>
                <c:pt idx="665">
                  <c:v>175.21210128784179</c:v>
                </c:pt>
                <c:pt idx="666">
                  <c:v>175.27640159606935</c:v>
                </c:pt>
                <c:pt idx="667">
                  <c:v>175.2903010559082</c:v>
                </c:pt>
                <c:pt idx="668">
                  <c:v>175.23490066528319</c:v>
                </c:pt>
                <c:pt idx="669">
                  <c:v>175.2666000366211</c:v>
                </c:pt>
                <c:pt idx="670">
                  <c:v>175.26610000610353</c:v>
                </c:pt>
                <c:pt idx="671">
                  <c:v>175.2523999786377</c:v>
                </c:pt>
                <c:pt idx="672">
                  <c:v>175.30960060119628</c:v>
                </c:pt>
                <c:pt idx="673">
                  <c:v>175.32370018005372</c:v>
                </c:pt>
                <c:pt idx="674">
                  <c:v>175.36230033874511</c:v>
                </c:pt>
                <c:pt idx="675">
                  <c:v>175.3512004852295</c:v>
                </c:pt>
                <c:pt idx="676">
                  <c:v>175.28630027770996</c:v>
                </c:pt>
                <c:pt idx="677">
                  <c:v>175.25890037536621</c:v>
                </c:pt>
                <c:pt idx="678">
                  <c:v>175.2121004486084</c:v>
                </c:pt>
                <c:pt idx="679">
                  <c:v>175.20500000000001</c:v>
                </c:pt>
                <c:pt idx="680">
                  <c:v>175.22860023498535</c:v>
                </c:pt>
                <c:pt idx="681">
                  <c:v>175.21660034179686</c:v>
                </c:pt>
                <c:pt idx="682">
                  <c:v>175.18160049438475</c:v>
                </c:pt>
                <c:pt idx="683">
                  <c:v>175.16000015258788</c:v>
                </c:pt>
                <c:pt idx="684">
                  <c:v>175.13089988708495</c:v>
                </c:pt>
                <c:pt idx="685">
                  <c:v>175.16030006408693</c:v>
                </c:pt>
                <c:pt idx="686">
                  <c:v>175.15280014038086</c:v>
                </c:pt>
                <c:pt idx="687">
                  <c:v>175.09630020141603</c:v>
                </c:pt>
                <c:pt idx="688">
                  <c:v>175.0851001739502</c:v>
                </c:pt>
                <c:pt idx="689">
                  <c:v>175.02760017395019</c:v>
                </c:pt>
                <c:pt idx="690">
                  <c:v>175.04860023498534</c:v>
                </c:pt>
                <c:pt idx="691">
                  <c:v>175.05809982299806</c:v>
                </c:pt>
                <c:pt idx="692">
                  <c:v>174.98609977722168</c:v>
                </c:pt>
                <c:pt idx="693">
                  <c:v>174.97139999389648</c:v>
                </c:pt>
                <c:pt idx="694">
                  <c:v>174.95</c:v>
                </c:pt>
                <c:pt idx="695">
                  <c:v>174.88659957885741</c:v>
                </c:pt>
                <c:pt idx="696">
                  <c:v>174.86149986267091</c:v>
                </c:pt>
                <c:pt idx="697">
                  <c:v>174.85189987182616</c:v>
                </c:pt>
                <c:pt idx="698">
                  <c:v>174.83920036315919</c:v>
                </c:pt>
                <c:pt idx="699">
                  <c:v>174.80150024414061</c:v>
                </c:pt>
                <c:pt idx="700">
                  <c:v>174.79330024719238</c:v>
                </c:pt>
                <c:pt idx="701">
                  <c:v>174.73820030212403</c:v>
                </c:pt>
                <c:pt idx="702">
                  <c:v>174.69040000915527</c:v>
                </c:pt>
                <c:pt idx="703">
                  <c:v>174.66299980163575</c:v>
                </c:pt>
                <c:pt idx="704">
                  <c:v>174.67469970703124</c:v>
                </c:pt>
                <c:pt idx="705">
                  <c:v>174.67249954223632</c:v>
                </c:pt>
                <c:pt idx="706">
                  <c:v>174.61439971923829</c:v>
                </c:pt>
                <c:pt idx="707">
                  <c:v>174.55879989624023</c:v>
                </c:pt>
                <c:pt idx="708">
                  <c:v>174.53839920043944</c:v>
                </c:pt>
                <c:pt idx="709">
                  <c:v>174.50789916992187</c:v>
                </c:pt>
                <c:pt idx="710">
                  <c:v>174.4411993408203</c:v>
                </c:pt>
                <c:pt idx="711">
                  <c:v>174.41929962158204</c:v>
                </c:pt>
                <c:pt idx="712">
                  <c:v>174.33309967041015</c:v>
                </c:pt>
                <c:pt idx="713">
                  <c:v>174.29460021972656</c:v>
                </c:pt>
                <c:pt idx="714">
                  <c:v>174.25390014648437</c:v>
                </c:pt>
                <c:pt idx="715">
                  <c:v>174.1515007019043</c:v>
                </c:pt>
                <c:pt idx="716">
                  <c:v>174.10020050048828</c:v>
                </c:pt>
                <c:pt idx="717">
                  <c:v>174.05609992980956</c:v>
                </c:pt>
                <c:pt idx="718">
                  <c:v>173.99250030517578</c:v>
                </c:pt>
                <c:pt idx="719">
                  <c:v>173.92730003356934</c:v>
                </c:pt>
                <c:pt idx="720">
                  <c:v>173.81449966430665</c:v>
                </c:pt>
                <c:pt idx="721">
                  <c:v>173.73860023498534</c:v>
                </c:pt>
                <c:pt idx="722">
                  <c:v>173.72530006408692</c:v>
                </c:pt>
                <c:pt idx="723">
                  <c:v>173.69730003356935</c:v>
                </c:pt>
                <c:pt idx="724">
                  <c:v>173.60680023193359</c:v>
                </c:pt>
                <c:pt idx="725">
                  <c:v>173.54769996643066</c:v>
                </c:pt>
                <c:pt idx="726">
                  <c:v>173.50859985351562</c:v>
                </c:pt>
                <c:pt idx="727">
                  <c:v>173.43599983215333</c:v>
                </c:pt>
                <c:pt idx="728">
                  <c:v>173.32649993896484</c:v>
                </c:pt>
                <c:pt idx="729">
                  <c:v>173.31200019836425</c:v>
                </c:pt>
                <c:pt idx="730">
                  <c:v>173.21570037841798</c:v>
                </c:pt>
                <c:pt idx="731">
                  <c:v>173.15169998168946</c:v>
                </c:pt>
                <c:pt idx="732">
                  <c:v>173.13550041198729</c:v>
                </c:pt>
                <c:pt idx="733">
                  <c:v>173.07370048522949</c:v>
                </c:pt>
                <c:pt idx="734">
                  <c:v>172.97880081176757</c:v>
                </c:pt>
                <c:pt idx="735">
                  <c:v>172.90950035095216</c:v>
                </c:pt>
                <c:pt idx="736">
                  <c:v>172.77980010986329</c:v>
                </c:pt>
                <c:pt idx="737">
                  <c:v>172.74690017700195</c:v>
                </c:pt>
                <c:pt idx="738">
                  <c:v>172.67600013732911</c:v>
                </c:pt>
                <c:pt idx="739">
                  <c:v>172.59289985656739</c:v>
                </c:pt>
                <c:pt idx="740">
                  <c:v>172.4957997894287</c:v>
                </c:pt>
                <c:pt idx="741">
                  <c:v>172.41429969787598</c:v>
                </c:pt>
                <c:pt idx="742">
                  <c:v>172.32739967346191</c:v>
                </c:pt>
                <c:pt idx="743">
                  <c:v>172.21149948120117</c:v>
                </c:pt>
                <c:pt idx="744">
                  <c:v>172.15299964904784</c:v>
                </c:pt>
                <c:pt idx="745">
                  <c:v>172.0260994720459</c:v>
                </c:pt>
                <c:pt idx="746">
                  <c:v>171.975199508667</c:v>
                </c:pt>
                <c:pt idx="747">
                  <c:v>171.90929954528809</c:v>
                </c:pt>
                <c:pt idx="748">
                  <c:v>171.82869934082032</c:v>
                </c:pt>
                <c:pt idx="749">
                  <c:v>171.83909950256347</c:v>
                </c:pt>
                <c:pt idx="750">
                  <c:v>171.75049980163575</c:v>
                </c:pt>
                <c:pt idx="751">
                  <c:v>171.62899978637697</c:v>
                </c:pt>
                <c:pt idx="752">
                  <c:v>171.54589950561524</c:v>
                </c:pt>
                <c:pt idx="753">
                  <c:v>171.46919960021972</c:v>
                </c:pt>
                <c:pt idx="754">
                  <c:v>171.41239982604981</c:v>
                </c:pt>
                <c:pt idx="755">
                  <c:v>171.40399955749513</c:v>
                </c:pt>
                <c:pt idx="756">
                  <c:v>171.41089973449706</c:v>
                </c:pt>
                <c:pt idx="757">
                  <c:v>171.31249961853027</c:v>
                </c:pt>
                <c:pt idx="758">
                  <c:v>171.28999992370606</c:v>
                </c:pt>
                <c:pt idx="759">
                  <c:v>171.28819976806642</c:v>
                </c:pt>
                <c:pt idx="760">
                  <c:v>171.15789993286134</c:v>
                </c:pt>
                <c:pt idx="761">
                  <c:v>171.04999938964843</c:v>
                </c:pt>
                <c:pt idx="762">
                  <c:v>170.99309989929199</c:v>
                </c:pt>
                <c:pt idx="763">
                  <c:v>170.90259963989257</c:v>
                </c:pt>
                <c:pt idx="764">
                  <c:v>170.8651993560791</c:v>
                </c:pt>
                <c:pt idx="765">
                  <c:v>170.83099960327149</c:v>
                </c:pt>
                <c:pt idx="766">
                  <c:v>170.76049987792967</c:v>
                </c:pt>
                <c:pt idx="767">
                  <c:v>170.70869979858398</c:v>
                </c:pt>
                <c:pt idx="768">
                  <c:v>170.62940017700194</c:v>
                </c:pt>
                <c:pt idx="769">
                  <c:v>170.57510025024413</c:v>
                </c:pt>
                <c:pt idx="770">
                  <c:v>170.54430038452148</c:v>
                </c:pt>
                <c:pt idx="771">
                  <c:v>170.44480010986328</c:v>
                </c:pt>
                <c:pt idx="772">
                  <c:v>170.39540016174317</c:v>
                </c:pt>
                <c:pt idx="773">
                  <c:v>170.3071996307373</c:v>
                </c:pt>
                <c:pt idx="774">
                  <c:v>170.30030036926269</c:v>
                </c:pt>
                <c:pt idx="775">
                  <c:v>170.27630096435547</c:v>
                </c:pt>
                <c:pt idx="776">
                  <c:v>170.2094004058838</c:v>
                </c:pt>
                <c:pt idx="777">
                  <c:v>170.06259963989257</c:v>
                </c:pt>
                <c:pt idx="778">
                  <c:v>169.97579963684083</c:v>
                </c:pt>
                <c:pt idx="779">
                  <c:v>169.88249992370606</c:v>
                </c:pt>
                <c:pt idx="780">
                  <c:v>169.82689979553223</c:v>
                </c:pt>
                <c:pt idx="781">
                  <c:v>169.76910034179687</c:v>
                </c:pt>
                <c:pt idx="782">
                  <c:v>169.69360031127928</c:v>
                </c:pt>
                <c:pt idx="783">
                  <c:v>169.68050041198731</c:v>
                </c:pt>
                <c:pt idx="784">
                  <c:v>169.59289993286131</c:v>
                </c:pt>
                <c:pt idx="785">
                  <c:v>169.46890029907226</c:v>
                </c:pt>
                <c:pt idx="786">
                  <c:v>169.38909980773926</c:v>
                </c:pt>
                <c:pt idx="787">
                  <c:v>169.2802003479004</c:v>
                </c:pt>
                <c:pt idx="788">
                  <c:v>169.24060043334961</c:v>
                </c:pt>
                <c:pt idx="789">
                  <c:v>169.18750083923339</c:v>
                </c:pt>
                <c:pt idx="790">
                  <c:v>169.1301007080078</c:v>
                </c:pt>
                <c:pt idx="791">
                  <c:v>169.04500053405761</c:v>
                </c:pt>
                <c:pt idx="792">
                  <c:v>168.9575001525879</c:v>
                </c:pt>
                <c:pt idx="793">
                  <c:v>168.91430015563964</c:v>
                </c:pt>
                <c:pt idx="794">
                  <c:v>168.92370025634764</c:v>
                </c:pt>
                <c:pt idx="795">
                  <c:v>168.99350013732911</c:v>
                </c:pt>
                <c:pt idx="796">
                  <c:v>168.89610008239745</c:v>
                </c:pt>
                <c:pt idx="797">
                  <c:v>168.78499923706056</c:v>
                </c:pt>
                <c:pt idx="798">
                  <c:v>168.70749946594239</c:v>
                </c:pt>
                <c:pt idx="799">
                  <c:v>168.65199974060059</c:v>
                </c:pt>
                <c:pt idx="800">
                  <c:v>168.593699798584</c:v>
                </c:pt>
                <c:pt idx="801">
                  <c:v>168.57689949035645</c:v>
                </c:pt>
                <c:pt idx="802">
                  <c:v>168.54809913635253</c:v>
                </c:pt>
                <c:pt idx="803">
                  <c:v>168.51439956665038</c:v>
                </c:pt>
                <c:pt idx="804">
                  <c:v>168.43139961242676</c:v>
                </c:pt>
                <c:pt idx="805">
                  <c:v>168.37279975891113</c:v>
                </c:pt>
                <c:pt idx="806">
                  <c:v>168.31549980163575</c:v>
                </c:pt>
                <c:pt idx="807">
                  <c:v>168.25959991455079</c:v>
                </c:pt>
                <c:pt idx="808">
                  <c:v>168.25259952545167</c:v>
                </c:pt>
                <c:pt idx="809">
                  <c:v>168.24679981231691</c:v>
                </c:pt>
                <c:pt idx="810">
                  <c:v>168.20769954681396</c:v>
                </c:pt>
                <c:pt idx="811">
                  <c:v>168.20729980468749</c:v>
                </c:pt>
                <c:pt idx="812">
                  <c:v>168.07069953918457</c:v>
                </c:pt>
                <c:pt idx="813">
                  <c:v>168.04529949188233</c:v>
                </c:pt>
                <c:pt idx="814">
                  <c:v>167.99379985809327</c:v>
                </c:pt>
                <c:pt idx="815">
                  <c:v>167.97889991760255</c:v>
                </c:pt>
                <c:pt idx="816">
                  <c:v>167.93460014343262</c:v>
                </c:pt>
                <c:pt idx="817">
                  <c:v>167.87670009613038</c:v>
                </c:pt>
                <c:pt idx="818">
                  <c:v>167.78879997253418</c:v>
                </c:pt>
                <c:pt idx="819">
                  <c:v>167.75639980316163</c:v>
                </c:pt>
                <c:pt idx="820">
                  <c:v>167.72280044555663</c:v>
                </c:pt>
                <c:pt idx="821">
                  <c:v>167.7980005645752</c:v>
                </c:pt>
                <c:pt idx="822">
                  <c:v>167.75970054626464</c:v>
                </c:pt>
                <c:pt idx="823">
                  <c:v>167.73130058288575</c:v>
                </c:pt>
                <c:pt idx="824">
                  <c:v>167.69460044860841</c:v>
                </c:pt>
                <c:pt idx="825">
                  <c:v>167.68560009002687</c:v>
                </c:pt>
                <c:pt idx="826">
                  <c:v>167.66370029449462</c:v>
                </c:pt>
                <c:pt idx="827">
                  <c:v>167.67740077972411</c:v>
                </c:pt>
                <c:pt idx="828">
                  <c:v>167.66090003967284</c:v>
                </c:pt>
                <c:pt idx="829">
                  <c:v>167.60330005645753</c:v>
                </c:pt>
                <c:pt idx="830">
                  <c:v>167.51159984588622</c:v>
                </c:pt>
                <c:pt idx="831">
                  <c:v>167.48240013122557</c:v>
                </c:pt>
                <c:pt idx="832">
                  <c:v>167.43110012054444</c:v>
                </c:pt>
                <c:pt idx="833">
                  <c:v>167.37319980621339</c:v>
                </c:pt>
                <c:pt idx="834">
                  <c:v>167.29569999694823</c:v>
                </c:pt>
                <c:pt idx="835">
                  <c:v>167.18759994506837</c:v>
                </c:pt>
                <c:pt idx="836">
                  <c:v>167.16689994812012</c:v>
                </c:pt>
                <c:pt idx="837">
                  <c:v>167.12310031890868</c:v>
                </c:pt>
                <c:pt idx="838">
                  <c:v>167.08589992523193</c:v>
                </c:pt>
                <c:pt idx="839">
                  <c:v>167.04729942321777</c:v>
                </c:pt>
                <c:pt idx="840">
                  <c:v>167.04139980316162</c:v>
                </c:pt>
                <c:pt idx="841">
                  <c:v>167.0594995880127</c:v>
                </c:pt>
                <c:pt idx="842">
                  <c:v>167.06959957122803</c:v>
                </c:pt>
                <c:pt idx="843">
                  <c:v>167.01099971771239</c:v>
                </c:pt>
                <c:pt idx="844">
                  <c:v>166.93689952850343</c:v>
                </c:pt>
                <c:pt idx="845">
                  <c:v>166.92169967651367</c:v>
                </c:pt>
                <c:pt idx="846">
                  <c:v>166.85279991149903</c:v>
                </c:pt>
                <c:pt idx="847">
                  <c:v>166.84440010070801</c:v>
                </c:pt>
                <c:pt idx="848">
                  <c:v>166.75320018768309</c:v>
                </c:pt>
                <c:pt idx="849">
                  <c:v>166.68170040130616</c:v>
                </c:pt>
                <c:pt idx="850">
                  <c:v>166.5855005645752</c:v>
                </c:pt>
                <c:pt idx="851">
                  <c:v>166.66350070953368</c:v>
                </c:pt>
                <c:pt idx="852">
                  <c:v>166.59010063171388</c:v>
                </c:pt>
                <c:pt idx="853">
                  <c:v>166.54050060272218</c:v>
                </c:pt>
                <c:pt idx="854">
                  <c:v>166.51440017700196</c:v>
                </c:pt>
                <c:pt idx="855">
                  <c:v>166.45570003509522</c:v>
                </c:pt>
                <c:pt idx="856">
                  <c:v>166.30970069885254</c:v>
                </c:pt>
                <c:pt idx="857">
                  <c:v>166.30520084381104</c:v>
                </c:pt>
                <c:pt idx="858">
                  <c:v>166.2586004257202</c:v>
                </c:pt>
                <c:pt idx="859">
                  <c:v>166.18009986877442</c:v>
                </c:pt>
                <c:pt idx="860">
                  <c:v>166.15619987487793</c:v>
                </c:pt>
                <c:pt idx="861">
                  <c:v>166.14209991455078</c:v>
                </c:pt>
                <c:pt idx="862">
                  <c:v>166.05010051727294</c:v>
                </c:pt>
                <c:pt idx="863">
                  <c:v>166.03410079956055</c:v>
                </c:pt>
                <c:pt idx="864">
                  <c:v>165.99710029602051</c:v>
                </c:pt>
                <c:pt idx="865">
                  <c:v>165.99890041351318</c:v>
                </c:pt>
                <c:pt idx="866">
                  <c:v>165.91619998931884</c:v>
                </c:pt>
                <c:pt idx="867">
                  <c:v>165.90160015106201</c:v>
                </c:pt>
                <c:pt idx="868">
                  <c:v>165.88080005645753</c:v>
                </c:pt>
                <c:pt idx="869">
                  <c:v>165.82749980926513</c:v>
                </c:pt>
                <c:pt idx="870">
                  <c:v>165.74469978332519</c:v>
                </c:pt>
                <c:pt idx="871">
                  <c:v>165.67690002441407</c:v>
                </c:pt>
                <c:pt idx="872">
                  <c:v>165.66739994049072</c:v>
                </c:pt>
                <c:pt idx="873">
                  <c:v>165.65009979248046</c:v>
                </c:pt>
                <c:pt idx="874">
                  <c:v>165.62269962310791</c:v>
                </c:pt>
                <c:pt idx="875">
                  <c:v>165.59219985961914</c:v>
                </c:pt>
                <c:pt idx="876">
                  <c:v>165.58459991455078</c:v>
                </c:pt>
                <c:pt idx="877">
                  <c:v>165.53319972991943</c:v>
                </c:pt>
                <c:pt idx="878">
                  <c:v>165.49530025482179</c:v>
                </c:pt>
                <c:pt idx="879">
                  <c:v>165.45240001678468</c:v>
                </c:pt>
                <c:pt idx="880">
                  <c:v>165.43900074005126</c:v>
                </c:pt>
                <c:pt idx="881">
                  <c:v>165.4733000946045</c:v>
                </c:pt>
                <c:pt idx="882">
                  <c:v>165.34349994659425</c:v>
                </c:pt>
                <c:pt idx="883">
                  <c:v>165.33149982452392</c:v>
                </c:pt>
                <c:pt idx="884">
                  <c:v>165.3126000213623</c:v>
                </c:pt>
                <c:pt idx="885">
                  <c:v>165.32959999084471</c:v>
                </c:pt>
                <c:pt idx="886">
                  <c:v>165.32409996032715</c:v>
                </c:pt>
                <c:pt idx="887">
                  <c:v>165.31790008544922</c:v>
                </c:pt>
                <c:pt idx="888">
                  <c:v>165.30740058898925</c:v>
                </c:pt>
                <c:pt idx="889">
                  <c:v>165.32000007629395</c:v>
                </c:pt>
                <c:pt idx="890">
                  <c:v>165.3181000137329</c:v>
                </c:pt>
                <c:pt idx="891">
                  <c:v>165.37920017242431</c:v>
                </c:pt>
                <c:pt idx="892">
                  <c:v>165.41429985046386</c:v>
                </c:pt>
                <c:pt idx="893">
                  <c:v>165.3727000427246</c:v>
                </c:pt>
                <c:pt idx="894">
                  <c:v>165.33220001220704</c:v>
                </c:pt>
                <c:pt idx="895">
                  <c:v>165.25959995269776</c:v>
                </c:pt>
                <c:pt idx="896">
                  <c:v>165.28210014343261</c:v>
                </c:pt>
                <c:pt idx="897">
                  <c:v>165.26710006713867</c:v>
                </c:pt>
                <c:pt idx="898">
                  <c:v>165.2430005645752</c:v>
                </c:pt>
                <c:pt idx="899">
                  <c:v>165.20430068969728</c:v>
                </c:pt>
                <c:pt idx="900">
                  <c:v>165.20839996337889</c:v>
                </c:pt>
                <c:pt idx="901">
                  <c:v>165.27689960479736</c:v>
                </c:pt>
                <c:pt idx="902">
                  <c:v>165.27339939117431</c:v>
                </c:pt>
                <c:pt idx="903">
                  <c:v>165.33569942474367</c:v>
                </c:pt>
                <c:pt idx="904">
                  <c:v>165.26579959869386</c:v>
                </c:pt>
                <c:pt idx="905">
                  <c:v>165.22679969787598</c:v>
                </c:pt>
                <c:pt idx="906">
                  <c:v>165.17790008544921</c:v>
                </c:pt>
                <c:pt idx="907">
                  <c:v>165.21890010833741</c:v>
                </c:pt>
                <c:pt idx="908">
                  <c:v>165.21810054779053</c:v>
                </c:pt>
                <c:pt idx="909">
                  <c:v>165.25730033874513</c:v>
                </c:pt>
                <c:pt idx="910">
                  <c:v>165.24950000762939</c:v>
                </c:pt>
                <c:pt idx="911">
                  <c:v>165.23220012664794</c:v>
                </c:pt>
                <c:pt idx="912">
                  <c:v>165.24440044403076</c:v>
                </c:pt>
                <c:pt idx="913">
                  <c:v>165.14190059661865</c:v>
                </c:pt>
                <c:pt idx="914">
                  <c:v>165.11940086364746</c:v>
                </c:pt>
                <c:pt idx="915">
                  <c:v>165.12970054626464</c:v>
                </c:pt>
                <c:pt idx="916">
                  <c:v>165.17310043334962</c:v>
                </c:pt>
                <c:pt idx="917">
                  <c:v>165.10609992980957</c:v>
                </c:pt>
                <c:pt idx="918">
                  <c:v>165.14259986877443</c:v>
                </c:pt>
                <c:pt idx="919">
                  <c:v>165.09489982604981</c:v>
                </c:pt>
                <c:pt idx="920">
                  <c:v>165.11390052795412</c:v>
                </c:pt>
                <c:pt idx="921">
                  <c:v>165.07950057983399</c:v>
                </c:pt>
                <c:pt idx="922">
                  <c:v>165.12760047912599</c:v>
                </c:pt>
                <c:pt idx="923">
                  <c:v>165.02480003356933</c:v>
                </c:pt>
                <c:pt idx="924">
                  <c:v>165.05360015869141</c:v>
                </c:pt>
                <c:pt idx="925">
                  <c:v>165.07139976501466</c:v>
                </c:pt>
                <c:pt idx="926">
                  <c:v>164.98269935607911</c:v>
                </c:pt>
                <c:pt idx="927">
                  <c:v>164.97749954223633</c:v>
                </c:pt>
                <c:pt idx="928">
                  <c:v>164.93459976196289</c:v>
                </c:pt>
                <c:pt idx="929">
                  <c:v>164.93239959716797</c:v>
                </c:pt>
                <c:pt idx="930">
                  <c:v>164.85909980773926</c:v>
                </c:pt>
                <c:pt idx="931">
                  <c:v>164.91709968566894</c:v>
                </c:pt>
                <c:pt idx="932">
                  <c:v>164.83869995117186</c:v>
                </c:pt>
                <c:pt idx="933">
                  <c:v>164.81760009765625</c:v>
                </c:pt>
                <c:pt idx="934">
                  <c:v>164.80479957580567</c:v>
                </c:pt>
                <c:pt idx="935">
                  <c:v>164.79089958190917</c:v>
                </c:pt>
                <c:pt idx="936">
                  <c:v>164.77759956359864</c:v>
                </c:pt>
                <c:pt idx="937">
                  <c:v>164.84869972229004</c:v>
                </c:pt>
                <c:pt idx="938">
                  <c:v>164.95260002136231</c:v>
                </c:pt>
                <c:pt idx="939">
                  <c:v>164.96830020904542</c:v>
                </c:pt>
                <c:pt idx="940">
                  <c:v>164.99690006256102</c:v>
                </c:pt>
                <c:pt idx="941">
                  <c:v>165.04950054168702</c:v>
                </c:pt>
                <c:pt idx="942">
                  <c:v>165.04020008087159</c:v>
                </c:pt>
                <c:pt idx="943">
                  <c:v>165.13199993133546</c:v>
                </c:pt>
                <c:pt idx="944">
                  <c:v>165.03270061492921</c:v>
                </c:pt>
                <c:pt idx="945">
                  <c:v>165.04669986724855</c:v>
                </c:pt>
                <c:pt idx="946">
                  <c:v>165.05809963226318</c:v>
                </c:pt>
                <c:pt idx="947">
                  <c:v>165.0152001953125</c:v>
                </c:pt>
                <c:pt idx="948">
                  <c:v>165.03279994964601</c:v>
                </c:pt>
                <c:pt idx="949">
                  <c:v>165.12069995880128</c:v>
                </c:pt>
                <c:pt idx="950">
                  <c:v>165.25799987792968</c:v>
                </c:pt>
                <c:pt idx="951">
                  <c:v>165.37399971008301</c:v>
                </c:pt>
                <c:pt idx="952">
                  <c:v>165.44349994659424</c:v>
                </c:pt>
                <c:pt idx="953">
                  <c:v>165.41210010528565</c:v>
                </c:pt>
                <c:pt idx="954">
                  <c:v>165.30030006408691</c:v>
                </c:pt>
                <c:pt idx="955">
                  <c:v>165.29540000915529</c:v>
                </c:pt>
                <c:pt idx="956">
                  <c:v>165.34239982604981</c:v>
                </c:pt>
                <c:pt idx="957">
                  <c:v>165.34149967193605</c:v>
                </c:pt>
                <c:pt idx="958">
                  <c:v>165.37529979705812</c:v>
                </c:pt>
                <c:pt idx="959">
                  <c:v>165.38129966735841</c:v>
                </c:pt>
                <c:pt idx="960">
                  <c:v>165.37789989471435</c:v>
                </c:pt>
                <c:pt idx="961">
                  <c:v>165.40499980926515</c:v>
                </c:pt>
                <c:pt idx="962">
                  <c:v>165.417799949646</c:v>
                </c:pt>
                <c:pt idx="963">
                  <c:v>165.36189990997315</c:v>
                </c:pt>
                <c:pt idx="964">
                  <c:v>165.36699970245363</c:v>
                </c:pt>
                <c:pt idx="965">
                  <c:v>165.35109985351562</c:v>
                </c:pt>
                <c:pt idx="966">
                  <c:v>165.24349960327149</c:v>
                </c:pt>
                <c:pt idx="967">
                  <c:v>165.22399990081786</c:v>
                </c:pt>
                <c:pt idx="968">
                  <c:v>165.18419994354247</c:v>
                </c:pt>
                <c:pt idx="969">
                  <c:v>165.17189964294434</c:v>
                </c:pt>
                <c:pt idx="970">
                  <c:v>165.13830001831056</c:v>
                </c:pt>
                <c:pt idx="971">
                  <c:v>165.20749977111817</c:v>
                </c:pt>
                <c:pt idx="972">
                  <c:v>165.2243998336792</c:v>
                </c:pt>
                <c:pt idx="973">
                  <c:v>165.20620021820068</c:v>
                </c:pt>
                <c:pt idx="974">
                  <c:v>165.20180011749267</c:v>
                </c:pt>
                <c:pt idx="975">
                  <c:v>165.13090034484864</c:v>
                </c:pt>
                <c:pt idx="976">
                  <c:v>165.07860046386719</c:v>
                </c:pt>
                <c:pt idx="977">
                  <c:v>165.05149993896484</c:v>
                </c:pt>
                <c:pt idx="978">
                  <c:v>165.0551997756958</c:v>
                </c:pt>
                <c:pt idx="979">
                  <c:v>165.0394998550415</c:v>
                </c:pt>
                <c:pt idx="980">
                  <c:v>165.0560998916626</c:v>
                </c:pt>
                <c:pt idx="981">
                  <c:v>165.04259975433351</c:v>
                </c:pt>
                <c:pt idx="982">
                  <c:v>165.04109939575196</c:v>
                </c:pt>
                <c:pt idx="983">
                  <c:v>165.08160018920898</c:v>
                </c:pt>
                <c:pt idx="984">
                  <c:v>165.0659001159668</c:v>
                </c:pt>
                <c:pt idx="985">
                  <c:v>164.99750045776366</c:v>
                </c:pt>
                <c:pt idx="986">
                  <c:v>165.05070030212403</c:v>
                </c:pt>
                <c:pt idx="987">
                  <c:v>165.08409996032714</c:v>
                </c:pt>
                <c:pt idx="988">
                  <c:v>165.05220016479493</c:v>
                </c:pt>
                <c:pt idx="989">
                  <c:v>165.17680053710939</c:v>
                </c:pt>
                <c:pt idx="990">
                  <c:v>165.19780067443847</c:v>
                </c:pt>
                <c:pt idx="991">
                  <c:v>165.23100067138671</c:v>
                </c:pt>
                <c:pt idx="992">
                  <c:v>165.26400035858154</c:v>
                </c:pt>
                <c:pt idx="993">
                  <c:v>165.31040035247804</c:v>
                </c:pt>
                <c:pt idx="994">
                  <c:v>165.28390014648437</c:v>
                </c:pt>
                <c:pt idx="995">
                  <c:v>165.367600440979</c:v>
                </c:pt>
                <c:pt idx="996">
                  <c:v>165.45310111999513</c:v>
                </c:pt>
                <c:pt idx="997">
                  <c:v>165.40790153503417</c:v>
                </c:pt>
                <c:pt idx="998">
                  <c:v>165.45880088806152</c:v>
                </c:pt>
                <c:pt idx="999">
                  <c:v>165.49300071716308</c:v>
                </c:pt>
                <c:pt idx="1000">
                  <c:v>165.46960094451904</c:v>
                </c:pt>
                <c:pt idx="1001">
                  <c:v>165.47030055999755</c:v>
                </c:pt>
                <c:pt idx="1002">
                  <c:v>165.50740074157716</c:v>
                </c:pt>
                <c:pt idx="1003">
                  <c:v>165.55830043792724</c:v>
                </c:pt>
                <c:pt idx="1004">
                  <c:v>165.51890056610108</c:v>
                </c:pt>
                <c:pt idx="1005">
                  <c:v>165.50590038299561</c:v>
                </c:pt>
                <c:pt idx="1006">
                  <c:v>165.50950008392334</c:v>
                </c:pt>
                <c:pt idx="1007">
                  <c:v>165.60370029449462</c:v>
                </c:pt>
                <c:pt idx="1008">
                  <c:v>165.6119005203247</c:v>
                </c:pt>
                <c:pt idx="1009">
                  <c:v>165.64770072937011</c:v>
                </c:pt>
                <c:pt idx="1010">
                  <c:v>165.68590065002442</c:v>
                </c:pt>
                <c:pt idx="1011">
                  <c:v>165.71480106353761</c:v>
                </c:pt>
                <c:pt idx="1012">
                  <c:v>165.74560077667238</c:v>
                </c:pt>
                <c:pt idx="1013">
                  <c:v>165.77810062408446</c:v>
                </c:pt>
                <c:pt idx="1014">
                  <c:v>165.84400024414063</c:v>
                </c:pt>
                <c:pt idx="1015">
                  <c:v>165.86990005493163</c:v>
                </c:pt>
                <c:pt idx="1016">
                  <c:v>165.88629997253418</c:v>
                </c:pt>
                <c:pt idx="1017">
                  <c:v>165.95860004425049</c:v>
                </c:pt>
                <c:pt idx="1018">
                  <c:v>166.02810009002687</c:v>
                </c:pt>
                <c:pt idx="1019">
                  <c:v>166.00339962005614</c:v>
                </c:pt>
                <c:pt idx="1020">
                  <c:v>166.03909988403319</c:v>
                </c:pt>
                <c:pt idx="1021">
                  <c:v>166.03449996948243</c:v>
                </c:pt>
                <c:pt idx="1022">
                  <c:v>166.11760036468505</c:v>
                </c:pt>
                <c:pt idx="1023">
                  <c:v>166.19000038146973</c:v>
                </c:pt>
                <c:pt idx="1024">
                  <c:v>166.15770042419433</c:v>
                </c:pt>
                <c:pt idx="1025">
                  <c:v>166.17190032958985</c:v>
                </c:pt>
                <c:pt idx="1026">
                  <c:v>166.17409992218018</c:v>
                </c:pt>
                <c:pt idx="1027">
                  <c:v>166.21440029144287</c:v>
                </c:pt>
                <c:pt idx="1028">
                  <c:v>166.28750003814696</c:v>
                </c:pt>
                <c:pt idx="1029">
                  <c:v>166.39720043182373</c:v>
                </c:pt>
                <c:pt idx="1030">
                  <c:v>166.45540050506591</c:v>
                </c:pt>
                <c:pt idx="1031">
                  <c:v>166.57570049285889</c:v>
                </c:pt>
                <c:pt idx="1032">
                  <c:v>166.57710044860841</c:v>
                </c:pt>
                <c:pt idx="1033">
                  <c:v>166.62100078582765</c:v>
                </c:pt>
                <c:pt idx="1034">
                  <c:v>166.62260040283203</c:v>
                </c:pt>
                <c:pt idx="1035">
                  <c:v>166.67930030822754</c:v>
                </c:pt>
                <c:pt idx="1036">
                  <c:v>166.70260047912598</c:v>
                </c:pt>
                <c:pt idx="1037">
                  <c:v>166.71260025024415</c:v>
                </c:pt>
                <c:pt idx="1038">
                  <c:v>166.77210025787355</c:v>
                </c:pt>
                <c:pt idx="1039">
                  <c:v>166.77939994812013</c:v>
                </c:pt>
                <c:pt idx="1040">
                  <c:v>166.78430004119872</c:v>
                </c:pt>
                <c:pt idx="1041">
                  <c:v>166.76730037689208</c:v>
                </c:pt>
                <c:pt idx="1042">
                  <c:v>166.70670047760009</c:v>
                </c:pt>
                <c:pt idx="1043">
                  <c:v>166.71920036315919</c:v>
                </c:pt>
                <c:pt idx="1044">
                  <c:v>166.80159996032714</c:v>
                </c:pt>
                <c:pt idx="1045">
                  <c:v>166.82190025329589</c:v>
                </c:pt>
                <c:pt idx="1046">
                  <c:v>166.85340042114257</c:v>
                </c:pt>
                <c:pt idx="1047">
                  <c:v>166.88380027770995</c:v>
                </c:pt>
                <c:pt idx="1048">
                  <c:v>166.86070014953614</c:v>
                </c:pt>
                <c:pt idx="1049">
                  <c:v>166.88629989624025</c:v>
                </c:pt>
                <c:pt idx="1050">
                  <c:v>166.91850021362305</c:v>
                </c:pt>
                <c:pt idx="1051">
                  <c:v>166.94860008239746</c:v>
                </c:pt>
                <c:pt idx="1052">
                  <c:v>166.9841004562378</c:v>
                </c:pt>
                <c:pt idx="1053">
                  <c:v>166.9209006881714</c:v>
                </c:pt>
                <c:pt idx="1054">
                  <c:v>166.91920104980468</c:v>
                </c:pt>
                <c:pt idx="1055">
                  <c:v>166.94710075378418</c:v>
                </c:pt>
                <c:pt idx="1056">
                  <c:v>166.89580017089844</c:v>
                </c:pt>
                <c:pt idx="1057">
                  <c:v>166.92220031738282</c:v>
                </c:pt>
                <c:pt idx="1058">
                  <c:v>166.96449981689454</c:v>
                </c:pt>
                <c:pt idx="1059">
                  <c:v>167.01449928283691</c:v>
                </c:pt>
                <c:pt idx="1060">
                  <c:v>167.07509925842285</c:v>
                </c:pt>
                <c:pt idx="1061">
                  <c:v>167.06529907226562</c:v>
                </c:pt>
                <c:pt idx="1062">
                  <c:v>167.0699991607666</c:v>
                </c:pt>
                <c:pt idx="1063">
                  <c:v>167.18679931640625</c:v>
                </c:pt>
                <c:pt idx="1064">
                  <c:v>167.26369956970214</c:v>
                </c:pt>
                <c:pt idx="1065">
                  <c:v>167.3171994781494</c:v>
                </c:pt>
                <c:pt idx="1066">
                  <c:v>167.37289993286132</c:v>
                </c:pt>
                <c:pt idx="1067">
                  <c:v>167.38979972839354</c:v>
                </c:pt>
                <c:pt idx="1068">
                  <c:v>167.38699951171876</c:v>
                </c:pt>
                <c:pt idx="1069">
                  <c:v>167.3727993774414</c:v>
                </c:pt>
                <c:pt idx="1070">
                  <c:v>167.38649948120118</c:v>
                </c:pt>
                <c:pt idx="1071">
                  <c:v>167.46709980010985</c:v>
                </c:pt>
                <c:pt idx="1072">
                  <c:v>167.5054999923706</c:v>
                </c:pt>
                <c:pt idx="1073">
                  <c:v>167.47870021820069</c:v>
                </c:pt>
                <c:pt idx="1074">
                  <c:v>167.48040004730225</c:v>
                </c:pt>
                <c:pt idx="1075">
                  <c:v>167.49990005493163</c:v>
                </c:pt>
                <c:pt idx="1076">
                  <c:v>167.55910003662109</c:v>
                </c:pt>
                <c:pt idx="1077">
                  <c:v>167.58940021514891</c:v>
                </c:pt>
                <c:pt idx="1078">
                  <c:v>167.6508002090454</c:v>
                </c:pt>
                <c:pt idx="1079">
                  <c:v>167.76079971313476</c:v>
                </c:pt>
                <c:pt idx="1080">
                  <c:v>167.80499996185301</c:v>
                </c:pt>
                <c:pt idx="1081">
                  <c:v>167.88969985961913</c:v>
                </c:pt>
                <c:pt idx="1082">
                  <c:v>167.85549934387208</c:v>
                </c:pt>
                <c:pt idx="1083">
                  <c:v>167.91059944152832</c:v>
                </c:pt>
                <c:pt idx="1084">
                  <c:v>167.89969921112061</c:v>
                </c:pt>
                <c:pt idx="1085">
                  <c:v>167.91839981079102</c:v>
                </c:pt>
                <c:pt idx="1086">
                  <c:v>167.88210014343261</c:v>
                </c:pt>
                <c:pt idx="1087">
                  <c:v>167.87439971923828</c:v>
                </c:pt>
                <c:pt idx="1088">
                  <c:v>167.91040000915527</c:v>
                </c:pt>
                <c:pt idx="1089">
                  <c:v>167.94210037231446</c:v>
                </c:pt>
                <c:pt idx="1090">
                  <c:v>167.90960052490234</c:v>
                </c:pt>
                <c:pt idx="1091">
                  <c:v>167.9333000946045</c:v>
                </c:pt>
                <c:pt idx="1092">
                  <c:v>167.95599967956542</c:v>
                </c:pt>
                <c:pt idx="1093">
                  <c:v>168.00659961700438</c:v>
                </c:pt>
                <c:pt idx="1094">
                  <c:v>168.05109970092772</c:v>
                </c:pt>
                <c:pt idx="1095">
                  <c:v>168.02009963989258</c:v>
                </c:pt>
                <c:pt idx="1096">
                  <c:v>167.98569942474364</c:v>
                </c:pt>
                <c:pt idx="1097">
                  <c:v>167.98389999389647</c:v>
                </c:pt>
                <c:pt idx="1098">
                  <c:v>167.95819972991944</c:v>
                </c:pt>
                <c:pt idx="1099">
                  <c:v>168.02689945220948</c:v>
                </c:pt>
                <c:pt idx="1100">
                  <c:v>168.04789989471436</c:v>
                </c:pt>
                <c:pt idx="1101">
                  <c:v>167.96439968109132</c:v>
                </c:pt>
                <c:pt idx="1102">
                  <c:v>167.98229991912842</c:v>
                </c:pt>
                <c:pt idx="1103">
                  <c:v>168.06850055694579</c:v>
                </c:pt>
                <c:pt idx="1104">
                  <c:v>168.09110046386718</c:v>
                </c:pt>
                <c:pt idx="1105">
                  <c:v>168.07920059204102</c:v>
                </c:pt>
                <c:pt idx="1106">
                  <c:v>168.10500041961669</c:v>
                </c:pt>
                <c:pt idx="1107">
                  <c:v>168.15880031585692</c:v>
                </c:pt>
                <c:pt idx="1108">
                  <c:v>168.22510013580322</c:v>
                </c:pt>
                <c:pt idx="1109">
                  <c:v>168.17180004119874</c:v>
                </c:pt>
                <c:pt idx="1110">
                  <c:v>168.21589992523192</c:v>
                </c:pt>
                <c:pt idx="1111">
                  <c:v>168.16630016326906</c:v>
                </c:pt>
                <c:pt idx="1112">
                  <c:v>168.20880008697509</c:v>
                </c:pt>
                <c:pt idx="1113">
                  <c:v>168.15810028076172</c:v>
                </c:pt>
                <c:pt idx="1114">
                  <c:v>168.12370079040528</c:v>
                </c:pt>
                <c:pt idx="1115">
                  <c:v>168.0863010406494</c:v>
                </c:pt>
                <c:pt idx="1116">
                  <c:v>168.13510063171387</c:v>
                </c:pt>
                <c:pt idx="1117">
                  <c:v>168.12790092468262</c:v>
                </c:pt>
                <c:pt idx="1118">
                  <c:v>168.10220050811768</c:v>
                </c:pt>
                <c:pt idx="1119">
                  <c:v>168.03570060729982</c:v>
                </c:pt>
                <c:pt idx="1120">
                  <c:v>168.07999980926513</c:v>
                </c:pt>
                <c:pt idx="1121">
                  <c:v>168.06950054168701</c:v>
                </c:pt>
                <c:pt idx="1122">
                  <c:v>168.06820041656493</c:v>
                </c:pt>
                <c:pt idx="1123">
                  <c:v>168.08269981384277</c:v>
                </c:pt>
                <c:pt idx="1124">
                  <c:v>168.11519969940184</c:v>
                </c:pt>
                <c:pt idx="1125">
                  <c:v>168.12710014343261</c:v>
                </c:pt>
                <c:pt idx="1126">
                  <c:v>168.17140029907227</c:v>
                </c:pt>
                <c:pt idx="1127">
                  <c:v>168.17489990234375</c:v>
                </c:pt>
                <c:pt idx="1128">
                  <c:v>168.19620033264161</c:v>
                </c:pt>
                <c:pt idx="1129">
                  <c:v>168.24990051269532</c:v>
                </c:pt>
                <c:pt idx="1130">
                  <c:v>168.21720008850099</c:v>
                </c:pt>
                <c:pt idx="1131">
                  <c:v>168.23609985351561</c:v>
                </c:pt>
                <c:pt idx="1132">
                  <c:v>168.20749977111817</c:v>
                </c:pt>
                <c:pt idx="1133">
                  <c:v>168.23550003051758</c:v>
                </c:pt>
                <c:pt idx="1134">
                  <c:v>168.28039932250974</c:v>
                </c:pt>
                <c:pt idx="1135">
                  <c:v>168.23819961547852</c:v>
                </c:pt>
                <c:pt idx="1136">
                  <c:v>168.21819969177241</c:v>
                </c:pt>
                <c:pt idx="1137">
                  <c:v>168.27519973754883</c:v>
                </c:pt>
                <c:pt idx="1138">
                  <c:v>168.27159996032714</c:v>
                </c:pt>
                <c:pt idx="1139">
                  <c:v>168.29990005493164</c:v>
                </c:pt>
                <c:pt idx="1140">
                  <c:v>168.35680023193359</c:v>
                </c:pt>
                <c:pt idx="1141">
                  <c:v>168.32640014648439</c:v>
                </c:pt>
                <c:pt idx="1142">
                  <c:v>168.22830070495604</c:v>
                </c:pt>
                <c:pt idx="1143">
                  <c:v>168.25660041809081</c:v>
                </c:pt>
                <c:pt idx="1144">
                  <c:v>168.25410064697266</c:v>
                </c:pt>
                <c:pt idx="1145">
                  <c:v>168.39620071411133</c:v>
                </c:pt>
                <c:pt idx="1146">
                  <c:v>168.43050048828124</c:v>
                </c:pt>
                <c:pt idx="1147">
                  <c:v>168.41340072631837</c:v>
                </c:pt>
                <c:pt idx="1148">
                  <c:v>168.40060104370116</c:v>
                </c:pt>
                <c:pt idx="1149">
                  <c:v>168.44830093383788</c:v>
                </c:pt>
                <c:pt idx="1150">
                  <c:v>168.5085004425049</c:v>
                </c:pt>
                <c:pt idx="1151">
                  <c:v>168.42330039978026</c:v>
                </c:pt>
                <c:pt idx="1152">
                  <c:v>168.47160041809082</c:v>
                </c:pt>
                <c:pt idx="1153">
                  <c:v>168.47340065002442</c:v>
                </c:pt>
                <c:pt idx="1154">
                  <c:v>168.48130126953126</c:v>
                </c:pt>
                <c:pt idx="1155">
                  <c:v>168.3998007965088</c:v>
                </c:pt>
                <c:pt idx="1156">
                  <c:v>168.39000091552734</c:v>
                </c:pt>
                <c:pt idx="1157">
                  <c:v>168.24650062561034</c:v>
                </c:pt>
                <c:pt idx="1158">
                  <c:v>168.24640014648438</c:v>
                </c:pt>
                <c:pt idx="1159">
                  <c:v>168.19040023803711</c:v>
                </c:pt>
                <c:pt idx="1160">
                  <c:v>168.17210006713867</c:v>
                </c:pt>
                <c:pt idx="1161">
                  <c:v>168.16209976196288</c:v>
                </c:pt>
                <c:pt idx="1162">
                  <c:v>168.17069999694823</c:v>
                </c:pt>
                <c:pt idx="1163">
                  <c:v>168.15150009155275</c:v>
                </c:pt>
                <c:pt idx="1164">
                  <c:v>168.14970008850096</c:v>
                </c:pt>
                <c:pt idx="1165">
                  <c:v>168.10190032958985</c:v>
                </c:pt>
                <c:pt idx="1166">
                  <c:v>168.10239997863769</c:v>
                </c:pt>
                <c:pt idx="1167">
                  <c:v>168.06340026855469</c:v>
                </c:pt>
                <c:pt idx="1168">
                  <c:v>168.08119987487794</c:v>
                </c:pt>
                <c:pt idx="1169">
                  <c:v>168.11459957122804</c:v>
                </c:pt>
                <c:pt idx="1170">
                  <c:v>168.08499977111816</c:v>
                </c:pt>
                <c:pt idx="1171">
                  <c:v>168.08879974365234</c:v>
                </c:pt>
                <c:pt idx="1172">
                  <c:v>168.04419948577882</c:v>
                </c:pt>
                <c:pt idx="1173">
                  <c:v>167.97219928741455</c:v>
                </c:pt>
                <c:pt idx="1174">
                  <c:v>167.93829944610596</c:v>
                </c:pt>
                <c:pt idx="1175">
                  <c:v>167.92119953155517</c:v>
                </c:pt>
                <c:pt idx="1176">
                  <c:v>167.933399810791</c:v>
                </c:pt>
                <c:pt idx="1177">
                  <c:v>167.86449974060059</c:v>
                </c:pt>
                <c:pt idx="1178">
                  <c:v>167.77179977416992</c:v>
                </c:pt>
                <c:pt idx="1179">
                  <c:v>167.82059970855713</c:v>
                </c:pt>
                <c:pt idx="1180">
                  <c:v>167.81989974975585</c:v>
                </c:pt>
                <c:pt idx="1181">
                  <c:v>167.85809974670411</c:v>
                </c:pt>
                <c:pt idx="1182">
                  <c:v>167.79079998016357</c:v>
                </c:pt>
                <c:pt idx="1183">
                  <c:v>167.81089996337892</c:v>
                </c:pt>
                <c:pt idx="1184">
                  <c:v>167.85239974975585</c:v>
                </c:pt>
                <c:pt idx="1185">
                  <c:v>167.91570022583008</c:v>
                </c:pt>
                <c:pt idx="1186">
                  <c:v>168.01160034179688</c:v>
                </c:pt>
                <c:pt idx="1187">
                  <c:v>168.02870006561278</c:v>
                </c:pt>
                <c:pt idx="1188">
                  <c:v>168.03030017852782</c:v>
                </c:pt>
                <c:pt idx="1189">
                  <c:v>168.07290042877196</c:v>
                </c:pt>
                <c:pt idx="1190">
                  <c:v>167.95470043182374</c:v>
                </c:pt>
                <c:pt idx="1191">
                  <c:v>167.93300052642823</c:v>
                </c:pt>
                <c:pt idx="1192">
                  <c:v>167.93520027160645</c:v>
                </c:pt>
                <c:pt idx="1193">
                  <c:v>167.89690055847169</c:v>
                </c:pt>
                <c:pt idx="1194">
                  <c:v>167.89170055389405</c:v>
                </c:pt>
                <c:pt idx="1195">
                  <c:v>167.90160045623779</c:v>
                </c:pt>
                <c:pt idx="1196">
                  <c:v>167.88910060882569</c:v>
                </c:pt>
                <c:pt idx="1197">
                  <c:v>167.79019985198974</c:v>
                </c:pt>
                <c:pt idx="1198">
                  <c:v>167.79599967956543</c:v>
                </c:pt>
                <c:pt idx="1199">
                  <c:v>167.78749992370606</c:v>
                </c:pt>
                <c:pt idx="1200">
                  <c:v>167.76739974975587</c:v>
                </c:pt>
                <c:pt idx="1201">
                  <c:v>167.76799972534181</c:v>
                </c:pt>
                <c:pt idx="1202">
                  <c:v>167.70699966430664</c:v>
                </c:pt>
                <c:pt idx="1203">
                  <c:v>167.69420001983642</c:v>
                </c:pt>
                <c:pt idx="1204">
                  <c:v>167.65760013580322</c:v>
                </c:pt>
                <c:pt idx="1205">
                  <c:v>167.64520011901857</c:v>
                </c:pt>
                <c:pt idx="1206">
                  <c:v>167.67440025329589</c:v>
                </c:pt>
                <c:pt idx="1207">
                  <c:v>167.5854005432129</c:v>
                </c:pt>
                <c:pt idx="1208">
                  <c:v>167.57630001068117</c:v>
                </c:pt>
                <c:pt idx="1209">
                  <c:v>167.53900032043458</c:v>
                </c:pt>
                <c:pt idx="1210">
                  <c:v>167.46099990844726</c:v>
                </c:pt>
                <c:pt idx="1211">
                  <c:v>167.45849998474122</c:v>
                </c:pt>
                <c:pt idx="1212">
                  <c:v>167.46360046386718</c:v>
                </c:pt>
                <c:pt idx="1213">
                  <c:v>167.38230049133301</c:v>
                </c:pt>
                <c:pt idx="1214">
                  <c:v>167.36279994964599</c:v>
                </c:pt>
                <c:pt idx="1215">
                  <c:v>167.39070003509522</c:v>
                </c:pt>
                <c:pt idx="1216">
                  <c:v>167.30370025634767</c:v>
                </c:pt>
                <c:pt idx="1217">
                  <c:v>167.33950042724609</c:v>
                </c:pt>
                <c:pt idx="1218">
                  <c:v>167.34880081176757</c:v>
                </c:pt>
                <c:pt idx="1219">
                  <c:v>167.38410091400146</c:v>
                </c:pt>
                <c:pt idx="1220">
                  <c:v>167.38600017547608</c:v>
                </c:pt>
                <c:pt idx="1221">
                  <c:v>167.44650009155274</c:v>
                </c:pt>
                <c:pt idx="1222">
                  <c:v>167.44830001831053</c:v>
                </c:pt>
                <c:pt idx="1223">
                  <c:v>167.46189983367921</c:v>
                </c:pt>
                <c:pt idx="1224">
                  <c:v>167.52309932708741</c:v>
                </c:pt>
                <c:pt idx="1225">
                  <c:v>167.53749973297118</c:v>
                </c:pt>
                <c:pt idx="1226">
                  <c:v>167.56769973754882</c:v>
                </c:pt>
                <c:pt idx="1227">
                  <c:v>167.56389976501464</c:v>
                </c:pt>
                <c:pt idx="1228">
                  <c:v>167.57889999389647</c:v>
                </c:pt>
                <c:pt idx="1229">
                  <c:v>167.53099967956544</c:v>
                </c:pt>
                <c:pt idx="1230">
                  <c:v>167.48759941101073</c:v>
                </c:pt>
                <c:pt idx="1231">
                  <c:v>167.51439979553223</c:v>
                </c:pt>
                <c:pt idx="1232">
                  <c:v>167.51979942321776</c:v>
                </c:pt>
                <c:pt idx="1233">
                  <c:v>167.43539924621581</c:v>
                </c:pt>
                <c:pt idx="1234">
                  <c:v>167.53039951324462</c:v>
                </c:pt>
                <c:pt idx="1235">
                  <c:v>167.52009918212892</c:v>
                </c:pt>
                <c:pt idx="1236">
                  <c:v>167.44159957885742</c:v>
                </c:pt>
                <c:pt idx="1237">
                  <c:v>167.38519927978516</c:v>
                </c:pt>
                <c:pt idx="1238">
                  <c:v>167.44719970703125</c:v>
                </c:pt>
                <c:pt idx="1239">
                  <c:v>167.41249938964845</c:v>
                </c:pt>
                <c:pt idx="1240">
                  <c:v>167.47909915924072</c:v>
                </c:pt>
                <c:pt idx="1241">
                  <c:v>167.51569919586183</c:v>
                </c:pt>
                <c:pt idx="1242">
                  <c:v>167.51149871826172</c:v>
                </c:pt>
                <c:pt idx="1243">
                  <c:v>167.60299892425536</c:v>
                </c:pt>
                <c:pt idx="1244">
                  <c:v>167.67239894866944</c:v>
                </c:pt>
                <c:pt idx="1245">
                  <c:v>167.70329921722413</c:v>
                </c:pt>
                <c:pt idx="1246">
                  <c:v>167.66609966278077</c:v>
                </c:pt>
                <c:pt idx="1247">
                  <c:v>167.60939975738526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263-4E60-851C-D04369917A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Ent 0.02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Sheet1!$A$2:$A$1249</c:f>
              <c:numCache>
                <c:formatCode>General</c:formatCode>
                <c:ptCount val="1248"/>
                <c:pt idx="0">
                  <c:v>240</c:v>
                </c:pt>
                <c:pt idx="1">
                  <c:v>320</c:v>
                </c:pt>
                <c:pt idx="2">
                  <c:v>400</c:v>
                </c:pt>
                <c:pt idx="3">
                  <c:v>480</c:v>
                </c:pt>
                <c:pt idx="4">
                  <c:v>560</c:v>
                </c:pt>
                <c:pt idx="5">
                  <c:v>640</c:v>
                </c:pt>
                <c:pt idx="6">
                  <c:v>720</c:v>
                </c:pt>
                <c:pt idx="7">
                  <c:v>800</c:v>
                </c:pt>
                <c:pt idx="8">
                  <c:v>880</c:v>
                </c:pt>
                <c:pt idx="9">
                  <c:v>960</c:v>
                </c:pt>
                <c:pt idx="10">
                  <c:v>1040</c:v>
                </c:pt>
                <c:pt idx="11">
                  <c:v>1120</c:v>
                </c:pt>
                <c:pt idx="12">
                  <c:v>1200</c:v>
                </c:pt>
                <c:pt idx="13">
                  <c:v>1280</c:v>
                </c:pt>
                <c:pt idx="14">
                  <c:v>1360</c:v>
                </c:pt>
                <c:pt idx="15">
                  <c:v>1440</c:v>
                </c:pt>
                <c:pt idx="16">
                  <c:v>1520</c:v>
                </c:pt>
                <c:pt idx="17">
                  <c:v>1600</c:v>
                </c:pt>
                <c:pt idx="18">
                  <c:v>1680</c:v>
                </c:pt>
                <c:pt idx="19">
                  <c:v>1760</c:v>
                </c:pt>
                <c:pt idx="20">
                  <c:v>1840</c:v>
                </c:pt>
                <c:pt idx="21">
                  <c:v>1920</c:v>
                </c:pt>
                <c:pt idx="22">
                  <c:v>2000</c:v>
                </c:pt>
                <c:pt idx="23">
                  <c:v>2080</c:v>
                </c:pt>
                <c:pt idx="24">
                  <c:v>2160</c:v>
                </c:pt>
                <c:pt idx="25">
                  <c:v>2240</c:v>
                </c:pt>
                <c:pt idx="26">
                  <c:v>2320</c:v>
                </c:pt>
                <c:pt idx="27">
                  <c:v>2400</c:v>
                </c:pt>
                <c:pt idx="28">
                  <c:v>2480</c:v>
                </c:pt>
                <c:pt idx="29">
                  <c:v>2560</c:v>
                </c:pt>
                <c:pt idx="30">
                  <c:v>2640</c:v>
                </c:pt>
                <c:pt idx="31">
                  <c:v>2720</c:v>
                </c:pt>
                <c:pt idx="32">
                  <c:v>2800</c:v>
                </c:pt>
                <c:pt idx="33">
                  <c:v>2880</c:v>
                </c:pt>
                <c:pt idx="34">
                  <c:v>2960</c:v>
                </c:pt>
                <c:pt idx="35">
                  <c:v>3040</c:v>
                </c:pt>
                <c:pt idx="36">
                  <c:v>3120</c:v>
                </c:pt>
                <c:pt idx="37">
                  <c:v>3200</c:v>
                </c:pt>
                <c:pt idx="38">
                  <c:v>3280</c:v>
                </c:pt>
                <c:pt idx="39">
                  <c:v>3360</c:v>
                </c:pt>
                <c:pt idx="40">
                  <c:v>3440</c:v>
                </c:pt>
                <c:pt idx="41">
                  <c:v>3520</c:v>
                </c:pt>
                <c:pt idx="42">
                  <c:v>3600</c:v>
                </c:pt>
                <c:pt idx="43">
                  <c:v>3680</c:v>
                </c:pt>
                <c:pt idx="44">
                  <c:v>3760</c:v>
                </c:pt>
                <c:pt idx="45">
                  <c:v>3840</c:v>
                </c:pt>
                <c:pt idx="46">
                  <c:v>3920</c:v>
                </c:pt>
                <c:pt idx="47">
                  <c:v>4000</c:v>
                </c:pt>
                <c:pt idx="48">
                  <c:v>4080</c:v>
                </c:pt>
                <c:pt idx="49">
                  <c:v>4160</c:v>
                </c:pt>
                <c:pt idx="50">
                  <c:v>4240</c:v>
                </c:pt>
                <c:pt idx="51">
                  <c:v>4320</c:v>
                </c:pt>
                <c:pt idx="52">
                  <c:v>4400</c:v>
                </c:pt>
                <c:pt idx="53">
                  <c:v>4480</c:v>
                </c:pt>
                <c:pt idx="54">
                  <c:v>4560</c:v>
                </c:pt>
                <c:pt idx="55">
                  <c:v>4640</c:v>
                </c:pt>
                <c:pt idx="56">
                  <c:v>4720</c:v>
                </c:pt>
                <c:pt idx="57">
                  <c:v>4800</c:v>
                </c:pt>
                <c:pt idx="58">
                  <c:v>4880</c:v>
                </c:pt>
                <c:pt idx="59">
                  <c:v>4960</c:v>
                </c:pt>
                <c:pt idx="60">
                  <c:v>5040</c:v>
                </c:pt>
                <c:pt idx="61">
                  <c:v>5120</c:v>
                </c:pt>
                <c:pt idx="62">
                  <c:v>5200</c:v>
                </c:pt>
                <c:pt idx="63">
                  <c:v>5280</c:v>
                </c:pt>
                <c:pt idx="64">
                  <c:v>5360</c:v>
                </c:pt>
                <c:pt idx="65">
                  <c:v>5440</c:v>
                </c:pt>
                <c:pt idx="66">
                  <c:v>5520</c:v>
                </c:pt>
                <c:pt idx="67">
                  <c:v>5600</c:v>
                </c:pt>
                <c:pt idx="68">
                  <c:v>5680</c:v>
                </c:pt>
                <c:pt idx="69">
                  <c:v>5760</c:v>
                </c:pt>
                <c:pt idx="70">
                  <c:v>5840</c:v>
                </c:pt>
                <c:pt idx="71">
                  <c:v>5920</c:v>
                </c:pt>
                <c:pt idx="72">
                  <c:v>6000</c:v>
                </c:pt>
                <c:pt idx="73">
                  <c:v>6080</c:v>
                </c:pt>
                <c:pt idx="74">
                  <c:v>6160</c:v>
                </c:pt>
                <c:pt idx="75">
                  <c:v>6240</c:v>
                </c:pt>
                <c:pt idx="76">
                  <c:v>6320</c:v>
                </c:pt>
                <c:pt idx="77">
                  <c:v>6400</c:v>
                </c:pt>
                <c:pt idx="78">
                  <c:v>6480</c:v>
                </c:pt>
                <c:pt idx="79">
                  <c:v>6560</c:v>
                </c:pt>
                <c:pt idx="80">
                  <c:v>6640</c:v>
                </c:pt>
                <c:pt idx="81">
                  <c:v>6720</c:v>
                </c:pt>
                <c:pt idx="82">
                  <c:v>6800</c:v>
                </c:pt>
                <c:pt idx="83">
                  <c:v>6880</c:v>
                </c:pt>
                <c:pt idx="84">
                  <c:v>6960</c:v>
                </c:pt>
                <c:pt idx="85">
                  <c:v>7040</c:v>
                </c:pt>
                <c:pt idx="86">
                  <c:v>7120</c:v>
                </c:pt>
                <c:pt idx="87">
                  <c:v>7200</c:v>
                </c:pt>
                <c:pt idx="88">
                  <c:v>7280</c:v>
                </c:pt>
                <c:pt idx="89">
                  <c:v>7360</c:v>
                </c:pt>
                <c:pt idx="90">
                  <c:v>7440</c:v>
                </c:pt>
                <c:pt idx="91">
                  <c:v>7520</c:v>
                </c:pt>
                <c:pt idx="92">
                  <c:v>7600</c:v>
                </c:pt>
                <c:pt idx="93">
                  <c:v>7680</c:v>
                </c:pt>
                <c:pt idx="94">
                  <c:v>7760</c:v>
                </c:pt>
                <c:pt idx="95">
                  <c:v>7840</c:v>
                </c:pt>
                <c:pt idx="96">
                  <c:v>7920</c:v>
                </c:pt>
                <c:pt idx="97">
                  <c:v>8000</c:v>
                </c:pt>
                <c:pt idx="98">
                  <c:v>8080</c:v>
                </c:pt>
                <c:pt idx="99">
                  <c:v>8160</c:v>
                </c:pt>
                <c:pt idx="100">
                  <c:v>8240</c:v>
                </c:pt>
                <c:pt idx="101">
                  <c:v>8320</c:v>
                </c:pt>
                <c:pt idx="102">
                  <c:v>8400</c:v>
                </c:pt>
                <c:pt idx="103">
                  <c:v>8480</c:v>
                </c:pt>
                <c:pt idx="104">
                  <c:v>8560</c:v>
                </c:pt>
                <c:pt idx="105">
                  <c:v>8640</c:v>
                </c:pt>
                <c:pt idx="106">
                  <c:v>8720</c:v>
                </c:pt>
                <c:pt idx="107">
                  <c:v>8800</c:v>
                </c:pt>
                <c:pt idx="108">
                  <c:v>8880</c:v>
                </c:pt>
                <c:pt idx="109">
                  <c:v>8960</c:v>
                </c:pt>
                <c:pt idx="110">
                  <c:v>9040</c:v>
                </c:pt>
                <c:pt idx="111">
                  <c:v>9120</c:v>
                </c:pt>
                <c:pt idx="112">
                  <c:v>9200</c:v>
                </c:pt>
                <c:pt idx="113">
                  <c:v>9280</c:v>
                </c:pt>
                <c:pt idx="114">
                  <c:v>9360</c:v>
                </c:pt>
                <c:pt idx="115">
                  <c:v>9440</c:v>
                </c:pt>
                <c:pt idx="116">
                  <c:v>9520</c:v>
                </c:pt>
                <c:pt idx="117">
                  <c:v>9600</c:v>
                </c:pt>
                <c:pt idx="118">
                  <c:v>9680</c:v>
                </c:pt>
                <c:pt idx="119">
                  <c:v>9760</c:v>
                </c:pt>
                <c:pt idx="120">
                  <c:v>9840</c:v>
                </c:pt>
                <c:pt idx="121">
                  <c:v>9920</c:v>
                </c:pt>
                <c:pt idx="122">
                  <c:v>10000</c:v>
                </c:pt>
                <c:pt idx="123">
                  <c:v>10080</c:v>
                </c:pt>
                <c:pt idx="124">
                  <c:v>10160</c:v>
                </c:pt>
                <c:pt idx="125">
                  <c:v>10240</c:v>
                </c:pt>
                <c:pt idx="126">
                  <c:v>10320</c:v>
                </c:pt>
                <c:pt idx="127">
                  <c:v>10400</c:v>
                </c:pt>
                <c:pt idx="128">
                  <c:v>10480</c:v>
                </c:pt>
                <c:pt idx="129">
                  <c:v>10560</c:v>
                </c:pt>
                <c:pt idx="130">
                  <c:v>10640</c:v>
                </c:pt>
                <c:pt idx="131">
                  <c:v>10720</c:v>
                </c:pt>
                <c:pt idx="132">
                  <c:v>10800</c:v>
                </c:pt>
                <c:pt idx="133">
                  <c:v>10880</c:v>
                </c:pt>
                <c:pt idx="134">
                  <c:v>10960</c:v>
                </c:pt>
                <c:pt idx="135">
                  <c:v>11040</c:v>
                </c:pt>
                <c:pt idx="136">
                  <c:v>11120</c:v>
                </c:pt>
                <c:pt idx="137">
                  <c:v>11200</c:v>
                </c:pt>
                <c:pt idx="138">
                  <c:v>11280</c:v>
                </c:pt>
                <c:pt idx="139">
                  <c:v>11360</c:v>
                </c:pt>
                <c:pt idx="140">
                  <c:v>11440</c:v>
                </c:pt>
                <c:pt idx="141">
                  <c:v>11520</c:v>
                </c:pt>
                <c:pt idx="142">
                  <c:v>11600</c:v>
                </c:pt>
                <c:pt idx="143">
                  <c:v>11680</c:v>
                </c:pt>
                <c:pt idx="144">
                  <c:v>11760</c:v>
                </c:pt>
                <c:pt idx="145">
                  <c:v>11840</c:v>
                </c:pt>
                <c:pt idx="146">
                  <c:v>11920</c:v>
                </c:pt>
                <c:pt idx="147">
                  <c:v>12000</c:v>
                </c:pt>
                <c:pt idx="148">
                  <c:v>12080</c:v>
                </c:pt>
                <c:pt idx="149">
                  <c:v>12160</c:v>
                </c:pt>
                <c:pt idx="150">
                  <c:v>12240</c:v>
                </c:pt>
                <c:pt idx="151">
                  <c:v>12320</c:v>
                </c:pt>
                <c:pt idx="152">
                  <c:v>12400</c:v>
                </c:pt>
                <c:pt idx="153">
                  <c:v>12480</c:v>
                </c:pt>
                <c:pt idx="154">
                  <c:v>12560</c:v>
                </c:pt>
                <c:pt idx="155">
                  <c:v>12640</c:v>
                </c:pt>
                <c:pt idx="156">
                  <c:v>12720</c:v>
                </c:pt>
                <c:pt idx="157">
                  <c:v>12800</c:v>
                </c:pt>
                <c:pt idx="158">
                  <c:v>12880</c:v>
                </c:pt>
                <c:pt idx="159">
                  <c:v>12960</c:v>
                </c:pt>
                <c:pt idx="160">
                  <c:v>13040</c:v>
                </c:pt>
                <c:pt idx="161">
                  <c:v>13120</c:v>
                </c:pt>
                <c:pt idx="162">
                  <c:v>13200</c:v>
                </c:pt>
                <c:pt idx="163">
                  <c:v>13280</c:v>
                </c:pt>
                <c:pt idx="164">
                  <c:v>13360</c:v>
                </c:pt>
                <c:pt idx="165">
                  <c:v>13440</c:v>
                </c:pt>
                <c:pt idx="166">
                  <c:v>13520</c:v>
                </c:pt>
                <c:pt idx="167">
                  <c:v>13600</c:v>
                </c:pt>
                <c:pt idx="168">
                  <c:v>13680</c:v>
                </c:pt>
                <c:pt idx="169">
                  <c:v>13760</c:v>
                </c:pt>
                <c:pt idx="170">
                  <c:v>13840</c:v>
                </c:pt>
                <c:pt idx="171">
                  <c:v>13920</c:v>
                </c:pt>
                <c:pt idx="172">
                  <c:v>14000</c:v>
                </c:pt>
                <c:pt idx="173">
                  <c:v>14080</c:v>
                </c:pt>
                <c:pt idx="174">
                  <c:v>14160</c:v>
                </c:pt>
                <c:pt idx="175">
                  <c:v>14240</c:v>
                </c:pt>
                <c:pt idx="176">
                  <c:v>14320</c:v>
                </c:pt>
                <c:pt idx="177">
                  <c:v>14400</c:v>
                </c:pt>
                <c:pt idx="178">
                  <c:v>14480</c:v>
                </c:pt>
                <c:pt idx="179">
                  <c:v>14560</c:v>
                </c:pt>
                <c:pt idx="180">
                  <c:v>14640</c:v>
                </c:pt>
                <c:pt idx="181">
                  <c:v>14720</c:v>
                </c:pt>
                <c:pt idx="182">
                  <c:v>14800</c:v>
                </c:pt>
                <c:pt idx="183">
                  <c:v>14880</c:v>
                </c:pt>
                <c:pt idx="184">
                  <c:v>14960</c:v>
                </c:pt>
                <c:pt idx="185">
                  <c:v>15040</c:v>
                </c:pt>
                <c:pt idx="186">
                  <c:v>15120</c:v>
                </c:pt>
                <c:pt idx="187">
                  <c:v>15200</c:v>
                </c:pt>
                <c:pt idx="188">
                  <c:v>15280</c:v>
                </c:pt>
                <c:pt idx="189">
                  <c:v>15360</c:v>
                </c:pt>
                <c:pt idx="190">
                  <c:v>15440</c:v>
                </c:pt>
                <c:pt idx="191">
                  <c:v>15520</c:v>
                </c:pt>
                <c:pt idx="192">
                  <c:v>15600</c:v>
                </c:pt>
                <c:pt idx="193">
                  <c:v>15680</c:v>
                </c:pt>
                <c:pt idx="194">
                  <c:v>15760</c:v>
                </c:pt>
                <c:pt idx="195">
                  <c:v>15840</c:v>
                </c:pt>
                <c:pt idx="196">
                  <c:v>15920</c:v>
                </c:pt>
                <c:pt idx="197">
                  <c:v>16000</c:v>
                </c:pt>
                <c:pt idx="198">
                  <c:v>16080</c:v>
                </c:pt>
                <c:pt idx="199">
                  <c:v>16160</c:v>
                </c:pt>
                <c:pt idx="200">
                  <c:v>16240</c:v>
                </c:pt>
                <c:pt idx="201">
                  <c:v>16320</c:v>
                </c:pt>
                <c:pt idx="202">
                  <c:v>16400</c:v>
                </c:pt>
                <c:pt idx="203">
                  <c:v>16480</c:v>
                </c:pt>
                <c:pt idx="204">
                  <c:v>16560</c:v>
                </c:pt>
                <c:pt idx="205">
                  <c:v>16640</c:v>
                </c:pt>
                <c:pt idx="206">
                  <c:v>16720</c:v>
                </c:pt>
                <c:pt idx="207">
                  <c:v>16800</c:v>
                </c:pt>
                <c:pt idx="208">
                  <c:v>16880</c:v>
                </c:pt>
                <c:pt idx="209">
                  <c:v>16960</c:v>
                </c:pt>
                <c:pt idx="210">
                  <c:v>17040</c:v>
                </c:pt>
                <c:pt idx="211">
                  <c:v>17120</c:v>
                </c:pt>
                <c:pt idx="212">
                  <c:v>17200</c:v>
                </c:pt>
                <c:pt idx="213">
                  <c:v>17280</c:v>
                </c:pt>
                <c:pt idx="214">
                  <c:v>17360</c:v>
                </c:pt>
                <c:pt idx="215">
                  <c:v>17440</c:v>
                </c:pt>
                <c:pt idx="216">
                  <c:v>17520</c:v>
                </c:pt>
                <c:pt idx="217">
                  <c:v>17600</c:v>
                </c:pt>
                <c:pt idx="218">
                  <c:v>17680</c:v>
                </c:pt>
                <c:pt idx="219">
                  <c:v>17760</c:v>
                </c:pt>
                <c:pt idx="220">
                  <c:v>17840</c:v>
                </c:pt>
                <c:pt idx="221">
                  <c:v>17920</c:v>
                </c:pt>
                <c:pt idx="222">
                  <c:v>18000</c:v>
                </c:pt>
                <c:pt idx="223">
                  <c:v>18080</c:v>
                </c:pt>
                <c:pt idx="224">
                  <c:v>18160</c:v>
                </c:pt>
                <c:pt idx="225">
                  <c:v>18240</c:v>
                </c:pt>
                <c:pt idx="226">
                  <c:v>18320</c:v>
                </c:pt>
                <c:pt idx="227">
                  <c:v>18400</c:v>
                </c:pt>
                <c:pt idx="228">
                  <c:v>18480</c:v>
                </c:pt>
                <c:pt idx="229">
                  <c:v>18560</c:v>
                </c:pt>
                <c:pt idx="230">
                  <c:v>18640</c:v>
                </c:pt>
                <c:pt idx="231">
                  <c:v>18720</c:v>
                </c:pt>
                <c:pt idx="232">
                  <c:v>18800</c:v>
                </c:pt>
                <c:pt idx="233">
                  <c:v>18880</c:v>
                </c:pt>
                <c:pt idx="234">
                  <c:v>18960</c:v>
                </c:pt>
                <c:pt idx="235">
                  <c:v>19040</c:v>
                </c:pt>
                <c:pt idx="236">
                  <c:v>19120</c:v>
                </c:pt>
                <c:pt idx="237">
                  <c:v>19200</c:v>
                </c:pt>
                <c:pt idx="238">
                  <c:v>19280</c:v>
                </c:pt>
                <c:pt idx="239">
                  <c:v>19360</c:v>
                </c:pt>
                <c:pt idx="240">
                  <c:v>19440</c:v>
                </c:pt>
                <c:pt idx="241">
                  <c:v>19520</c:v>
                </c:pt>
                <c:pt idx="242">
                  <c:v>19600</c:v>
                </c:pt>
                <c:pt idx="243">
                  <c:v>19680</c:v>
                </c:pt>
                <c:pt idx="244">
                  <c:v>19760</c:v>
                </c:pt>
                <c:pt idx="245">
                  <c:v>19840</c:v>
                </c:pt>
                <c:pt idx="246">
                  <c:v>19920</c:v>
                </c:pt>
                <c:pt idx="247">
                  <c:v>20000</c:v>
                </c:pt>
                <c:pt idx="248">
                  <c:v>20080</c:v>
                </c:pt>
                <c:pt idx="249">
                  <c:v>20160</c:v>
                </c:pt>
                <c:pt idx="250">
                  <c:v>20240</c:v>
                </c:pt>
                <c:pt idx="251">
                  <c:v>20320</c:v>
                </c:pt>
                <c:pt idx="252">
                  <c:v>20400</c:v>
                </c:pt>
                <c:pt idx="253">
                  <c:v>20480</c:v>
                </c:pt>
                <c:pt idx="254">
                  <c:v>20560</c:v>
                </c:pt>
                <c:pt idx="255">
                  <c:v>20640</c:v>
                </c:pt>
                <c:pt idx="256">
                  <c:v>20720</c:v>
                </c:pt>
                <c:pt idx="257">
                  <c:v>20800</c:v>
                </c:pt>
                <c:pt idx="258">
                  <c:v>20880</c:v>
                </c:pt>
                <c:pt idx="259">
                  <c:v>20960</c:v>
                </c:pt>
                <c:pt idx="260">
                  <c:v>21040</c:v>
                </c:pt>
                <c:pt idx="261">
                  <c:v>21120</c:v>
                </c:pt>
                <c:pt idx="262">
                  <c:v>21200</c:v>
                </c:pt>
                <c:pt idx="263">
                  <c:v>21280</c:v>
                </c:pt>
                <c:pt idx="264">
                  <c:v>21360</c:v>
                </c:pt>
                <c:pt idx="265">
                  <c:v>21440</c:v>
                </c:pt>
                <c:pt idx="266">
                  <c:v>21520</c:v>
                </c:pt>
                <c:pt idx="267">
                  <c:v>21600</c:v>
                </c:pt>
                <c:pt idx="268">
                  <c:v>21680</c:v>
                </c:pt>
                <c:pt idx="269">
                  <c:v>21760</c:v>
                </c:pt>
                <c:pt idx="270">
                  <c:v>21840</c:v>
                </c:pt>
                <c:pt idx="271">
                  <c:v>21920</c:v>
                </c:pt>
                <c:pt idx="272">
                  <c:v>22000</c:v>
                </c:pt>
                <c:pt idx="273">
                  <c:v>22080</c:v>
                </c:pt>
                <c:pt idx="274">
                  <c:v>22160</c:v>
                </c:pt>
                <c:pt idx="275">
                  <c:v>22240</c:v>
                </c:pt>
                <c:pt idx="276">
                  <c:v>22320</c:v>
                </c:pt>
                <c:pt idx="277">
                  <c:v>22400</c:v>
                </c:pt>
                <c:pt idx="278">
                  <c:v>22480</c:v>
                </c:pt>
                <c:pt idx="279">
                  <c:v>22560</c:v>
                </c:pt>
                <c:pt idx="280">
                  <c:v>22640</c:v>
                </c:pt>
                <c:pt idx="281">
                  <c:v>22720</c:v>
                </c:pt>
                <c:pt idx="282">
                  <c:v>22800</c:v>
                </c:pt>
                <c:pt idx="283">
                  <c:v>22880</c:v>
                </c:pt>
                <c:pt idx="284">
                  <c:v>22960</c:v>
                </c:pt>
                <c:pt idx="285">
                  <c:v>23040</c:v>
                </c:pt>
                <c:pt idx="286">
                  <c:v>23120</c:v>
                </c:pt>
                <c:pt idx="287">
                  <c:v>23200</c:v>
                </c:pt>
                <c:pt idx="288">
                  <c:v>23280</c:v>
                </c:pt>
                <c:pt idx="289">
                  <c:v>23360</c:v>
                </c:pt>
                <c:pt idx="290">
                  <c:v>23440</c:v>
                </c:pt>
                <c:pt idx="291">
                  <c:v>23520</c:v>
                </c:pt>
                <c:pt idx="292">
                  <c:v>23600</c:v>
                </c:pt>
                <c:pt idx="293">
                  <c:v>23680</c:v>
                </c:pt>
                <c:pt idx="294">
                  <c:v>23760</c:v>
                </c:pt>
                <c:pt idx="295">
                  <c:v>23840</c:v>
                </c:pt>
                <c:pt idx="296">
                  <c:v>23920</c:v>
                </c:pt>
                <c:pt idx="297">
                  <c:v>24000</c:v>
                </c:pt>
                <c:pt idx="298">
                  <c:v>24080</c:v>
                </c:pt>
                <c:pt idx="299">
                  <c:v>24160</c:v>
                </c:pt>
                <c:pt idx="300">
                  <c:v>24240</c:v>
                </c:pt>
                <c:pt idx="301">
                  <c:v>24320</c:v>
                </c:pt>
                <c:pt idx="302">
                  <c:v>24400</c:v>
                </c:pt>
                <c:pt idx="303">
                  <c:v>24480</c:v>
                </c:pt>
                <c:pt idx="304">
                  <c:v>24560</c:v>
                </c:pt>
                <c:pt idx="305">
                  <c:v>24640</c:v>
                </c:pt>
                <c:pt idx="306">
                  <c:v>24720</c:v>
                </c:pt>
                <c:pt idx="307">
                  <c:v>24800</c:v>
                </c:pt>
                <c:pt idx="308">
                  <c:v>24880</c:v>
                </c:pt>
                <c:pt idx="309">
                  <c:v>24960</c:v>
                </c:pt>
                <c:pt idx="310">
                  <c:v>25040</c:v>
                </c:pt>
                <c:pt idx="311">
                  <c:v>25120</c:v>
                </c:pt>
                <c:pt idx="312">
                  <c:v>25200</c:v>
                </c:pt>
                <c:pt idx="313">
                  <c:v>25280</c:v>
                </c:pt>
                <c:pt idx="314">
                  <c:v>25360</c:v>
                </c:pt>
                <c:pt idx="315">
                  <c:v>25440</c:v>
                </c:pt>
                <c:pt idx="316">
                  <c:v>25520</c:v>
                </c:pt>
                <c:pt idx="317">
                  <c:v>25600</c:v>
                </c:pt>
                <c:pt idx="318">
                  <c:v>25680</c:v>
                </c:pt>
                <c:pt idx="319">
                  <c:v>25760</c:v>
                </c:pt>
                <c:pt idx="320">
                  <c:v>25840</c:v>
                </c:pt>
                <c:pt idx="321">
                  <c:v>25920</c:v>
                </c:pt>
                <c:pt idx="322">
                  <c:v>26000</c:v>
                </c:pt>
                <c:pt idx="323">
                  <c:v>26080</c:v>
                </c:pt>
                <c:pt idx="324">
                  <c:v>26160</c:v>
                </c:pt>
                <c:pt idx="325">
                  <c:v>26240</c:v>
                </c:pt>
                <c:pt idx="326">
                  <c:v>26320</c:v>
                </c:pt>
                <c:pt idx="327">
                  <c:v>26400</c:v>
                </c:pt>
                <c:pt idx="328">
                  <c:v>26480</c:v>
                </c:pt>
                <c:pt idx="329">
                  <c:v>26560</c:v>
                </c:pt>
                <c:pt idx="330">
                  <c:v>26640</c:v>
                </c:pt>
                <c:pt idx="331">
                  <c:v>26720</c:v>
                </c:pt>
                <c:pt idx="332">
                  <c:v>26800</c:v>
                </c:pt>
                <c:pt idx="333">
                  <c:v>26880</c:v>
                </c:pt>
                <c:pt idx="334">
                  <c:v>26960</c:v>
                </c:pt>
                <c:pt idx="335">
                  <c:v>27040</c:v>
                </c:pt>
                <c:pt idx="336">
                  <c:v>27120</c:v>
                </c:pt>
                <c:pt idx="337">
                  <c:v>27200</c:v>
                </c:pt>
                <c:pt idx="338">
                  <c:v>27280</c:v>
                </c:pt>
                <c:pt idx="339">
                  <c:v>27360</c:v>
                </c:pt>
                <c:pt idx="340">
                  <c:v>27440</c:v>
                </c:pt>
                <c:pt idx="341">
                  <c:v>27520</c:v>
                </c:pt>
                <c:pt idx="342">
                  <c:v>27600</c:v>
                </c:pt>
                <c:pt idx="343">
                  <c:v>27680</c:v>
                </c:pt>
                <c:pt idx="344">
                  <c:v>27760</c:v>
                </c:pt>
                <c:pt idx="345">
                  <c:v>27840</c:v>
                </c:pt>
                <c:pt idx="346">
                  <c:v>27920</c:v>
                </c:pt>
                <c:pt idx="347">
                  <c:v>28000</c:v>
                </c:pt>
                <c:pt idx="348">
                  <c:v>28080</c:v>
                </c:pt>
                <c:pt idx="349">
                  <c:v>28160</c:v>
                </c:pt>
                <c:pt idx="350">
                  <c:v>28240</c:v>
                </c:pt>
                <c:pt idx="351">
                  <c:v>28320</c:v>
                </c:pt>
                <c:pt idx="352">
                  <c:v>28400</c:v>
                </c:pt>
                <c:pt idx="353">
                  <c:v>28480</c:v>
                </c:pt>
                <c:pt idx="354">
                  <c:v>28560</c:v>
                </c:pt>
                <c:pt idx="355">
                  <c:v>28640</c:v>
                </c:pt>
                <c:pt idx="356">
                  <c:v>28720</c:v>
                </c:pt>
                <c:pt idx="357">
                  <c:v>28800</c:v>
                </c:pt>
                <c:pt idx="358">
                  <c:v>28880</c:v>
                </c:pt>
                <c:pt idx="359">
                  <c:v>28960</c:v>
                </c:pt>
                <c:pt idx="360">
                  <c:v>29040</c:v>
                </c:pt>
                <c:pt idx="361">
                  <c:v>29120</c:v>
                </c:pt>
                <c:pt idx="362">
                  <c:v>29200</c:v>
                </c:pt>
                <c:pt idx="363">
                  <c:v>29280</c:v>
                </c:pt>
                <c:pt idx="364">
                  <c:v>29360</c:v>
                </c:pt>
                <c:pt idx="365">
                  <c:v>29440</c:v>
                </c:pt>
                <c:pt idx="366">
                  <c:v>29520</c:v>
                </c:pt>
                <c:pt idx="367">
                  <c:v>29600</c:v>
                </c:pt>
                <c:pt idx="368">
                  <c:v>29680</c:v>
                </c:pt>
                <c:pt idx="369">
                  <c:v>29760</c:v>
                </c:pt>
                <c:pt idx="370">
                  <c:v>29840</c:v>
                </c:pt>
                <c:pt idx="371">
                  <c:v>29920</c:v>
                </c:pt>
                <c:pt idx="372">
                  <c:v>30000</c:v>
                </c:pt>
                <c:pt idx="373">
                  <c:v>30080</c:v>
                </c:pt>
                <c:pt idx="374">
                  <c:v>30160</c:v>
                </c:pt>
                <c:pt idx="375">
                  <c:v>30240</c:v>
                </c:pt>
                <c:pt idx="376">
                  <c:v>30320</c:v>
                </c:pt>
                <c:pt idx="377">
                  <c:v>30400</c:v>
                </c:pt>
                <c:pt idx="378">
                  <c:v>30480</c:v>
                </c:pt>
                <c:pt idx="379">
                  <c:v>30560</c:v>
                </c:pt>
                <c:pt idx="380">
                  <c:v>30640</c:v>
                </c:pt>
                <c:pt idx="381">
                  <c:v>30720</c:v>
                </c:pt>
                <c:pt idx="382">
                  <c:v>30800</c:v>
                </c:pt>
                <c:pt idx="383">
                  <c:v>30880</c:v>
                </c:pt>
                <c:pt idx="384">
                  <c:v>30960</c:v>
                </c:pt>
                <c:pt idx="385">
                  <c:v>31040</c:v>
                </c:pt>
                <c:pt idx="386">
                  <c:v>31120</c:v>
                </c:pt>
                <c:pt idx="387">
                  <c:v>31200</c:v>
                </c:pt>
                <c:pt idx="388">
                  <c:v>31280</c:v>
                </c:pt>
                <c:pt idx="389">
                  <c:v>31360</c:v>
                </c:pt>
                <c:pt idx="390">
                  <c:v>31440</c:v>
                </c:pt>
                <c:pt idx="391">
                  <c:v>31520</c:v>
                </c:pt>
                <c:pt idx="392">
                  <c:v>31600</c:v>
                </c:pt>
                <c:pt idx="393">
                  <c:v>31680</c:v>
                </c:pt>
                <c:pt idx="394">
                  <c:v>31760</c:v>
                </c:pt>
                <c:pt idx="395">
                  <c:v>31840</c:v>
                </c:pt>
                <c:pt idx="396">
                  <c:v>31920</c:v>
                </c:pt>
                <c:pt idx="397">
                  <c:v>32000</c:v>
                </c:pt>
                <c:pt idx="398">
                  <c:v>32080</c:v>
                </c:pt>
                <c:pt idx="399">
                  <c:v>32160</c:v>
                </c:pt>
                <c:pt idx="400">
                  <c:v>32240</c:v>
                </c:pt>
                <c:pt idx="401">
                  <c:v>32320</c:v>
                </c:pt>
                <c:pt idx="402">
                  <c:v>32400</c:v>
                </c:pt>
                <c:pt idx="403">
                  <c:v>32480</c:v>
                </c:pt>
                <c:pt idx="404">
                  <c:v>32560</c:v>
                </c:pt>
                <c:pt idx="405">
                  <c:v>32640</c:v>
                </c:pt>
                <c:pt idx="406">
                  <c:v>32720</c:v>
                </c:pt>
                <c:pt idx="407">
                  <c:v>32800</c:v>
                </c:pt>
                <c:pt idx="408">
                  <c:v>32880</c:v>
                </c:pt>
                <c:pt idx="409">
                  <c:v>32960</c:v>
                </c:pt>
                <c:pt idx="410">
                  <c:v>33040</c:v>
                </c:pt>
                <c:pt idx="411">
                  <c:v>33120</c:v>
                </c:pt>
                <c:pt idx="412">
                  <c:v>33200</c:v>
                </c:pt>
                <c:pt idx="413">
                  <c:v>33280</c:v>
                </c:pt>
                <c:pt idx="414">
                  <c:v>33360</c:v>
                </c:pt>
                <c:pt idx="415">
                  <c:v>33440</c:v>
                </c:pt>
                <c:pt idx="416">
                  <c:v>33520</c:v>
                </c:pt>
                <c:pt idx="417">
                  <c:v>33600</c:v>
                </c:pt>
                <c:pt idx="418">
                  <c:v>33680</c:v>
                </c:pt>
                <c:pt idx="419">
                  <c:v>33760</c:v>
                </c:pt>
                <c:pt idx="420">
                  <c:v>33840</c:v>
                </c:pt>
                <c:pt idx="421">
                  <c:v>33920</c:v>
                </c:pt>
                <c:pt idx="422">
                  <c:v>34000</c:v>
                </c:pt>
                <c:pt idx="423">
                  <c:v>34080</c:v>
                </c:pt>
                <c:pt idx="424">
                  <c:v>34160</c:v>
                </c:pt>
                <c:pt idx="425">
                  <c:v>34240</c:v>
                </c:pt>
                <c:pt idx="426">
                  <c:v>34320</c:v>
                </c:pt>
                <c:pt idx="427">
                  <c:v>34400</c:v>
                </c:pt>
                <c:pt idx="428">
                  <c:v>34480</c:v>
                </c:pt>
                <c:pt idx="429">
                  <c:v>34560</c:v>
                </c:pt>
                <c:pt idx="430">
                  <c:v>34640</c:v>
                </c:pt>
                <c:pt idx="431">
                  <c:v>34720</c:v>
                </c:pt>
                <c:pt idx="432">
                  <c:v>34800</c:v>
                </c:pt>
                <c:pt idx="433">
                  <c:v>34880</c:v>
                </c:pt>
                <c:pt idx="434">
                  <c:v>34960</c:v>
                </c:pt>
                <c:pt idx="435">
                  <c:v>35040</c:v>
                </c:pt>
                <c:pt idx="436">
                  <c:v>35120</c:v>
                </c:pt>
                <c:pt idx="437">
                  <c:v>35200</c:v>
                </c:pt>
                <c:pt idx="438">
                  <c:v>35280</c:v>
                </c:pt>
                <c:pt idx="439">
                  <c:v>35360</c:v>
                </c:pt>
                <c:pt idx="440">
                  <c:v>35440</c:v>
                </c:pt>
                <c:pt idx="441">
                  <c:v>35520</c:v>
                </c:pt>
                <c:pt idx="442">
                  <c:v>35600</c:v>
                </c:pt>
                <c:pt idx="443">
                  <c:v>35680</c:v>
                </c:pt>
                <c:pt idx="444">
                  <c:v>35760</c:v>
                </c:pt>
                <c:pt idx="445">
                  <c:v>35840</c:v>
                </c:pt>
                <c:pt idx="446">
                  <c:v>35920</c:v>
                </c:pt>
                <c:pt idx="447">
                  <c:v>36000</c:v>
                </c:pt>
                <c:pt idx="448">
                  <c:v>36080</c:v>
                </c:pt>
                <c:pt idx="449">
                  <c:v>36160</c:v>
                </c:pt>
                <c:pt idx="450">
                  <c:v>36240</c:v>
                </c:pt>
                <c:pt idx="451">
                  <c:v>36320</c:v>
                </c:pt>
                <c:pt idx="452">
                  <c:v>36400</c:v>
                </c:pt>
                <c:pt idx="453">
                  <c:v>36480</c:v>
                </c:pt>
                <c:pt idx="454">
                  <c:v>36560</c:v>
                </c:pt>
                <c:pt idx="455">
                  <c:v>36640</c:v>
                </c:pt>
                <c:pt idx="456">
                  <c:v>36720</c:v>
                </c:pt>
                <c:pt idx="457">
                  <c:v>36800</c:v>
                </c:pt>
                <c:pt idx="458">
                  <c:v>36880</c:v>
                </c:pt>
                <c:pt idx="459">
                  <c:v>36960</c:v>
                </c:pt>
                <c:pt idx="460">
                  <c:v>37040</c:v>
                </c:pt>
                <c:pt idx="461">
                  <c:v>37120</c:v>
                </c:pt>
                <c:pt idx="462">
                  <c:v>37200</c:v>
                </c:pt>
                <c:pt idx="463">
                  <c:v>37280</c:v>
                </c:pt>
                <c:pt idx="464">
                  <c:v>37360</c:v>
                </c:pt>
                <c:pt idx="465">
                  <c:v>37440</c:v>
                </c:pt>
                <c:pt idx="466">
                  <c:v>37520</c:v>
                </c:pt>
                <c:pt idx="467">
                  <c:v>37600</c:v>
                </c:pt>
                <c:pt idx="468">
                  <c:v>37680</c:v>
                </c:pt>
                <c:pt idx="469">
                  <c:v>37760</c:v>
                </c:pt>
                <c:pt idx="470">
                  <c:v>37840</c:v>
                </c:pt>
                <c:pt idx="471">
                  <c:v>37920</c:v>
                </c:pt>
                <c:pt idx="472">
                  <c:v>38000</c:v>
                </c:pt>
                <c:pt idx="473">
                  <c:v>38080</c:v>
                </c:pt>
                <c:pt idx="474">
                  <c:v>38160</c:v>
                </c:pt>
                <c:pt idx="475">
                  <c:v>38240</c:v>
                </c:pt>
                <c:pt idx="476">
                  <c:v>38320</c:v>
                </c:pt>
                <c:pt idx="477">
                  <c:v>38400</c:v>
                </c:pt>
                <c:pt idx="478">
                  <c:v>38480</c:v>
                </c:pt>
                <c:pt idx="479">
                  <c:v>38560</c:v>
                </c:pt>
                <c:pt idx="480">
                  <c:v>38640</c:v>
                </c:pt>
                <c:pt idx="481">
                  <c:v>38720</c:v>
                </c:pt>
                <c:pt idx="482">
                  <c:v>38800</c:v>
                </c:pt>
                <c:pt idx="483">
                  <c:v>38880</c:v>
                </c:pt>
                <c:pt idx="484">
                  <c:v>38960</c:v>
                </c:pt>
                <c:pt idx="485">
                  <c:v>39040</c:v>
                </c:pt>
                <c:pt idx="486">
                  <c:v>39120</c:v>
                </c:pt>
                <c:pt idx="487">
                  <c:v>39200</c:v>
                </c:pt>
                <c:pt idx="488">
                  <c:v>39280</c:v>
                </c:pt>
                <c:pt idx="489">
                  <c:v>39360</c:v>
                </c:pt>
                <c:pt idx="490">
                  <c:v>39440</c:v>
                </c:pt>
                <c:pt idx="491">
                  <c:v>39520</c:v>
                </c:pt>
                <c:pt idx="492">
                  <c:v>39600</c:v>
                </c:pt>
                <c:pt idx="493">
                  <c:v>39680</c:v>
                </c:pt>
                <c:pt idx="494">
                  <c:v>39760</c:v>
                </c:pt>
                <c:pt idx="495">
                  <c:v>39840</c:v>
                </c:pt>
                <c:pt idx="496">
                  <c:v>39920</c:v>
                </c:pt>
                <c:pt idx="497">
                  <c:v>40000</c:v>
                </c:pt>
                <c:pt idx="498">
                  <c:v>40080</c:v>
                </c:pt>
                <c:pt idx="499">
                  <c:v>40160</c:v>
                </c:pt>
                <c:pt idx="500">
                  <c:v>40240</c:v>
                </c:pt>
                <c:pt idx="501">
                  <c:v>40320</c:v>
                </c:pt>
                <c:pt idx="502">
                  <c:v>40400</c:v>
                </c:pt>
                <c:pt idx="503">
                  <c:v>40480</c:v>
                </c:pt>
                <c:pt idx="504">
                  <c:v>40560</c:v>
                </c:pt>
                <c:pt idx="505">
                  <c:v>40640</c:v>
                </c:pt>
                <c:pt idx="506">
                  <c:v>40720</c:v>
                </c:pt>
                <c:pt idx="507">
                  <c:v>40800</c:v>
                </c:pt>
                <c:pt idx="508">
                  <c:v>40880</c:v>
                </c:pt>
                <c:pt idx="509">
                  <c:v>40960</c:v>
                </c:pt>
                <c:pt idx="510">
                  <c:v>41040</c:v>
                </c:pt>
                <c:pt idx="511">
                  <c:v>41120</c:v>
                </c:pt>
                <c:pt idx="512">
                  <c:v>41200</c:v>
                </c:pt>
                <c:pt idx="513">
                  <c:v>41280</c:v>
                </c:pt>
                <c:pt idx="514">
                  <c:v>41360</c:v>
                </c:pt>
                <c:pt idx="515">
                  <c:v>41440</c:v>
                </c:pt>
                <c:pt idx="516">
                  <c:v>41520</c:v>
                </c:pt>
                <c:pt idx="517">
                  <c:v>41600</c:v>
                </c:pt>
                <c:pt idx="518">
                  <c:v>41680</c:v>
                </c:pt>
                <c:pt idx="519">
                  <c:v>41760</c:v>
                </c:pt>
                <c:pt idx="520">
                  <c:v>41840</c:v>
                </c:pt>
                <c:pt idx="521">
                  <c:v>41920</c:v>
                </c:pt>
                <c:pt idx="522">
                  <c:v>42000</c:v>
                </c:pt>
                <c:pt idx="523">
                  <c:v>42080</c:v>
                </c:pt>
                <c:pt idx="524">
                  <c:v>42160</c:v>
                </c:pt>
                <c:pt idx="525">
                  <c:v>42240</c:v>
                </c:pt>
                <c:pt idx="526">
                  <c:v>42320</c:v>
                </c:pt>
                <c:pt idx="527">
                  <c:v>42400</c:v>
                </c:pt>
                <c:pt idx="528">
                  <c:v>42480</c:v>
                </c:pt>
                <c:pt idx="529">
                  <c:v>42560</c:v>
                </c:pt>
                <c:pt idx="530">
                  <c:v>42640</c:v>
                </c:pt>
                <c:pt idx="531">
                  <c:v>42720</c:v>
                </c:pt>
                <c:pt idx="532">
                  <c:v>42800</c:v>
                </c:pt>
                <c:pt idx="533">
                  <c:v>42880</c:v>
                </c:pt>
                <c:pt idx="534">
                  <c:v>42960</c:v>
                </c:pt>
                <c:pt idx="535">
                  <c:v>43040</c:v>
                </c:pt>
                <c:pt idx="536">
                  <c:v>43120</c:v>
                </c:pt>
                <c:pt idx="537">
                  <c:v>43200</c:v>
                </c:pt>
                <c:pt idx="538">
                  <c:v>43280</c:v>
                </c:pt>
                <c:pt idx="539">
                  <c:v>43360</c:v>
                </c:pt>
                <c:pt idx="540">
                  <c:v>43440</c:v>
                </c:pt>
                <c:pt idx="541">
                  <c:v>43520</c:v>
                </c:pt>
                <c:pt idx="542">
                  <c:v>43600</c:v>
                </c:pt>
                <c:pt idx="543">
                  <c:v>43680</c:v>
                </c:pt>
                <c:pt idx="544">
                  <c:v>43760</c:v>
                </c:pt>
                <c:pt idx="545">
                  <c:v>43840</c:v>
                </c:pt>
                <c:pt idx="546">
                  <c:v>43920</c:v>
                </c:pt>
                <c:pt idx="547">
                  <c:v>44000</c:v>
                </c:pt>
                <c:pt idx="548">
                  <c:v>44080</c:v>
                </c:pt>
                <c:pt idx="549">
                  <c:v>44160</c:v>
                </c:pt>
                <c:pt idx="550">
                  <c:v>44240</c:v>
                </c:pt>
                <c:pt idx="551">
                  <c:v>44320</c:v>
                </c:pt>
                <c:pt idx="552">
                  <c:v>44400</c:v>
                </c:pt>
                <c:pt idx="553">
                  <c:v>44480</c:v>
                </c:pt>
                <c:pt idx="554">
                  <c:v>44560</c:v>
                </c:pt>
                <c:pt idx="555">
                  <c:v>44640</c:v>
                </c:pt>
                <c:pt idx="556">
                  <c:v>44720</c:v>
                </c:pt>
                <c:pt idx="557">
                  <c:v>44800</c:v>
                </c:pt>
                <c:pt idx="558">
                  <c:v>44880</c:v>
                </c:pt>
                <c:pt idx="559">
                  <c:v>44960</c:v>
                </c:pt>
                <c:pt idx="560">
                  <c:v>45040</c:v>
                </c:pt>
                <c:pt idx="561">
                  <c:v>45120</c:v>
                </c:pt>
                <c:pt idx="562">
                  <c:v>45200</c:v>
                </c:pt>
                <c:pt idx="563">
                  <c:v>45280</c:v>
                </c:pt>
                <c:pt idx="564">
                  <c:v>45360</c:v>
                </c:pt>
                <c:pt idx="565">
                  <c:v>45440</c:v>
                </c:pt>
                <c:pt idx="566">
                  <c:v>45520</c:v>
                </c:pt>
                <c:pt idx="567">
                  <c:v>45600</c:v>
                </c:pt>
                <c:pt idx="568">
                  <c:v>45680</c:v>
                </c:pt>
                <c:pt idx="569">
                  <c:v>45760</c:v>
                </c:pt>
                <c:pt idx="570">
                  <c:v>45840</c:v>
                </c:pt>
                <c:pt idx="571">
                  <c:v>45920</c:v>
                </c:pt>
                <c:pt idx="572">
                  <c:v>46000</c:v>
                </c:pt>
                <c:pt idx="573">
                  <c:v>46080</c:v>
                </c:pt>
                <c:pt idx="574">
                  <c:v>46160</c:v>
                </c:pt>
                <c:pt idx="575">
                  <c:v>46240</c:v>
                </c:pt>
                <c:pt idx="576">
                  <c:v>46320</c:v>
                </c:pt>
                <c:pt idx="577">
                  <c:v>46400</c:v>
                </c:pt>
                <c:pt idx="578">
                  <c:v>46480</c:v>
                </c:pt>
                <c:pt idx="579">
                  <c:v>46560</c:v>
                </c:pt>
                <c:pt idx="580">
                  <c:v>46640</c:v>
                </c:pt>
                <c:pt idx="581">
                  <c:v>46720</c:v>
                </c:pt>
                <c:pt idx="582">
                  <c:v>46800</c:v>
                </c:pt>
                <c:pt idx="583">
                  <c:v>46880</c:v>
                </c:pt>
                <c:pt idx="584">
                  <c:v>46960</c:v>
                </c:pt>
                <c:pt idx="585">
                  <c:v>47040</c:v>
                </c:pt>
                <c:pt idx="586">
                  <c:v>47120</c:v>
                </c:pt>
                <c:pt idx="587">
                  <c:v>47200</c:v>
                </c:pt>
                <c:pt idx="588">
                  <c:v>47280</c:v>
                </c:pt>
                <c:pt idx="589">
                  <c:v>47360</c:v>
                </c:pt>
                <c:pt idx="590">
                  <c:v>47440</c:v>
                </c:pt>
                <c:pt idx="591">
                  <c:v>47520</c:v>
                </c:pt>
                <c:pt idx="592">
                  <c:v>47600</c:v>
                </c:pt>
                <c:pt idx="593">
                  <c:v>47680</c:v>
                </c:pt>
                <c:pt idx="594">
                  <c:v>47760</c:v>
                </c:pt>
                <c:pt idx="595">
                  <c:v>47840</c:v>
                </c:pt>
                <c:pt idx="596">
                  <c:v>47920</c:v>
                </c:pt>
                <c:pt idx="597">
                  <c:v>48000</c:v>
                </c:pt>
                <c:pt idx="598">
                  <c:v>48080</c:v>
                </c:pt>
                <c:pt idx="599">
                  <c:v>48160</c:v>
                </c:pt>
                <c:pt idx="600">
                  <c:v>48240</c:v>
                </c:pt>
                <c:pt idx="601">
                  <c:v>48320</c:v>
                </c:pt>
                <c:pt idx="602">
                  <c:v>48400</c:v>
                </c:pt>
                <c:pt idx="603">
                  <c:v>48480</c:v>
                </c:pt>
                <c:pt idx="604">
                  <c:v>48560</c:v>
                </c:pt>
                <c:pt idx="605">
                  <c:v>48640</c:v>
                </c:pt>
                <c:pt idx="606">
                  <c:v>48720</c:v>
                </c:pt>
                <c:pt idx="607">
                  <c:v>48800</c:v>
                </c:pt>
                <c:pt idx="608">
                  <c:v>48880</c:v>
                </c:pt>
                <c:pt idx="609">
                  <c:v>48960</c:v>
                </c:pt>
                <c:pt idx="610">
                  <c:v>49040</c:v>
                </c:pt>
                <c:pt idx="611">
                  <c:v>49120</c:v>
                </c:pt>
                <c:pt idx="612">
                  <c:v>49200</c:v>
                </c:pt>
                <c:pt idx="613">
                  <c:v>49280</c:v>
                </c:pt>
                <c:pt idx="614">
                  <c:v>49360</c:v>
                </c:pt>
                <c:pt idx="615">
                  <c:v>49440</c:v>
                </c:pt>
                <c:pt idx="616">
                  <c:v>49520</c:v>
                </c:pt>
                <c:pt idx="617">
                  <c:v>49600</c:v>
                </c:pt>
                <c:pt idx="618">
                  <c:v>49680</c:v>
                </c:pt>
                <c:pt idx="619">
                  <c:v>49760</c:v>
                </c:pt>
                <c:pt idx="620">
                  <c:v>49840</c:v>
                </c:pt>
                <c:pt idx="621">
                  <c:v>49920</c:v>
                </c:pt>
                <c:pt idx="622">
                  <c:v>50000</c:v>
                </c:pt>
                <c:pt idx="623">
                  <c:v>50080</c:v>
                </c:pt>
                <c:pt idx="624">
                  <c:v>50160</c:v>
                </c:pt>
                <c:pt idx="625">
                  <c:v>50240</c:v>
                </c:pt>
                <c:pt idx="626">
                  <c:v>50320</c:v>
                </c:pt>
                <c:pt idx="627">
                  <c:v>50400</c:v>
                </c:pt>
                <c:pt idx="628">
                  <c:v>50480</c:v>
                </c:pt>
                <c:pt idx="629">
                  <c:v>50560</c:v>
                </c:pt>
                <c:pt idx="630">
                  <c:v>50640</c:v>
                </c:pt>
                <c:pt idx="631">
                  <c:v>50720</c:v>
                </c:pt>
                <c:pt idx="632">
                  <c:v>50800</c:v>
                </c:pt>
                <c:pt idx="633">
                  <c:v>50880</c:v>
                </c:pt>
                <c:pt idx="634">
                  <c:v>50960</c:v>
                </c:pt>
                <c:pt idx="635">
                  <c:v>51040</c:v>
                </c:pt>
                <c:pt idx="636">
                  <c:v>51120</c:v>
                </c:pt>
                <c:pt idx="637">
                  <c:v>51200</c:v>
                </c:pt>
                <c:pt idx="638">
                  <c:v>51280</c:v>
                </c:pt>
                <c:pt idx="639">
                  <c:v>51360</c:v>
                </c:pt>
                <c:pt idx="640">
                  <c:v>51440</c:v>
                </c:pt>
                <c:pt idx="641">
                  <c:v>51520</c:v>
                </c:pt>
                <c:pt idx="642">
                  <c:v>51600</c:v>
                </c:pt>
                <c:pt idx="643">
                  <c:v>51680</c:v>
                </c:pt>
                <c:pt idx="644">
                  <c:v>51760</c:v>
                </c:pt>
                <c:pt idx="645">
                  <c:v>51840</c:v>
                </c:pt>
                <c:pt idx="646">
                  <c:v>51920</c:v>
                </c:pt>
                <c:pt idx="647">
                  <c:v>52000</c:v>
                </c:pt>
                <c:pt idx="648">
                  <c:v>52080</c:v>
                </c:pt>
                <c:pt idx="649">
                  <c:v>52160</c:v>
                </c:pt>
                <c:pt idx="650">
                  <c:v>52240</c:v>
                </c:pt>
                <c:pt idx="651">
                  <c:v>52320</c:v>
                </c:pt>
                <c:pt idx="652">
                  <c:v>52400</c:v>
                </c:pt>
                <c:pt idx="653">
                  <c:v>52480</c:v>
                </c:pt>
                <c:pt idx="654">
                  <c:v>52560</c:v>
                </c:pt>
                <c:pt idx="655">
                  <c:v>52640</c:v>
                </c:pt>
                <c:pt idx="656">
                  <c:v>52720</c:v>
                </c:pt>
                <c:pt idx="657">
                  <c:v>52800</c:v>
                </c:pt>
                <c:pt idx="658">
                  <c:v>52880</c:v>
                </c:pt>
                <c:pt idx="659">
                  <c:v>52960</c:v>
                </c:pt>
                <c:pt idx="660">
                  <c:v>53040</c:v>
                </c:pt>
                <c:pt idx="661">
                  <c:v>53120</c:v>
                </c:pt>
                <c:pt idx="662">
                  <c:v>53200</c:v>
                </c:pt>
                <c:pt idx="663">
                  <c:v>53280</c:v>
                </c:pt>
                <c:pt idx="664">
                  <c:v>53360</c:v>
                </c:pt>
                <c:pt idx="665">
                  <c:v>53440</c:v>
                </c:pt>
                <c:pt idx="666">
                  <c:v>53520</c:v>
                </c:pt>
                <c:pt idx="667">
                  <c:v>53600</c:v>
                </c:pt>
                <c:pt idx="668">
                  <c:v>53680</c:v>
                </c:pt>
                <c:pt idx="669">
                  <c:v>53760</c:v>
                </c:pt>
                <c:pt idx="670">
                  <c:v>53840</c:v>
                </c:pt>
                <c:pt idx="671">
                  <c:v>53920</c:v>
                </c:pt>
                <c:pt idx="672">
                  <c:v>54000</c:v>
                </c:pt>
                <c:pt idx="673">
                  <c:v>54080</c:v>
                </c:pt>
                <c:pt idx="674">
                  <c:v>54160</c:v>
                </c:pt>
                <c:pt idx="675">
                  <c:v>54240</c:v>
                </c:pt>
                <c:pt idx="676">
                  <c:v>54320</c:v>
                </c:pt>
                <c:pt idx="677">
                  <c:v>54400</c:v>
                </c:pt>
                <c:pt idx="678">
                  <c:v>54480</c:v>
                </c:pt>
                <c:pt idx="679">
                  <c:v>54560</c:v>
                </c:pt>
                <c:pt idx="680">
                  <c:v>54640</c:v>
                </c:pt>
                <c:pt idx="681">
                  <c:v>54720</c:v>
                </c:pt>
                <c:pt idx="682">
                  <c:v>54800</c:v>
                </c:pt>
                <c:pt idx="683">
                  <c:v>54880</c:v>
                </c:pt>
                <c:pt idx="684">
                  <c:v>54960</c:v>
                </c:pt>
                <c:pt idx="685">
                  <c:v>55040</c:v>
                </c:pt>
                <c:pt idx="686">
                  <c:v>55120</c:v>
                </c:pt>
                <c:pt idx="687">
                  <c:v>55200</c:v>
                </c:pt>
                <c:pt idx="688">
                  <c:v>55280</c:v>
                </c:pt>
                <c:pt idx="689">
                  <c:v>55360</c:v>
                </c:pt>
                <c:pt idx="690">
                  <c:v>55440</c:v>
                </c:pt>
                <c:pt idx="691">
                  <c:v>55520</c:v>
                </c:pt>
                <c:pt idx="692">
                  <c:v>55600</c:v>
                </c:pt>
                <c:pt idx="693">
                  <c:v>55680</c:v>
                </c:pt>
                <c:pt idx="694">
                  <c:v>55760</c:v>
                </c:pt>
                <c:pt idx="695">
                  <c:v>55840</c:v>
                </c:pt>
                <c:pt idx="696">
                  <c:v>55920</c:v>
                </c:pt>
                <c:pt idx="697">
                  <c:v>56000</c:v>
                </c:pt>
                <c:pt idx="698">
                  <c:v>56080</c:v>
                </c:pt>
                <c:pt idx="699">
                  <c:v>56160</c:v>
                </c:pt>
                <c:pt idx="700">
                  <c:v>56240</c:v>
                </c:pt>
                <c:pt idx="701">
                  <c:v>56320</c:v>
                </c:pt>
                <c:pt idx="702">
                  <c:v>56400</c:v>
                </c:pt>
                <c:pt idx="703">
                  <c:v>56480</c:v>
                </c:pt>
                <c:pt idx="704">
                  <c:v>56560</c:v>
                </c:pt>
                <c:pt idx="705">
                  <c:v>56640</c:v>
                </c:pt>
                <c:pt idx="706">
                  <c:v>56720</c:v>
                </c:pt>
                <c:pt idx="707">
                  <c:v>56800</c:v>
                </c:pt>
                <c:pt idx="708">
                  <c:v>56880</c:v>
                </c:pt>
                <c:pt idx="709">
                  <c:v>56960</c:v>
                </c:pt>
                <c:pt idx="710">
                  <c:v>57040</c:v>
                </c:pt>
                <c:pt idx="711">
                  <c:v>57120</c:v>
                </c:pt>
                <c:pt idx="712">
                  <c:v>57200</c:v>
                </c:pt>
                <c:pt idx="713">
                  <c:v>57280</c:v>
                </c:pt>
                <c:pt idx="714">
                  <c:v>57360</c:v>
                </c:pt>
                <c:pt idx="715">
                  <c:v>57440</c:v>
                </c:pt>
                <c:pt idx="716">
                  <c:v>57520</c:v>
                </c:pt>
                <c:pt idx="717">
                  <c:v>57600</c:v>
                </c:pt>
                <c:pt idx="718">
                  <c:v>57680</c:v>
                </c:pt>
                <c:pt idx="719">
                  <c:v>57760</c:v>
                </c:pt>
                <c:pt idx="720">
                  <c:v>57840</c:v>
                </c:pt>
                <c:pt idx="721">
                  <c:v>57920</c:v>
                </c:pt>
                <c:pt idx="722">
                  <c:v>58000</c:v>
                </c:pt>
                <c:pt idx="723">
                  <c:v>58080</c:v>
                </c:pt>
                <c:pt idx="724">
                  <c:v>58160</c:v>
                </c:pt>
                <c:pt idx="725">
                  <c:v>58240</c:v>
                </c:pt>
                <c:pt idx="726">
                  <c:v>58320</c:v>
                </c:pt>
                <c:pt idx="727">
                  <c:v>58400</c:v>
                </c:pt>
                <c:pt idx="728">
                  <c:v>58480</c:v>
                </c:pt>
                <c:pt idx="729">
                  <c:v>58560</c:v>
                </c:pt>
                <c:pt idx="730">
                  <c:v>58640</c:v>
                </c:pt>
                <c:pt idx="731">
                  <c:v>58720</c:v>
                </c:pt>
                <c:pt idx="732">
                  <c:v>58800</c:v>
                </c:pt>
                <c:pt idx="733">
                  <c:v>58880</c:v>
                </c:pt>
                <c:pt idx="734">
                  <c:v>58960</c:v>
                </c:pt>
                <c:pt idx="735">
                  <c:v>59040</c:v>
                </c:pt>
                <c:pt idx="736">
                  <c:v>59120</c:v>
                </c:pt>
                <c:pt idx="737">
                  <c:v>59200</c:v>
                </c:pt>
                <c:pt idx="738">
                  <c:v>59280</c:v>
                </c:pt>
                <c:pt idx="739">
                  <c:v>59360</c:v>
                </c:pt>
                <c:pt idx="740">
                  <c:v>59440</c:v>
                </c:pt>
                <c:pt idx="741">
                  <c:v>59520</c:v>
                </c:pt>
                <c:pt idx="742">
                  <c:v>59600</c:v>
                </c:pt>
                <c:pt idx="743">
                  <c:v>59680</c:v>
                </c:pt>
                <c:pt idx="744">
                  <c:v>59760</c:v>
                </c:pt>
                <c:pt idx="745">
                  <c:v>59840</c:v>
                </c:pt>
                <c:pt idx="746">
                  <c:v>59920</c:v>
                </c:pt>
                <c:pt idx="747">
                  <c:v>60000</c:v>
                </c:pt>
                <c:pt idx="748">
                  <c:v>60080</c:v>
                </c:pt>
                <c:pt idx="749">
                  <c:v>60160</c:v>
                </c:pt>
                <c:pt idx="750">
                  <c:v>60240</c:v>
                </c:pt>
                <c:pt idx="751">
                  <c:v>60320</c:v>
                </c:pt>
                <c:pt idx="752">
                  <c:v>60400</c:v>
                </c:pt>
                <c:pt idx="753">
                  <c:v>60480</c:v>
                </c:pt>
                <c:pt idx="754">
                  <c:v>60560</c:v>
                </c:pt>
                <c:pt idx="755">
                  <c:v>60640</c:v>
                </c:pt>
                <c:pt idx="756">
                  <c:v>60720</c:v>
                </c:pt>
                <c:pt idx="757">
                  <c:v>60800</c:v>
                </c:pt>
                <c:pt idx="758">
                  <c:v>60880</c:v>
                </c:pt>
                <c:pt idx="759">
                  <c:v>60960</c:v>
                </c:pt>
                <c:pt idx="760">
                  <c:v>61040</c:v>
                </c:pt>
                <c:pt idx="761">
                  <c:v>61120</c:v>
                </c:pt>
                <c:pt idx="762">
                  <c:v>61200</c:v>
                </c:pt>
                <c:pt idx="763">
                  <c:v>61280</c:v>
                </c:pt>
                <c:pt idx="764">
                  <c:v>61360</c:v>
                </c:pt>
                <c:pt idx="765">
                  <c:v>61440</c:v>
                </c:pt>
                <c:pt idx="766">
                  <c:v>61520</c:v>
                </c:pt>
                <c:pt idx="767">
                  <c:v>61600</c:v>
                </c:pt>
                <c:pt idx="768">
                  <c:v>61680</c:v>
                </c:pt>
                <c:pt idx="769">
                  <c:v>61760</c:v>
                </c:pt>
                <c:pt idx="770">
                  <c:v>61840</c:v>
                </c:pt>
                <c:pt idx="771">
                  <c:v>61920</c:v>
                </c:pt>
                <c:pt idx="772">
                  <c:v>62000</c:v>
                </c:pt>
                <c:pt idx="773">
                  <c:v>62080</c:v>
                </c:pt>
                <c:pt idx="774">
                  <c:v>62160</c:v>
                </c:pt>
                <c:pt idx="775">
                  <c:v>62240</c:v>
                </c:pt>
                <c:pt idx="776">
                  <c:v>62320</c:v>
                </c:pt>
                <c:pt idx="777">
                  <c:v>62400</c:v>
                </c:pt>
                <c:pt idx="778">
                  <c:v>62480</c:v>
                </c:pt>
                <c:pt idx="779">
                  <c:v>62560</c:v>
                </c:pt>
                <c:pt idx="780">
                  <c:v>62640</c:v>
                </c:pt>
                <c:pt idx="781">
                  <c:v>62720</c:v>
                </c:pt>
                <c:pt idx="782">
                  <c:v>62800</c:v>
                </c:pt>
                <c:pt idx="783">
                  <c:v>62880</c:v>
                </c:pt>
                <c:pt idx="784">
                  <c:v>62960</c:v>
                </c:pt>
                <c:pt idx="785">
                  <c:v>63040</c:v>
                </c:pt>
                <c:pt idx="786">
                  <c:v>63120</c:v>
                </c:pt>
                <c:pt idx="787">
                  <c:v>63200</c:v>
                </c:pt>
                <c:pt idx="788">
                  <c:v>63280</c:v>
                </c:pt>
                <c:pt idx="789">
                  <c:v>63360</c:v>
                </c:pt>
                <c:pt idx="790">
                  <c:v>63440</c:v>
                </c:pt>
                <c:pt idx="791">
                  <c:v>63520</c:v>
                </c:pt>
                <c:pt idx="792">
                  <c:v>63600</c:v>
                </c:pt>
                <c:pt idx="793">
                  <c:v>63680</c:v>
                </c:pt>
                <c:pt idx="794">
                  <c:v>63760</c:v>
                </c:pt>
                <c:pt idx="795">
                  <c:v>63840</c:v>
                </c:pt>
                <c:pt idx="796">
                  <c:v>63920</c:v>
                </c:pt>
                <c:pt idx="797">
                  <c:v>64000</c:v>
                </c:pt>
                <c:pt idx="798">
                  <c:v>64080</c:v>
                </c:pt>
                <c:pt idx="799">
                  <c:v>64160</c:v>
                </c:pt>
                <c:pt idx="800">
                  <c:v>64240</c:v>
                </c:pt>
                <c:pt idx="801">
                  <c:v>64320</c:v>
                </c:pt>
                <c:pt idx="802">
                  <c:v>64400</c:v>
                </c:pt>
                <c:pt idx="803">
                  <c:v>64480</c:v>
                </c:pt>
                <c:pt idx="804">
                  <c:v>64560</c:v>
                </c:pt>
                <c:pt idx="805">
                  <c:v>64640</c:v>
                </c:pt>
                <c:pt idx="806">
                  <c:v>64720</c:v>
                </c:pt>
                <c:pt idx="807">
                  <c:v>64800</c:v>
                </c:pt>
                <c:pt idx="808">
                  <c:v>64880</c:v>
                </c:pt>
                <c:pt idx="809">
                  <c:v>64960</c:v>
                </c:pt>
                <c:pt idx="810">
                  <c:v>65040</c:v>
                </c:pt>
                <c:pt idx="811">
                  <c:v>65120</c:v>
                </c:pt>
                <c:pt idx="812">
                  <c:v>65200</c:v>
                </c:pt>
                <c:pt idx="813">
                  <c:v>65280</c:v>
                </c:pt>
                <c:pt idx="814">
                  <c:v>65360</c:v>
                </c:pt>
                <c:pt idx="815">
                  <c:v>65440</c:v>
                </c:pt>
                <c:pt idx="816">
                  <c:v>65520</c:v>
                </c:pt>
                <c:pt idx="817">
                  <c:v>65600</c:v>
                </c:pt>
                <c:pt idx="818">
                  <c:v>65680</c:v>
                </c:pt>
                <c:pt idx="819">
                  <c:v>65760</c:v>
                </c:pt>
                <c:pt idx="820">
                  <c:v>65840</c:v>
                </c:pt>
                <c:pt idx="821">
                  <c:v>65920</c:v>
                </c:pt>
                <c:pt idx="822">
                  <c:v>66000</c:v>
                </c:pt>
                <c:pt idx="823">
                  <c:v>66080</c:v>
                </c:pt>
                <c:pt idx="824">
                  <c:v>66160</c:v>
                </c:pt>
                <c:pt idx="825">
                  <c:v>66240</c:v>
                </c:pt>
                <c:pt idx="826">
                  <c:v>66320</c:v>
                </c:pt>
                <c:pt idx="827">
                  <c:v>66400</c:v>
                </c:pt>
                <c:pt idx="828">
                  <c:v>66480</c:v>
                </c:pt>
                <c:pt idx="829">
                  <c:v>66560</c:v>
                </c:pt>
                <c:pt idx="830">
                  <c:v>66640</c:v>
                </c:pt>
                <c:pt idx="831">
                  <c:v>66720</c:v>
                </c:pt>
                <c:pt idx="832">
                  <c:v>66800</c:v>
                </c:pt>
                <c:pt idx="833">
                  <c:v>66880</c:v>
                </c:pt>
                <c:pt idx="834">
                  <c:v>66960</c:v>
                </c:pt>
                <c:pt idx="835">
                  <c:v>67040</c:v>
                </c:pt>
                <c:pt idx="836">
                  <c:v>67120</c:v>
                </c:pt>
                <c:pt idx="837">
                  <c:v>67200</c:v>
                </c:pt>
                <c:pt idx="838">
                  <c:v>67280</c:v>
                </c:pt>
                <c:pt idx="839">
                  <c:v>67360</c:v>
                </c:pt>
                <c:pt idx="840">
                  <c:v>67440</c:v>
                </c:pt>
                <c:pt idx="841">
                  <c:v>67520</c:v>
                </c:pt>
                <c:pt idx="842">
                  <c:v>67600</c:v>
                </c:pt>
                <c:pt idx="843">
                  <c:v>67680</c:v>
                </c:pt>
                <c:pt idx="844">
                  <c:v>67760</c:v>
                </c:pt>
                <c:pt idx="845">
                  <c:v>67840</c:v>
                </c:pt>
                <c:pt idx="846">
                  <c:v>67920</c:v>
                </c:pt>
                <c:pt idx="847">
                  <c:v>68000</c:v>
                </c:pt>
                <c:pt idx="848">
                  <c:v>68080</c:v>
                </c:pt>
                <c:pt idx="849">
                  <c:v>68160</c:v>
                </c:pt>
                <c:pt idx="850">
                  <c:v>68240</c:v>
                </c:pt>
                <c:pt idx="851">
                  <c:v>68320</c:v>
                </c:pt>
                <c:pt idx="852">
                  <c:v>68400</c:v>
                </c:pt>
                <c:pt idx="853">
                  <c:v>68480</c:v>
                </c:pt>
                <c:pt idx="854">
                  <c:v>68560</c:v>
                </c:pt>
                <c:pt idx="855">
                  <c:v>68640</c:v>
                </c:pt>
                <c:pt idx="856">
                  <c:v>68720</c:v>
                </c:pt>
                <c:pt idx="857">
                  <c:v>68800</c:v>
                </c:pt>
                <c:pt idx="858">
                  <c:v>68880</c:v>
                </c:pt>
                <c:pt idx="859">
                  <c:v>68960</c:v>
                </c:pt>
                <c:pt idx="860">
                  <c:v>69040</c:v>
                </c:pt>
                <c:pt idx="861">
                  <c:v>69120</c:v>
                </c:pt>
                <c:pt idx="862">
                  <c:v>69200</c:v>
                </c:pt>
                <c:pt idx="863">
                  <c:v>69280</c:v>
                </c:pt>
                <c:pt idx="864">
                  <c:v>69360</c:v>
                </c:pt>
                <c:pt idx="865">
                  <c:v>69440</c:v>
                </c:pt>
                <c:pt idx="866">
                  <c:v>69520</c:v>
                </c:pt>
                <c:pt idx="867">
                  <c:v>69600</c:v>
                </c:pt>
                <c:pt idx="868">
                  <c:v>69680</c:v>
                </c:pt>
                <c:pt idx="869">
                  <c:v>69760</c:v>
                </c:pt>
                <c:pt idx="870">
                  <c:v>69840</c:v>
                </c:pt>
                <c:pt idx="871">
                  <c:v>69920</c:v>
                </c:pt>
                <c:pt idx="872">
                  <c:v>70000</c:v>
                </c:pt>
                <c:pt idx="873">
                  <c:v>70080</c:v>
                </c:pt>
                <c:pt idx="874">
                  <c:v>70160</c:v>
                </c:pt>
                <c:pt idx="875">
                  <c:v>70240</c:v>
                </c:pt>
                <c:pt idx="876">
                  <c:v>70320</c:v>
                </c:pt>
                <c:pt idx="877">
                  <c:v>70400</c:v>
                </c:pt>
                <c:pt idx="878">
                  <c:v>70480</c:v>
                </c:pt>
                <c:pt idx="879">
                  <c:v>70560</c:v>
                </c:pt>
                <c:pt idx="880">
                  <c:v>70640</c:v>
                </c:pt>
                <c:pt idx="881">
                  <c:v>70720</c:v>
                </c:pt>
                <c:pt idx="882">
                  <c:v>70800</c:v>
                </c:pt>
                <c:pt idx="883">
                  <c:v>70880</c:v>
                </c:pt>
                <c:pt idx="884">
                  <c:v>70960</c:v>
                </c:pt>
                <c:pt idx="885">
                  <c:v>71040</c:v>
                </c:pt>
                <c:pt idx="886">
                  <c:v>71120</c:v>
                </c:pt>
                <c:pt idx="887">
                  <c:v>71200</c:v>
                </c:pt>
                <c:pt idx="888">
                  <c:v>71280</c:v>
                </c:pt>
                <c:pt idx="889">
                  <c:v>71360</c:v>
                </c:pt>
                <c:pt idx="890">
                  <c:v>71440</c:v>
                </c:pt>
                <c:pt idx="891">
                  <c:v>71520</c:v>
                </c:pt>
                <c:pt idx="892">
                  <c:v>71600</c:v>
                </c:pt>
                <c:pt idx="893">
                  <c:v>71680</c:v>
                </c:pt>
                <c:pt idx="894">
                  <c:v>71760</c:v>
                </c:pt>
                <c:pt idx="895">
                  <c:v>71840</c:v>
                </c:pt>
                <c:pt idx="896">
                  <c:v>71920</c:v>
                </c:pt>
                <c:pt idx="897">
                  <c:v>72000</c:v>
                </c:pt>
                <c:pt idx="898">
                  <c:v>72080</c:v>
                </c:pt>
                <c:pt idx="899">
                  <c:v>72160</c:v>
                </c:pt>
                <c:pt idx="900">
                  <c:v>72240</c:v>
                </c:pt>
                <c:pt idx="901">
                  <c:v>72320</c:v>
                </c:pt>
                <c:pt idx="902">
                  <c:v>72400</c:v>
                </c:pt>
                <c:pt idx="903">
                  <c:v>72480</c:v>
                </c:pt>
                <c:pt idx="904">
                  <c:v>72560</c:v>
                </c:pt>
                <c:pt idx="905">
                  <c:v>72640</c:v>
                </c:pt>
                <c:pt idx="906">
                  <c:v>72720</c:v>
                </c:pt>
                <c:pt idx="907">
                  <c:v>72800</c:v>
                </c:pt>
                <c:pt idx="908">
                  <c:v>72880</c:v>
                </c:pt>
                <c:pt idx="909">
                  <c:v>72960</c:v>
                </c:pt>
                <c:pt idx="910">
                  <c:v>73040</c:v>
                </c:pt>
                <c:pt idx="911">
                  <c:v>73120</c:v>
                </c:pt>
                <c:pt idx="912">
                  <c:v>73200</c:v>
                </c:pt>
                <c:pt idx="913">
                  <c:v>73280</c:v>
                </c:pt>
                <c:pt idx="914">
                  <c:v>73360</c:v>
                </c:pt>
                <c:pt idx="915">
                  <c:v>73440</c:v>
                </c:pt>
                <c:pt idx="916">
                  <c:v>73520</c:v>
                </c:pt>
                <c:pt idx="917">
                  <c:v>73600</c:v>
                </c:pt>
                <c:pt idx="918">
                  <c:v>73680</c:v>
                </c:pt>
                <c:pt idx="919">
                  <c:v>73760</c:v>
                </c:pt>
                <c:pt idx="920">
                  <c:v>73840</c:v>
                </c:pt>
                <c:pt idx="921">
                  <c:v>73920</c:v>
                </c:pt>
                <c:pt idx="922">
                  <c:v>74000</c:v>
                </c:pt>
                <c:pt idx="923">
                  <c:v>74080</c:v>
                </c:pt>
                <c:pt idx="924">
                  <c:v>74160</c:v>
                </c:pt>
                <c:pt idx="925">
                  <c:v>74240</c:v>
                </c:pt>
                <c:pt idx="926">
                  <c:v>74320</c:v>
                </c:pt>
                <c:pt idx="927">
                  <c:v>74400</c:v>
                </c:pt>
                <c:pt idx="928">
                  <c:v>74480</c:v>
                </c:pt>
                <c:pt idx="929">
                  <c:v>74560</c:v>
                </c:pt>
                <c:pt idx="930">
                  <c:v>74640</c:v>
                </c:pt>
                <c:pt idx="931">
                  <c:v>74720</c:v>
                </c:pt>
                <c:pt idx="932">
                  <c:v>74800</c:v>
                </c:pt>
                <c:pt idx="933">
                  <c:v>74880</c:v>
                </c:pt>
                <c:pt idx="934">
                  <c:v>74960</c:v>
                </c:pt>
                <c:pt idx="935">
                  <c:v>75040</c:v>
                </c:pt>
                <c:pt idx="936">
                  <c:v>75120</c:v>
                </c:pt>
                <c:pt idx="937">
                  <c:v>75200</c:v>
                </c:pt>
                <c:pt idx="938">
                  <c:v>75280</c:v>
                </c:pt>
                <c:pt idx="939">
                  <c:v>75360</c:v>
                </c:pt>
                <c:pt idx="940">
                  <c:v>75440</c:v>
                </c:pt>
                <c:pt idx="941">
                  <c:v>75520</c:v>
                </c:pt>
                <c:pt idx="942">
                  <c:v>75600</c:v>
                </c:pt>
                <c:pt idx="943">
                  <c:v>75680</c:v>
                </c:pt>
                <c:pt idx="944">
                  <c:v>75760</c:v>
                </c:pt>
                <c:pt idx="945">
                  <c:v>75840</c:v>
                </c:pt>
                <c:pt idx="946">
                  <c:v>75920</c:v>
                </c:pt>
                <c:pt idx="947">
                  <c:v>76000</c:v>
                </c:pt>
                <c:pt idx="948">
                  <c:v>76080</c:v>
                </c:pt>
                <c:pt idx="949">
                  <c:v>76160</c:v>
                </c:pt>
                <c:pt idx="950">
                  <c:v>76240</c:v>
                </c:pt>
                <c:pt idx="951">
                  <c:v>76320</c:v>
                </c:pt>
                <c:pt idx="952">
                  <c:v>76400</c:v>
                </c:pt>
                <c:pt idx="953">
                  <c:v>76480</c:v>
                </c:pt>
                <c:pt idx="954">
                  <c:v>76560</c:v>
                </c:pt>
                <c:pt idx="955">
                  <c:v>76640</c:v>
                </c:pt>
                <c:pt idx="956">
                  <c:v>76720</c:v>
                </c:pt>
                <c:pt idx="957">
                  <c:v>76800</c:v>
                </c:pt>
                <c:pt idx="958">
                  <c:v>76880</c:v>
                </c:pt>
                <c:pt idx="959">
                  <c:v>76960</c:v>
                </c:pt>
                <c:pt idx="960">
                  <c:v>77040</c:v>
                </c:pt>
                <c:pt idx="961">
                  <c:v>77120</c:v>
                </c:pt>
                <c:pt idx="962">
                  <c:v>77200</c:v>
                </c:pt>
                <c:pt idx="963">
                  <c:v>77280</c:v>
                </c:pt>
                <c:pt idx="964">
                  <c:v>77360</c:v>
                </c:pt>
                <c:pt idx="965">
                  <c:v>77440</c:v>
                </c:pt>
                <c:pt idx="966">
                  <c:v>77520</c:v>
                </c:pt>
                <c:pt idx="967">
                  <c:v>77600</c:v>
                </c:pt>
                <c:pt idx="968">
                  <c:v>77680</c:v>
                </c:pt>
                <c:pt idx="969">
                  <c:v>77760</c:v>
                </c:pt>
                <c:pt idx="970">
                  <c:v>77840</c:v>
                </c:pt>
                <c:pt idx="971">
                  <c:v>77920</c:v>
                </c:pt>
                <c:pt idx="972">
                  <c:v>78000</c:v>
                </c:pt>
                <c:pt idx="973">
                  <c:v>78080</c:v>
                </c:pt>
                <c:pt idx="974">
                  <c:v>78160</c:v>
                </c:pt>
                <c:pt idx="975">
                  <c:v>78240</c:v>
                </c:pt>
                <c:pt idx="976">
                  <c:v>78320</c:v>
                </c:pt>
                <c:pt idx="977">
                  <c:v>78400</c:v>
                </c:pt>
                <c:pt idx="978">
                  <c:v>78480</c:v>
                </c:pt>
                <c:pt idx="979">
                  <c:v>78560</c:v>
                </c:pt>
                <c:pt idx="980">
                  <c:v>78640</c:v>
                </c:pt>
                <c:pt idx="981">
                  <c:v>78720</c:v>
                </c:pt>
                <c:pt idx="982">
                  <c:v>78800</c:v>
                </c:pt>
                <c:pt idx="983">
                  <c:v>78880</c:v>
                </c:pt>
                <c:pt idx="984">
                  <c:v>78960</c:v>
                </c:pt>
                <c:pt idx="985">
                  <c:v>79040</c:v>
                </c:pt>
                <c:pt idx="986">
                  <c:v>79120</c:v>
                </c:pt>
                <c:pt idx="987">
                  <c:v>79200</c:v>
                </c:pt>
                <c:pt idx="988">
                  <c:v>79280</c:v>
                </c:pt>
                <c:pt idx="989">
                  <c:v>79360</c:v>
                </c:pt>
                <c:pt idx="990">
                  <c:v>79440</c:v>
                </c:pt>
                <c:pt idx="991">
                  <c:v>79520</c:v>
                </c:pt>
                <c:pt idx="992">
                  <c:v>79600</c:v>
                </c:pt>
                <c:pt idx="993">
                  <c:v>79680</c:v>
                </c:pt>
                <c:pt idx="994">
                  <c:v>79760</c:v>
                </c:pt>
                <c:pt idx="995">
                  <c:v>79840</c:v>
                </c:pt>
                <c:pt idx="996">
                  <c:v>79920</c:v>
                </c:pt>
                <c:pt idx="997">
                  <c:v>80000</c:v>
                </c:pt>
                <c:pt idx="998">
                  <c:v>80080</c:v>
                </c:pt>
                <c:pt idx="999">
                  <c:v>80160</c:v>
                </c:pt>
                <c:pt idx="1000">
                  <c:v>80240</c:v>
                </c:pt>
                <c:pt idx="1001">
                  <c:v>80320</c:v>
                </c:pt>
                <c:pt idx="1002">
                  <c:v>80400</c:v>
                </c:pt>
                <c:pt idx="1003">
                  <c:v>80480</c:v>
                </c:pt>
                <c:pt idx="1004">
                  <c:v>80560</c:v>
                </c:pt>
                <c:pt idx="1005">
                  <c:v>80640</c:v>
                </c:pt>
                <c:pt idx="1006">
                  <c:v>80720</c:v>
                </c:pt>
                <c:pt idx="1007">
                  <c:v>80800</c:v>
                </c:pt>
                <c:pt idx="1008">
                  <c:v>80880</c:v>
                </c:pt>
                <c:pt idx="1009">
                  <c:v>80960</c:v>
                </c:pt>
                <c:pt idx="1010">
                  <c:v>81040</c:v>
                </c:pt>
                <c:pt idx="1011">
                  <c:v>81120</c:v>
                </c:pt>
                <c:pt idx="1012">
                  <c:v>81200</c:v>
                </c:pt>
                <c:pt idx="1013">
                  <c:v>81280</c:v>
                </c:pt>
                <c:pt idx="1014">
                  <c:v>81360</c:v>
                </c:pt>
                <c:pt idx="1015">
                  <c:v>81440</c:v>
                </c:pt>
                <c:pt idx="1016">
                  <c:v>81520</c:v>
                </c:pt>
                <c:pt idx="1017">
                  <c:v>81600</c:v>
                </c:pt>
                <c:pt idx="1018">
                  <c:v>81680</c:v>
                </c:pt>
                <c:pt idx="1019">
                  <c:v>81760</c:v>
                </c:pt>
                <c:pt idx="1020">
                  <c:v>81840</c:v>
                </c:pt>
                <c:pt idx="1021">
                  <c:v>81920</c:v>
                </c:pt>
                <c:pt idx="1022">
                  <c:v>82000</c:v>
                </c:pt>
                <c:pt idx="1023">
                  <c:v>82080</c:v>
                </c:pt>
                <c:pt idx="1024">
                  <c:v>82160</c:v>
                </c:pt>
                <c:pt idx="1025">
                  <c:v>82240</c:v>
                </c:pt>
                <c:pt idx="1026">
                  <c:v>82320</c:v>
                </c:pt>
                <c:pt idx="1027">
                  <c:v>82400</c:v>
                </c:pt>
                <c:pt idx="1028">
                  <c:v>82480</c:v>
                </c:pt>
                <c:pt idx="1029">
                  <c:v>82560</c:v>
                </c:pt>
                <c:pt idx="1030">
                  <c:v>82640</c:v>
                </c:pt>
                <c:pt idx="1031">
                  <c:v>82720</c:v>
                </c:pt>
                <c:pt idx="1032">
                  <c:v>82800</c:v>
                </c:pt>
                <c:pt idx="1033">
                  <c:v>82880</c:v>
                </c:pt>
                <c:pt idx="1034">
                  <c:v>82960</c:v>
                </c:pt>
                <c:pt idx="1035">
                  <c:v>83040</c:v>
                </c:pt>
                <c:pt idx="1036">
                  <c:v>83120</c:v>
                </c:pt>
                <c:pt idx="1037">
                  <c:v>83200</c:v>
                </c:pt>
                <c:pt idx="1038">
                  <c:v>83280</c:v>
                </c:pt>
                <c:pt idx="1039">
                  <c:v>83360</c:v>
                </c:pt>
                <c:pt idx="1040">
                  <c:v>83440</c:v>
                </c:pt>
                <c:pt idx="1041">
                  <c:v>83520</c:v>
                </c:pt>
                <c:pt idx="1042">
                  <c:v>83600</c:v>
                </c:pt>
                <c:pt idx="1043">
                  <c:v>83680</c:v>
                </c:pt>
                <c:pt idx="1044">
                  <c:v>83760</c:v>
                </c:pt>
                <c:pt idx="1045">
                  <c:v>83840</c:v>
                </c:pt>
                <c:pt idx="1046">
                  <c:v>83920</c:v>
                </c:pt>
                <c:pt idx="1047">
                  <c:v>84000</c:v>
                </c:pt>
                <c:pt idx="1048">
                  <c:v>84080</c:v>
                </c:pt>
                <c:pt idx="1049">
                  <c:v>84160</c:v>
                </c:pt>
                <c:pt idx="1050">
                  <c:v>84240</c:v>
                </c:pt>
                <c:pt idx="1051">
                  <c:v>84320</c:v>
                </c:pt>
                <c:pt idx="1052">
                  <c:v>84400</c:v>
                </c:pt>
                <c:pt idx="1053">
                  <c:v>84480</c:v>
                </c:pt>
                <c:pt idx="1054">
                  <c:v>84560</c:v>
                </c:pt>
                <c:pt idx="1055">
                  <c:v>84640</c:v>
                </c:pt>
                <c:pt idx="1056">
                  <c:v>84720</c:v>
                </c:pt>
                <c:pt idx="1057">
                  <c:v>84800</c:v>
                </c:pt>
                <c:pt idx="1058">
                  <c:v>84880</c:v>
                </c:pt>
                <c:pt idx="1059">
                  <c:v>84960</c:v>
                </c:pt>
                <c:pt idx="1060">
                  <c:v>85040</c:v>
                </c:pt>
                <c:pt idx="1061">
                  <c:v>85120</c:v>
                </c:pt>
                <c:pt idx="1062">
                  <c:v>85200</c:v>
                </c:pt>
                <c:pt idx="1063">
                  <c:v>85280</c:v>
                </c:pt>
                <c:pt idx="1064">
                  <c:v>85360</c:v>
                </c:pt>
                <c:pt idx="1065">
                  <c:v>85440</c:v>
                </c:pt>
                <c:pt idx="1066">
                  <c:v>85520</c:v>
                </c:pt>
                <c:pt idx="1067">
                  <c:v>85600</c:v>
                </c:pt>
                <c:pt idx="1068">
                  <c:v>85680</c:v>
                </c:pt>
                <c:pt idx="1069">
                  <c:v>85760</c:v>
                </c:pt>
                <c:pt idx="1070">
                  <c:v>85840</c:v>
                </c:pt>
                <c:pt idx="1071">
                  <c:v>85920</c:v>
                </c:pt>
                <c:pt idx="1072">
                  <c:v>86000</c:v>
                </c:pt>
                <c:pt idx="1073">
                  <c:v>86080</c:v>
                </c:pt>
                <c:pt idx="1074">
                  <c:v>86160</c:v>
                </c:pt>
                <c:pt idx="1075">
                  <c:v>86240</c:v>
                </c:pt>
                <c:pt idx="1076">
                  <c:v>86320</c:v>
                </c:pt>
                <c:pt idx="1077">
                  <c:v>86400</c:v>
                </c:pt>
                <c:pt idx="1078">
                  <c:v>86480</c:v>
                </c:pt>
                <c:pt idx="1079">
                  <c:v>86560</c:v>
                </c:pt>
                <c:pt idx="1080">
                  <c:v>86640</c:v>
                </c:pt>
                <c:pt idx="1081">
                  <c:v>86720</c:v>
                </c:pt>
                <c:pt idx="1082">
                  <c:v>86800</c:v>
                </c:pt>
                <c:pt idx="1083">
                  <c:v>86880</c:v>
                </c:pt>
                <c:pt idx="1084">
                  <c:v>86960</c:v>
                </c:pt>
                <c:pt idx="1085">
                  <c:v>87040</c:v>
                </c:pt>
                <c:pt idx="1086">
                  <c:v>87120</c:v>
                </c:pt>
                <c:pt idx="1087">
                  <c:v>87200</c:v>
                </c:pt>
                <c:pt idx="1088">
                  <c:v>87280</c:v>
                </c:pt>
                <c:pt idx="1089">
                  <c:v>87360</c:v>
                </c:pt>
                <c:pt idx="1090">
                  <c:v>87440</c:v>
                </c:pt>
                <c:pt idx="1091">
                  <c:v>87520</c:v>
                </c:pt>
                <c:pt idx="1092">
                  <c:v>87600</c:v>
                </c:pt>
                <c:pt idx="1093">
                  <c:v>87680</c:v>
                </c:pt>
                <c:pt idx="1094">
                  <c:v>87760</c:v>
                </c:pt>
                <c:pt idx="1095">
                  <c:v>87840</c:v>
                </c:pt>
                <c:pt idx="1096">
                  <c:v>87920</c:v>
                </c:pt>
                <c:pt idx="1097">
                  <c:v>88000</c:v>
                </c:pt>
                <c:pt idx="1098">
                  <c:v>88080</c:v>
                </c:pt>
                <c:pt idx="1099">
                  <c:v>88160</c:v>
                </c:pt>
                <c:pt idx="1100">
                  <c:v>88240</c:v>
                </c:pt>
                <c:pt idx="1101">
                  <c:v>88320</c:v>
                </c:pt>
                <c:pt idx="1102">
                  <c:v>88400</c:v>
                </c:pt>
                <c:pt idx="1103">
                  <c:v>88480</c:v>
                </c:pt>
                <c:pt idx="1104">
                  <c:v>88560</c:v>
                </c:pt>
                <c:pt idx="1105">
                  <c:v>88640</c:v>
                </c:pt>
                <c:pt idx="1106">
                  <c:v>88720</c:v>
                </c:pt>
                <c:pt idx="1107">
                  <c:v>88800</c:v>
                </c:pt>
                <c:pt idx="1108">
                  <c:v>88880</c:v>
                </c:pt>
                <c:pt idx="1109">
                  <c:v>88960</c:v>
                </c:pt>
                <c:pt idx="1110">
                  <c:v>89040</c:v>
                </c:pt>
                <c:pt idx="1111">
                  <c:v>89120</c:v>
                </c:pt>
                <c:pt idx="1112">
                  <c:v>89200</c:v>
                </c:pt>
                <c:pt idx="1113">
                  <c:v>89280</c:v>
                </c:pt>
                <c:pt idx="1114">
                  <c:v>89360</c:v>
                </c:pt>
                <c:pt idx="1115">
                  <c:v>89440</c:v>
                </c:pt>
                <c:pt idx="1116">
                  <c:v>89520</c:v>
                </c:pt>
                <c:pt idx="1117">
                  <c:v>89600</c:v>
                </c:pt>
                <c:pt idx="1118">
                  <c:v>89680</c:v>
                </c:pt>
                <c:pt idx="1119">
                  <c:v>89760</c:v>
                </c:pt>
                <c:pt idx="1120">
                  <c:v>89840</c:v>
                </c:pt>
                <c:pt idx="1121">
                  <c:v>89920</c:v>
                </c:pt>
                <c:pt idx="1122">
                  <c:v>90000</c:v>
                </c:pt>
                <c:pt idx="1123">
                  <c:v>90080</c:v>
                </c:pt>
                <c:pt idx="1124">
                  <c:v>90160</c:v>
                </c:pt>
                <c:pt idx="1125">
                  <c:v>90240</c:v>
                </c:pt>
                <c:pt idx="1126">
                  <c:v>90320</c:v>
                </c:pt>
                <c:pt idx="1127">
                  <c:v>90400</c:v>
                </c:pt>
                <c:pt idx="1128">
                  <c:v>90480</c:v>
                </c:pt>
                <c:pt idx="1129">
                  <c:v>90560</c:v>
                </c:pt>
                <c:pt idx="1130">
                  <c:v>90640</c:v>
                </c:pt>
                <c:pt idx="1131">
                  <c:v>90720</c:v>
                </c:pt>
                <c:pt idx="1132">
                  <c:v>90800</c:v>
                </c:pt>
                <c:pt idx="1133">
                  <c:v>90880</c:v>
                </c:pt>
                <c:pt idx="1134">
                  <c:v>90960</c:v>
                </c:pt>
                <c:pt idx="1135">
                  <c:v>91040</c:v>
                </c:pt>
                <c:pt idx="1136">
                  <c:v>91120</c:v>
                </c:pt>
                <c:pt idx="1137">
                  <c:v>91200</c:v>
                </c:pt>
                <c:pt idx="1138">
                  <c:v>91280</c:v>
                </c:pt>
                <c:pt idx="1139">
                  <c:v>91360</c:v>
                </c:pt>
                <c:pt idx="1140">
                  <c:v>91440</c:v>
                </c:pt>
                <c:pt idx="1141">
                  <c:v>91520</c:v>
                </c:pt>
                <c:pt idx="1142">
                  <c:v>91600</c:v>
                </c:pt>
                <c:pt idx="1143">
                  <c:v>91680</c:v>
                </c:pt>
                <c:pt idx="1144">
                  <c:v>91760</c:v>
                </c:pt>
                <c:pt idx="1145">
                  <c:v>91840</c:v>
                </c:pt>
                <c:pt idx="1146">
                  <c:v>91920</c:v>
                </c:pt>
                <c:pt idx="1147">
                  <c:v>92000</c:v>
                </c:pt>
                <c:pt idx="1148">
                  <c:v>92080</c:v>
                </c:pt>
                <c:pt idx="1149">
                  <c:v>92160</c:v>
                </c:pt>
                <c:pt idx="1150">
                  <c:v>92240</c:v>
                </c:pt>
                <c:pt idx="1151">
                  <c:v>92320</c:v>
                </c:pt>
                <c:pt idx="1152">
                  <c:v>92400</c:v>
                </c:pt>
                <c:pt idx="1153">
                  <c:v>92480</c:v>
                </c:pt>
                <c:pt idx="1154">
                  <c:v>92560</c:v>
                </c:pt>
                <c:pt idx="1155">
                  <c:v>92640</c:v>
                </c:pt>
                <c:pt idx="1156">
                  <c:v>92720</c:v>
                </c:pt>
                <c:pt idx="1157">
                  <c:v>92800</c:v>
                </c:pt>
                <c:pt idx="1158">
                  <c:v>92880</c:v>
                </c:pt>
                <c:pt idx="1159">
                  <c:v>92960</c:v>
                </c:pt>
                <c:pt idx="1160">
                  <c:v>93040</c:v>
                </c:pt>
                <c:pt idx="1161">
                  <c:v>93120</c:v>
                </c:pt>
                <c:pt idx="1162">
                  <c:v>93200</c:v>
                </c:pt>
                <c:pt idx="1163">
                  <c:v>93280</c:v>
                </c:pt>
                <c:pt idx="1164">
                  <c:v>93360</c:v>
                </c:pt>
                <c:pt idx="1165">
                  <c:v>93440</c:v>
                </c:pt>
                <c:pt idx="1166">
                  <c:v>93520</c:v>
                </c:pt>
                <c:pt idx="1167">
                  <c:v>93600</c:v>
                </c:pt>
                <c:pt idx="1168">
                  <c:v>93680</c:v>
                </c:pt>
                <c:pt idx="1169">
                  <c:v>93760</c:v>
                </c:pt>
                <c:pt idx="1170">
                  <c:v>93840</c:v>
                </c:pt>
                <c:pt idx="1171">
                  <c:v>93920</c:v>
                </c:pt>
                <c:pt idx="1172">
                  <c:v>94000</c:v>
                </c:pt>
                <c:pt idx="1173">
                  <c:v>94080</c:v>
                </c:pt>
                <c:pt idx="1174">
                  <c:v>94160</c:v>
                </c:pt>
                <c:pt idx="1175">
                  <c:v>94240</c:v>
                </c:pt>
                <c:pt idx="1176">
                  <c:v>94320</c:v>
                </c:pt>
                <c:pt idx="1177">
                  <c:v>94400</c:v>
                </c:pt>
                <c:pt idx="1178">
                  <c:v>94480</c:v>
                </c:pt>
                <c:pt idx="1179">
                  <c:v>94560</c:v>
                </c:pt>
                <c:pt idx="1180">
                  <c:v>94640</c:v>
                </c:pt>
                <c:pt idx="1181">
                  <c:v>94720</c:v>
                </c:pt>
                <c:pt idx="1182">
                  <c:v>94800</c:v>
                </c:pt>
                <c:pt idx="1183">
                  <c:v>94880</c:v>
                </c:pt>
                <c:pt idx="1184">
                  <c:v>94960</c:v>
                </c:pt>
                <c:pt idx="1185">
                  <c:v>95040</c:v>
                </c:pt>
                <c:pt idx="1186">
                  <c:v>95120</c:v>
                </c:pt>
                <c:pt idx="1187">
                  <c:v>95200</c:v>
                </c:pt>
                <c:pt idx="1188">
                  <c:v>95280</c:v>
                </c:pt>
                <c:pt idx="1189">
                  <c:v>95360</c:v>
                </c:pt>
                <c:pt idx="1190">
                  <c:v>95440</c:v>
                </c:pt>
                <c:pt idx="1191">
                  <c:v>95520</c:v>
                </c:pt>
                <c:pt idx="1192">
                  <c:v>95600</c:v>
                </c:pt>
                <c:pt idx="1193">
                  <c:v>95680</c:v>
                </c:pt>
                <c:pt idx="1194">
                  <c:v>95760</c:v>
                </c:pt>
                <c:pt idx="1195">
                  <c:v>95840</c:v>
                </c:pt>
                <c:pt idx="1196">
                  <c:v>95920</c:v>
                </c:pt>
                <c:pt idx="1197">
                  <c:v>96000</c:v>
                </c:pt>
                <c:pt idx="1198">
                  <c:v>96080</c:v>
                </c:pt>
                <c:pt idx="1199">
                  <c:v>96160</c:v>
                </c:pt>
                <c:pt idx="1200">
                  <c:v>96240</c:v>
                </c:pt>
                <c:pt idx="1201">
                  <c:v>96320</c:v>
                </c:pt>
                <c:pt idx="1202">
                  <c:v>96400</c:v>
                </c:pt>
                <c:pt idx="1203">
                  <c:v>96480</c:v>
                </c:pt>
                <c:pt idx="1204">
                  <c:v>96560</c:v>
                </c:pt>
                <c:pt idx="1205">
                  <c:v>96640</c:v>
                </c:pt>
                <c:pt idx="1206">
                  <c:v>96720</c:v>
                </c:pt>
                <c:pt idx="1207">
                  <c:v>96800</c:v>
                </c:pt>
                <c:pt idx="1208">
                  <c:v>96880</c:v>
                </c:pt>
                <c:pt idx="1209">
                  <c:v>96960</c:v>
                </c:pt>
                <c:pt idx="1210">
                  <c:v>97040</c:v>
                </c:pt>
                <c:pt idx="1211">
                  <c:v>97120</c:v>
                </c:pt>
                <c:pt idx="1212">
                  <c:v>97200</c:v>
                </c:pt>
                <c:pt idx="1213">
                  <c:v>97280</c:v>
                </c:pt>
                <c:pt idx="1214">
                  <c:v>97360</c:v>
                </c:pt>
                <c:pt idx="1215">
                  <c:v>97440</c:v>
                </c:pt>
                <c:pt idx="1216">
                  <c:v>97520</c:v>
                </c:pt>
                <c:pt idx="1217">
                  <c:v>97600</c:v>
                </c:pt>
                <c:pt idx="1218">
                  <c:v>97680</c:v>
                </c:pt>
                <c:pt idx="1219">
                  <c:v>97760</c:v>
                </c:pt>
                <c:pt idx="1220">
                  <c:v>97840</c:v>
                </c:pt>
                <c:pt idx="1221">
                  <c:v>97920</c:v>
                </c:pt>
                <c:pt idx="1222">
                  <c:v>98000</c:v>
                </c:pt>
                <c:pt idx="1223">
                  <c:v>98080</c:v>
                </c:pt>
                <c:pt idx="1224">
                  <c:v>98160</c:v>
                </c:pt>
                <c:pt idx="1225">
                  <c:v>98240</c:v>
                </c:pt>
                <c:pt idx="1226">
                  <c:v>98320</c:v>
                </c:pt>
                <c:pt idx="1227">
                  <c:v>98400</c:v>
                </c:pt>
                <c:pt idx="1228">
                  <c:v>98480</c:v>
                </c:pt>
                <c:pt idx="1229">
                  <c:v>98560</c:v>
                </c:pt>
                <c:pt idx="1230">
                  <c:v>98640</c:v>
                </c:pt>
                <c:pt idx="1231">
                  <c:v>98720</c:v>
                </c:pt>
                <c:pt idx="1232">
                  <c:v>98800</c:v>
                </c:pt>
                <c:pt idx="1233">
                  <c:v>98880</c:v>
                </c:pt>
                <c:pt idx="1234">
                  <c:v>98960</c:v>
                </c:pt>
                <c:pt idx="1235">
                  <c:v>99040</c:v>
                </c:pt>
                <c:pt idx="1236">
                  <c:v>99120</c:v>
                </c:pt>
                <c:pt idx="1237">
                  <c:v>99200</c:v>
                </c:pt>
                <c:pt idx="1238">
                  <c:v>99280</c:v>
                </c:pt>
                <c:pt idx="1239">
                  <c:v>99360</c:v>
                </c:pt>
                <c:pt idx="1240">
                  <c:v>99440</c:v>
                </c:pt>
                <c:pt idx="1241">
                  <c:v>99520</c:v>
                </c:pt>
                <c:pt idx="1242">
                  <c:v>99600</c:v>
                </c:pt>
                <c:pt idx="1243">
                  <c:v>99680</c:v>
                </c:pt>
                <c:pt idx="1244">
                  <c:v>99760</c:v>
                </c:pt>
                <c:pt idx="1245">
                  <c:v>99840</c:v>
                </c:pt>
                <c:pt idx="1246">
                  <c:v>99920</c:v>
                </c:pt>
                <c:pt idx="1247">
                  <c:v>100000</c:v>
                </c:pt>
              </c:numCache>
            </c:numRef>
          </c:xVal>
          <c:yVal>
            <c:numRef>
              <c:f>Sheet1!$D$2:$D$1249</c:f>
              <c:numCache>
                <c:formatCode>General</c:formatCode>
                <c:ptCount val="1248"/>
                <c:pt idx="0">
                  <c:v>9.3801169646413705</c:v>
                </c:pt>
                <c:pt idx="1">
                  <c:v>12.536328277587891</c:v>
                </c:pt>
                <c:pt idx="2">
                  <c:v>14.626319665908813</c:v>
                </c:pt>
                <c:pt idx="3">
                  <c:v>16.126768913269043</c:v>
                </c:pt>
                <c:pt idx="4">
                  <c:v>17.260626001358034</c:v>
                </c:pt>
                <c:pt idx="5">
                  <c:v>17.99870348930359</c:v>
                </c:pt>
                <c:pt idx="6">
                  <c:v>18.674769096374511</c:v>
                </c:pt>
                <c:pt idx="7">
                  <c:v>19.264096851348878</c:v>
                </c:pt>
                <c:pt idx="8">
                  <c:v>19.714902324676515</c:v>
                </c:pt>
                <c:pt idx="9">
                  <c:v>20.204662561416626</c:v>
                </c:pt>
                <c:pt idx="10">
                  <c:v>20.479336900711061</c:v>
                </c:pt>
                <c:pt idx="11">
                  <c:v>20.745263605117799</c:v>
                </c:pt>
                <c:pt idx="12">
                  <c:v>21.046315250396727</c:v>
                </c:pt>
                <c:pt idx="13">
                  <c:v>21.221646404266359</c:v>
                </c:pt>
                <c:pt idx="14">
                  <c:v>21.44670060157776</c:v>
                </c:pt>
                <c:pt idx="15">
                  <c:v>21.671859531402589</c:v>
                </c:pt>
                <c:pt idx="16">
                  <c:v>21.736704397201539</c:v>
                </c:pt>
                <c:pt idx="17">
                  <c:v>21.884690008163453</c:v>
                </c:pt>
                <c:pt idx="18">
                  <c:v>21.962855520248414</c:v>
                </c:pt>
                <c:pt idx="19">
                  <c:v>22.079787435531617</c:v>
                </c:pt>
                <c:pt idx="20">
                  <c:v>22.220858230590821</c:v>
                </c:pt>
                <c:pt idx="21">
                  <c:v>22.380881538391112</c:v>
                </c:pt>
                <c:pt idx="22">
                  <c:v>22.516115913391115</c:v>
                </c:pt>
                <c:pt idx="23">
                  <c:v>22.650343446731569</c:v>
                </c:pt>
                <c:pt idx="24">
                  <c:v>22.710429563522339</c:v>
                </c:pt>
                <c:pt idx="25">
                  <c:v>22.872847805023195</c:v>
                </c:pt>
                <c:pt idx="26">
                  <c:v>23.007577323913573</c:v>
                </c:pt>
                <c:pt idx="27">
                  <c:v>23.064601135253906</c:v>
                </c:pt>
                <c:pt idx="28">
                  <c:v>23.1369105052948</c:v>
                </c:pt>
                <c:pt idx="29">
                  <c:v>23.252199268341066</c:v>
                </c:pt>
                <c:pt idx="30">
                  <c:v>23.270580940246582</c:v>
                </c:pt>
                <c:pt idx="31">
                  <c:v>23.443060836791993</c:v>
                </c:pt>
                <c:pt idx="32">
                  <c:v>23.601428813934326</c:v>
                </c:pt>
                <c:pt idx="33">
                  <c:v>23.689326524734497</c:v>
                </c:pt>
                <c:pt idx="34">
                  <c:v>23.769548082351683</c:v>
                </c:pt>
                <c:pt idx="35">
                  <c:v>23.898118152618409</c:v>
                </c:pt>
                <c:pt idx="36">
                  <c:v>23.987545862197877</c:v>
                </c:pt>
                <c:pt idx="37">
                  <c:v>24.073779420852659</c:v>
                </c:pt>
                <c:pt idx="38">
                  <c:v>24.175890188217164</c:v>
                </c:pt>
                <c:pt idx="39">
                  <c:v>24.200384387969972</c:v>
                </c:pt>
                <c:pt idx="40">
                  <c:v>24.215367259979249</c:v>
                </c:pt>
                <c:pt idx="41">
                  <c:v>24.277690277099609</c:v>
                </c:pt>
                <c:pt idx="42">
                  <c:v>24.329943847656249</c:v>
                </c:pt>
                <c:pt idx="43">
                  <c:v>24.423353519439697</c:v>
                </c:pt>
                <c:pt idx="44">
                  <c:v>24.481110181808472</c:v>
                </c:pt>
                <c:pt idx="45">
                  <c:v>24.559735679626463</c:v>
                </c:pt>
                <c:pt idx="46">
                  <c:v>24.579311428070067</c:v>
                </c:pt>
                <c:pt idx="47">
                  <c:v>24.610424165725707</c:v>
                </c:pt>
                <c:pt idx="48">
                  <c:v>24.664711589813233</c:v>
                </c:pt>
                <c:pt idx="49">
                  <c:v>24.771372156143187</c:v>
                </c:pt>
                <c:pt idx="50">
                  <c:v>24.876400060653687</c:v>
                </c:pt>
                <c:pt idx="51">
                  <c:v>24.9753000164032</c:v>
                </c:pt>
                <c:pt idx="52">
                  <c:v>25.069648303985595</c:v>
                </c:pt>
                <c:pt idx="53">
                  <c:v>25.168795471191405</c:v>
                </c:pt>
                <c:pt idx="54">
                  <c:v>25.32629553794861</c:v>
                </c:pt>
                <c:pt idx="55">
                  <c:v>25.354695434570313</c:v>
                </c:pt>
                <c:pt idx="56">
                  <c:v>25.40796669960022</c:v>
                </c:pt>
                <c:pt idx="57">
                  <c:v>25.491208600997926</c:v>
                </c:pt>
                <c:pt idx="58">
                  <c:v>25.549710626602174</c:v>
                </c:pt>
                <c:pt idx="59">
                  <c:v>25.741950588226317</c:v>
                </c:pt>
                <c:pt idx="60">
                  <c:v>25.853750486373901</c:v>
                </c:pt>
                <c:pt idx="61">
                  <c:v>25.969199943542481</c:v>
                </c:pt>
                <c:pt idx="62">
                  <c:v>26.135000000000002</c:v>
                </c:pt>
                <c:pt idx="63">
                  <c:v>26.300400075912474</c:v>
                </c:pt>
                <c:pt idx="64">
                  <c:v>26.354299907684325</c:v>
                </c:pt>
                <c:pt idx="65">
                  <c:v>26.564200029373168</c:v>
                </c:pt>
                <c:pt idx="66">
                  <c:v>26.726499910354615</c:v>
                </c:pt>
                <c:pt idx="67">
                  <c:v>26.861400117874144</c:v>
                </c:pt>
                <c:pt idx="68">
                  <c:v>27.11799997329712</c:v>
                </c:pt>
                <c:pt idx="69">
                  <c:v>27.333300018310545</c:v>
                </c:pt>
                <c:pt idx="70">
                  <c:v>27.566700000762939</c:v>
                </c:pt>
                <c:pt idx="71">
                  <c:v>27.803400049209596</c:v>
                </c:pt>
                <c:pt idx="72">
                  <c:v>28.001899909973144</c:v>
                </c:pt>
                <c:pt idx="73">
                  <c:v>28.184300031661987</c:v>
                </c:pt>
                <c:pt idx="74">
                  <c:v>28.443100013732909</c:v>
                </c:pt>
                <c:pt idx="75">
                  <c:v>28.611699924468994</c:v>
                </c:pt>
                <c:pt idx="76">
                  <c:v>28.817899999618529</c:v>
                </c:pt>
                <c:pt idx="77">
                  <c:v>29.044399967193602</c:v>
                </c:pt>
                <c:pt idx="78">
                  <c:v>29.245099992752074</c:v>
                </c:pt>
                <c:pt idx="79">
                  <c:v>29.478199939727784</c:v>
                </c:pt>
                <c:pt idx="80">
                  <c:v>29.711799964904785</c:v>
                </c:pt>
                <c:pt idx="81">
                  <c:v>29.964399871826171</c:v>
                </c:pt>
                <c:pt idx="82">
                  <c:v>30.258199901580809</c:v>
                </c:pt>
                <c:pt idx="83">
                  <c:v>30.550699920654296</c:v>
                </c:pt>
                <c:pt idx="84">
                  <c:v>30.80579999923706</c:v>
                </c:pt>
                <c:pt idx="85">
                  <c:v>31.058800029754639</c:v>
                </c:pt>
                <c:pt idx="86">
                  <c:v>31.313900070190428</c:v>
                </c:pt>
                <c:pt idx="87">
                  <c:v>31.645699939727784</c:v>
                </c:pt>
                <c:pt idx="88">
                  <c:v>31.939200077056885</c:v>
                </c:pt>
                <c:pt idx="89">
                  <c:v>32.231399879455566</c:v>
                </c:pt>
                <c:pt idx="90">
                  <c:v>32.509699783325196</c:v>
                </c:pt>
                <c:pt idx="91">
                  <c:v>32.806499881744386</c:v>
                </c:pt>
                <c:pt idx="92">
                  <c:v>33.118699951171877</c:v>
                </c:pt>
                <c:pt idx="93">
                  <c:v>33.448099918365479</c:v>
                </c:pt>
                <c:pt idx="94">
                  <c:v>33.748799991607669</c:v>
                </c:pt>
                <c:pt idx="95">
                  <c:v>34.192299842834473</c:v>
                </c:pt>
                <c:pt idx="96">
                  <c:v>34.502299919128419</c:v>
                </c:pt>
                <c:pt idx="97">
                  <c:v>34.787100124359128</c:v>
                </c:pt>
                <c:pt idx="98">
                  <c:v>35.012800025939939</c:v>
                </c:pt>
                <c:pt idx="99">
                  <c:v>35.400799961090087</c:v>
                </c:pt>
                <c:pt idx="100">
                  <c:v>35.704400100708007</c:v>
                </c:pt>
                <c:pt idx="101">
                  <c:v>36.029299907684326</c:v>
                </c:pt>
                <c:pt idx="102">
                  <c:v>36.340900039672853</c:v>
                </c:pt>
                <c:pt idx="103">
                  <c:v>36.694799957275393</c:v>
                </c:pt>
                <c:pt idx="104">
                  <c:v>37.092500038146973</c:v>
                </c:pt>
                <c:pt idx="105">
                  <c:v>37.348999977111816</c:v>
                </c:pt>
                <c:pt idx="106">
                  <c:v>37.618300132751465</c:v>
                </c:pt>
                <c:pt idx="107">
                  <c:v>37.935500202178957</c:v>
                </c:pt>
                <c:pt idx="108">
                  <c:v>38.296300010681151</c:v>
                </c:pt>
                <c:pt idx="109">
                  <c:v>38.661700038909913</c:v>
                </c:pt>
                <c:pt idx="110">
                  <c:v>39.010300025939941</c:v>
                </c:pt>
                <c:pt idx="111">
                  <c:v>39.356499958038327</c:v>
                </c:pt>
                <c:pt idx="112">
                  <c:v>39.637300224304198</c:v>
                </c:pt>
                <c:pt idx="113">
                  <c:v>40.004200019836425</c:v>
                </c:pt>
                <c:pt idx="114">
                  <c:v>40.378400001525875</c:v>
                </c:pt>
                <c:pt idx="115">
                  <c:v>40.868400001525877</c:v>
                </c:pt>
                <c:pt idx="116">
                  <c:v>41.30940004348755</c:v>
                </c:pt>
                <c:pt idx="117">
                  <c:v>41.759799995422362</c:v>
                </c:pt>
                <c:pt idx="118">
                  <c:v>42.220399856567383</c:v>
                </c:pt>
                <c:pt idx="119">
                  <c:v>42.645800094604489</c:v>
                </c:pt>
                <c:pt idx="120">
                  <c:v>43.070299987792971</c:v>
                </c:pt>
                <c:pt idx="121">
                  <c:v>43.331600093841551</c:v>
                </c:pt>
                <c:pt idx="122">
                  <c:v>43.697700214385989</c:v>
                </c:pt>
                <c:pt idx="123">
                  <c:v>44.192800216674804</c:v>
                </c:pt>
                <c:pt idx="124">
                  <c:v>44.629400081634522</c:v>
                </c:pt>
                <c:pt idx="125">
                  <c:v>45.026300010681155</c:v>
                </c:pt>
                <c:pt idx="126">
                  <c:v>45.420600109100342</c:v>
                </c:pt>
                <c:pt idx="127">
                  <c:v>45.840900058746335</c:v>
                </c:pt>
                <c:pt idx="128">
                  <c:v>46.214000129699706</c:v>
                </c:pt>
                <c:pt idx="129">
                  <c:v>46.630400142669679</c:v>
                </c:pt>
                <c:pt idx="130">
                  <c:v>46.899700107574461</c:v>
                </c:pt>
                <c:pt idx="131">
                  <c:v>47.337900123596192</c:v>
                </c:pt>
                <c:pt idx="132">
                  <c:v>47.862000122070313</c:v>
                </c:pt>
                <c:pt idx="133">
                  <c:v>48.257899856567384</c:v>
                </c:pt>
                <c:pt idx="134">
                  <c:v>48.650699939727787</c:v>
                </c:pt>
                <c:pt idx="135">
                  <c:v>49.220800151824953</c:v>
                </c:pt>
                <c:pt idx="136">
                  <c:v>49.688299846649173</c:v>
                </c:pt>
                <c:pt idx="137">
                  <c:v>50.19949983596802</c:v>
                </c:pt>
                <c:pt idx="138">
                  <c:v>50.722599906921388</c:v>
                </c:pt>
                <c:pt idx="139">
                  <c:v>51.279999847412107</c:v>
                </c:pt>
                <c:pt idx="140">
                  <c:v>51.639100170135499</c:v>
                </c:pt>
                <c:pt idx="141">
                  <c:v>52.014700222015378</c:v>
                </c:pt>
                <c:pt idx="142">
                  <c:v>52.47700025558472</c:v>
                </c:pt>
                <c:pt idx="143">
                  <c:v>52.848700160980222</c:v>
                </c:pt>
                <c:pt idx="144">
                  <c:v>53.315300006866458</c:v>
                </c:pt>
                <c:pt idx="145">
                  <c:v>53.800299949645996</c:v>
                </c:pt>
                <c:pt idx="146">
                  <c:v>54.282599945068363</c:v>
                </c:pt>
                <c:pt idx="147">
                  <c:v>54.729099979400637</c:v>
                </c:pt>
                <c:pt idx="148">
                  <c:v>55.239000015258789</c:v>
                </c:pt>
                <c:pt idx="149">
                  <c:v>55.860800037384031</c:v>
                </c:pt>
                <c:pt idx="150">
                  <c:v>56.378799991607664</c:v>
                </c:pt>
                <c:pt idx="151">
                  <c:v>56.927500152587889</c:v>
                </c:pt>
                <c:pt idx="152">
                  <c:v>57.473799934387209</c:v>
                </c:pt>
                <c:pt idx="153">
                  <c:v>58.1109001159668</c:v>
                </c:pt>
                <c:pt idx="154">
                  <c:v>58.689200229644776</c:v>
                </c:pt>
                <c:pt idx="155">
                  <c:v>59.283600292205811</c:v>
                </c:pt>
                <c:pt idx="156">
                  <c:v>59.811200218200682</c:v>
                </c:pt>
                <c:pt idx="157">
                  <c:v>60.296500205993652</c:v>
                </c:pt>
                <c:pt idx="158">
                  <c:v>60.874100112915038</c:v>
                </c:pt>
                <c:pt idx="159">
                  <c:v>61.402200050354004</c:v>
                </c:pt>
                <c:pt idx="160">
                  <c:v>61.957400093078611</c:v>
                </c:pt>
                <c:pt idx="161">
                  <c:v>62.279600181579589</c:v>
                </c:pt>
                <c:pt idx="162">
                  <c:v>62.836799888610841</c:v>
                </c:pt>
                <c:pt idx="163">
                  <c:v>63.229899864196774</c:v>
                </c:pt>
                <c:pt idx="164">
                  <c:v>63.737599983215333</c:v>
                </c:pt>
                <c:pt idx="165">
                  <c:v>64.26850002288819</c:v>
                </c:pt>
                <c:pt idx="166">
                  <c:v>64.683200111389155</c:v>
                </c:pt>
                <c:pt idx="167">
                  <c:v>65.235700225830072</c:v>
                </c:pt>
                <c:pt idx="168">
                  <c:v>65.778600006103517</c:v>
                </c:pt>
                <c:pt idx="169">
                  <c:v>66.314300270080565</c:v>
                </c:pt>
                <c:pt idx="170">
                  <c:v>66.672000312805181</c:v>
                </c:pt>
                <c:pt idx="171">
                  <c:v>67.233300056457523</c:v>
                </c:pt>
                <c:pt idx="172">
                  <c:v>67.710500068664544</c:v>
                </c:pt>
                <c:pt idx="173">
                  <c:v>68.295699958801265</c:v>
                </c:pt>
                <c:pt idx="174">
                  <c:v>68.731700134277347</c:v>
                </c:pt>
                <c:pt idx="175">
                  <c:v>69.30340007781983</c:v>
                </c:pt>
                <c:pt idx="176">
                  <c:v>69.979499778747552</c:v>
                </c:pt>
                <c:pt idx="177">
                  <c:v>70.694599723815912</c:v>
                </c:pt>
                <c:pt idx="178">
                  <c:v>71.322899894714354</c:v>
                </c:pt>
                <c:pt idx="179">
                  <c:v>71.984500122070315</c:v>
                </c:pt>
                <c:pt idx="180">
                  <c:v>72.650099792480475</c:v>
                </c:pt>
                <c:pt idx="181">
                  <c:v>73.059299583435063</c:v>
                </c:pt>
                <c:pt idx="182">
                  <c:v>73.732599639892584</c:v>
                </c:pt>
                <c:pt idx="183">
                  <c:v>74.231499633789056</c:v>
                </c:pt>
                <c:pt idx="184">
                  <c:v>74.803499832153321</c:v>
                </c:pt>
                <c:pt idx="185">
                  <c:v>75.474799995422359</c:v>
                </c:pt>
                <c:pt idx="186">
                  <c:v>75.981300048828132</c:v>
                </c:pt>
                <c:pt idx="187">
                  <c:v>76.474400215148933</c:v>
                </c:pt>
                <c:pt idx="188">
                  <c:v>77.093200187683109</c:v>
                </c:pt>
                <c:pt idx="189">
                  <c:v>77.560800285339354</c:v>
                </c:pt>
                <c:pt idx="190">
                  <c:v>78.132100219726567</c:v>
                </c:pt>
                <c:pt idx="191">
                  <c:v>78.681000251770016</c:v>
                </c:pt>
                <c:pt idx="192">
                  <c:v>79.19950008392334</c:v>
                </c:pt>
                <c:pt idx="193">
                  <c:v>79.797000007629393</c:v>
                </c:pt>
                <c:pt idx="194">
                  <c:v>80.408900032043462</c:v>
                </c:pt>
                <c:pt idx="195">
                  <c:v>80.981300010681153</c:v>
                </c:pt>
                <c:pt idx="196">
                  <c:v>81.562600097656244</c:v>
                </c:pt>
                <c:pt idx="197">
                  <c:v>82.278199920654302</c:v>
                </c:pt>
                <c:pt idx="198">
                  <c:v>82.816000175476077</c:v>
                </c:pt>
                <c:pt idx="199">
                  <c:v>83.601299743652348</c:v>
                </c:pt>
                <c:pt idx="200">
                  <c:v>84.076400032043452</c:v>
                </c:pt>
                <c:pt idx="201">
                  <c:v>84.613800125122069</c:v>
                </c:pt>
                <c:pt idx="202">
                  <c:v>85.073199920654304</c:v>
                </c:pt>
                <c:pt idx="203">
                  <c:v>85.498699989318851</c:v>
                </c:pt>
                <c:pt idx="204">
                  <c:v>86.044499893188473</c:v>
                </c:pt>
                <c:pt idx="205">
                  <c:v>86.467899818420406</c:v>
                </c:pt>
                <c:pt idx="206">
                  <c:v>86.929199600219732</c:v>
                </c:pt>
                <c:pt idx="207">
                  <c:v>87.710999641418454</c:v>
                </c:pt>
                <c:pt idx="208">
                  <c:v>88.344499816894526</c:v>
                </c:pt>
                <c:pt idx="209">
                  <c:v>88.939300193786622</c:v>
                </c:pt>
                <c:pt idx="210">
                  <c:v>89.252300224304193</c:v>
                </c:pt>
                <c:pt idx="211">
                  <c:v>89.833999977111816</c:v>
                </c:pt>
                <c:pt idx="212">
                  <c:v>90.264600143432617</c:v>
                </c:pt>
                <c:pt idx="213">
                  <c:v>90.794500350952148</c:v>
                </c:pt>
                <c:pt idx="214">
                  <c:v>91.257900009155279</c:v>
                </c:pt>
                <c:pt idx="215">
                  <c:v>91.699500160217283</c:v>
                </c:pt>
                <c:pt idx="216">
                  <c:v>92.447900009155276</c:v>
                </c:pt>
                <c:pt idx="217">
                  <c:v>93.118299942016606</c:v>
                </c:pt>
                <c:pt idx="218">
                  <c:v>93.594499740600583</c:v>
                </c:pt>
                <c:pt idx="219">
                  <c:v>94.079299736022946</c:v>
                </c:pt>
                <c:pt idx="220">
                  <c:v>94.605499534606935</c:v>
                </c:pt>
                <c:pt idx="221">
                  <c:v>95.249199562072761</c:v>
                </c:pt>
                <c:pt idx="222">
                  <c:v>95.964200172424313</c:v>
                </c:pt>
                <c:pt idx="223">
                  <c:v>96.454000129699708</c:v>
                </c:pt>
                <c:pt idx="224">
                  <c:v>96.987500190734863</c:v>
                </c:pt>
                <c:pt idx="225">
                  <c:v>97.624400367736811</c:v>
                </c:pt>
                <c:pt idx="226">
                  <c:v>98.059600105285639</c:v>
                </c:pt>
                <c:pt idx="227">
                  <c:v>98.511900253295892</c:v>
                </c:pt>
                <c:pt idx="228">
                  <c:v>99.212600135803228</c:v>
                </c:pt>
                <c:pt idx="229">
                  <c:v>99.744600372314451</c:v>
                </c:pt>
                <c:pt idx="230">
                  <c:v>100.32420043945312</c:v>
                </c:pt>
                <c:pt idx="231">
                  <c:v>100.90520015716552</c:v>
                </c:pt>
                <c:pt idx="232">
                  <c:v>101.44050006866455</c:v>
                </c:pt>
                <c:pt idx="233">
                  <c:v>101.86579994201661</c:v>
                </c:pt>
                <c:pt idx="234">
                  <c:v>102.39449996948242</c:v>
                </c:pt>
                <c:pt idx="235">
                  <c:v>102.96449977874755</c:v>
                </c:pt>
                <c:pt idx="236">
                  <c:v>103.53570007324218</c:v>
                </c:pt>
                <c:pt idx="237">
                  <c:v>104.2866000366211</c:v>
                </c:pt>
                <c:pt idx="238">
                  <c:v>104.87139991760255</c:v>
                </c:pt>
                <c:pt idx="239">
                  <c:v>105.51830013275146</c:v>
                </c:pt>
                <c:pt idx="240">
                  <c:v>106.03050003051757</c:v>
                </c:pt>
                <c:pt idx="241">
                  <c:v>106.52849956512451</c:v>
                </c:pt>
                <c:pt idx="242">
                  <c:v>107.1589994430542</c:v>
                </c:pt>
                <c:pt idx="243">
                  <c:v>107.69869937896729</c:v>
                </c:pt>
                <c:pt idx="244">
                  <c:v>108.16649932861328</c:v>
                </c:pt>
                <c:pt idx="245">
                  <c:v>108.58039947509765</c:v>
                </c:pt>
                <c:pt idx="246">
                  <c:v>109.1194994354248</c:v>
                </c:pt>
                <c:pt idx="247">
                  <c:v>109.8347993850708</c:v>
                </c:pt>
                <c:pt idx="248">
                  <c:v>110.40469989776611</c:v>
                </c:pt>
                <c:pt idx="249">
                  <c:v>110.91900016784668</c:v>
                </c:pt>
                <c:pt idx="250">
                  <c:v>111.40420036315918</c:v>
                </c:pt>
                <c:pt idx="251">
                  <c:v>111.97010021209717</c:v>
                </c:pt>
                <c:pt idx="252">
                  <c:v>112.43660003662109</c:v>
                </c:pt>
                <c:pt idx="253">
                  <c:v>113.02919994354248</c:v>
                </c:pt>
                <c:pt idx="254">
                  <c:v>113.54399959564209</c:v>
                </c:pt>
                <c:pt idx="255">
                  <c:v>114.05319972991943</c:v>
                </c:pt>
                <c:pt idx="256">
                  <c:v>114.5716996383667</c:v>
                </c:pt>
                <c:pt idx="257">
                  <c:v>115.10129978179931</c:v>
                </c:pt>
                <c:pt idx="258">
                  <c:v>115.61759948730469</c:v>
                </c:pt>
                <c:pt idx="259">
                  <c:v>116.20279991149903</c:v>
                </c:pt>
                <c:pt idx="260">
                  <c:v>116.58349983215332</c:v>
                </c:pt>
                <c:pt idx="261">
                  <c:v>117.16319995880127</c:v>
                </c:pt>
                <c:pt idx="262">
                  <c:v>117.7555004119873</c:v>
                </c:pt>
                <c:pt idx="263">
                  <c:v>118.15780006408691</c:v>
                </c:pt>
                <c:pt idx="264">
                  <c:v>118.66100009918213</c:v>
                </c:pt>
                <c:pt idx="265">
                  <c:v>119.24289962768555</c:v>
                </c:pt>
                <c:pt idx="266">
                  <c:v>119.64819976806641</c:v>
                </c:pt>
                <c:pt idx="267">
                  <c:v>120.07759990692139</c:v>
                </c:pt>
                <c:pt idx="268">
                  <c:v>120.69099941253663</c:v>
                </c:pt>
                <c:pt idx="269">
                  <c:v>121.28790012359619</c:v>
                </c:pt>
                <c:pt idx="270">
                  <c:v>121.79839965820312</c:v>
                </c:pt>
                <c:pt idx="271">
                  <c:v>122.32639976501464</c:v>
                </c:pt>
                <c:pt idx="272">
                  <c:v>122.83139976501465</c:v>
                </c:pt>
                <c:pt idx="273">
                  <c:v>123.41859962463379</c:v>
                </c:pt>
                <c:pt idx="274">
                  <c:v>123.89269981384277</c:v>
                </c:pt>
                <c:pt idx="275">
                  <c:v>124.43930000305176</c:v>
                </c:pt>
                <c:pt idx="276">
                  <c:v>124.99449974060059</c:v>
                </c:pt>
                <c:pt idx="277">
                  <c:v>125.63259952545167</c:v>
                </c:pt>
                <c:pt idx="278">
                  <c:v>126.03469940185546</c:v>
                </c:pt>
                <c:pt idx="279">
                  <c:v>126.65399982452392</c:v>
                </c:pt>
                <c:pt idx="280">
                  <c:v>127.1351999282837</c:v>
                </c:pt>
                <c:pt idx="281">
                  <c:v>127.61159969329834</c:v>
                </c:pt>
                <c:pt idx="282">
                  <c:v>128.23189952850342</c:v>
                </c:pt>
                <c:pt idx="283">
                  <c:v>128.70789932250977</c:v>
                </c:pt>
                <c:pt idx="284">
                  <c:v>129.2750993347168</c:v>
                </c:pt>
                <c:pt idx="285">
                  <c:v>129.79029991149903</c:v>
                </c:pt>
                <c:pt idx="286">
                  <c:v>130.31589942932129</c:v>
                </c:pt>
                <c:pt idx="287">
                  <c:v>130.83260009765624</c:v>
                </c:pt>
                <c:pt idx="288">
                  <c:v>131.33830005645751</c:v>
                </c:pt>
                <c:pt idx="289">
                  <c:v>131.8378993988037</c:v>
                </c:pt>
                <c:pt idx="290">
                  <c:v>132.28969966888428</c:v>
                </c:pt>
                <c:pt idx="291">
                  <c:v>132.68609977722167</c:v>
                </c:pt>
                <c:pt idx="292">
                  <c:v>133.15229988098145</c:v>
                </c:pt>
                <c:pt idx="293">
                  <c:v>133.6745001220703</c:v>
                </c:pt>
                <c:pt idx="294">
                  <c:v>134.16870002746583</c:v>
                </c:pt>
                <c:pt idx="295">
                  <c:v>134.61300010681151</c:v>
                </c:pt>
                <c:pt idx="296">
                  <c:v>135.11130020141601</c:v>
                </c:pt>
                <c:pt idx="297">
                  <c:v>135.51259994506836</c:v>
                </c:pt>
                <c:pt idx="298">
                  <c:v>135.92929969787599</c:v>
                </c:pt>
                <c:pt idx="299">
                  <c:v>136.47119998931885</c:v>
                </c:pt>
                <c:pt idx="300">
                  <c:v>136.82039993286133</c:v>
                </c:pt>
                <c:pt idx="301">
                  <c:v>137.32439960479735</c:v>
                </c:pt>
                <c:pt idx="302">
                  <c:v>137.78289943695069</c:v>
                </c:pt>
                <c:pt idx="303">
                  <c:v>138.11809986114503</c:v>
                </c:pt>
                <c:pt idx="304">
                  <c:v>138.54619934082032</c:v>
                </c:pt>
                <c:pt idx="305">
                  <c:v>139.03139930725098</c:v>
                </c:pt>
                <c:pt idx="306">
                  <c:v>139.47790000915526</c:v>
                </c:pt>
                <c:pt idx="307">
                  <c:v>139.92209983825683</c:v>
                </c:pt>
                <c:pt idx="308">
                  <c:v>140.33660007476806</c:v>
                </c:pt>
                <c:pt idx="309">
                  <c:v>140.83939952850341</c:v>
                </c:pt>
                <c:pt idx="310">
                  <c:v>141.19289970397949</c:v>
                </c:pt>
                <c:pt idx="311">
                  <c:v>141.53939952850342</c:v>
                </c:pt>
                <c:pt idx="312">
                  <c:v>141.96889980316163</c:v>
                </c:pt>
                <c:pt idx="313">
                  <c:v>142.42979980468749</c:v>
                </c:pt>
                <c:pt idx="314">
                  <c:v>142.81939926147462</c:v>
                </c:pt>
                <c:pt idx="315">
                  <c:v>143.28739974975585</c:v>
                </c:pt>
                <c:pt idx="316">
                  <c:v>143.70789966583251</c:v>
                </c:pt>
                <c:pt idx="317">
                  <c:v>144.21509956359864</c:v>
                </c:pt>
                <c:pt idx="318">
                  <c:v>144.50289970397949</c:v>
                </c:pt>
                <c:pt idx="319">
                  <c:v>144.83109935760498</c:v>
                </c:pt>
                <c:pt idx="320">
                  <c:v>145.12999965667726</c:v>
                </c:pt>
                <c:pt idx="321">
                  <c:v>145.60069953918457</c:v>
                </c:pt>
                <c:pt idx="322">
                  <c:v>146.0875997543335</c:v>
                </c:pt>
                <c:pt idx="323">
                  <c:v>146.33129989624024</c:v>
                </c:pt>
                <c:pt idx="324">
                  <c:v>146.73310016632081</c:v>
                </c:pt>
                <c:pt idx="325">
                  <c:v>147.12600002288818</c:v>
                </c:pt>
                <c:pt idx="326">
                  <c:v>147.49539981842042</c:v>
                </c:pt>
                <c:pt idx="327">
                  <c:v>147.93610027313233</c:v>
                </c:pt>
                <c:pt idx="328">
                  <c:v>148.28140007019044</c:v>
                </c:pt>
                <c:pt idx="329">
                  <c:v>148.57960006713867</c:v>
                </c:pt>
                <c:pt idx="330">
                  <c:v>148.9556995010376</c:v>
                </c:pt>
                <c:pt idx="331">
                  <c:v>149.24429939270019</c:v>
                </c:pt>
                <c:pt idx="332">
                  <c:v>149.5854990386963</c:v>
                </c:pt>
                <c:pt idx="333">
                  <c:v>150.08049892425538</c:v>
                </c:pt>
                <c:pt idx="334">
                  <c:v>150.46479949951171</c:v>
                </c:pt>
                <c:pt idx="335">
                  <c:v>150.68049907684326</c:v>
                </c:pt>
                <c:pt idx="336">
                  <c:v>151.02639972686768</c:v>
                </c:pt>
                <c:pt idx="337">
                  <c:v>151.28879978179933</c:v>
                </c:pt>
                <c:pt idx="338">
                  <c:v>151.61549957275392</c:v>
                </c:pt>
                <c:pt idx="339">
                  <c:v>152.04129909515382</c:v>
                </c:pt>
                <c:pt idx="340">
                  <c:v>152.33179958343507</c:v>
                </c:pt>
                <c:pt idx="341">
                  <c:v>152.67539928436278</c:v>
                </c:pt>
                <c:pt idx="342">
                  <c:v>153.03309978485106</c:v>
                </c:pt>
                <c:pt idx="343">
                  <c:v>153.20829982757567</c:v>
                </c:pt>
                <c:pt idx="344">
                  <c:v>153.59769943237305</c:v>
                </c:pt>
                <c:pt idx="345">
                  <c:v>153.8651993560791</c:v>
                </c:pt>
                <c:pt idx="346">
                  <c:v>154.26669933319093</c:v>
                </c:pt>
                <c:pt idx="347">
                  <c:v>154.58009998321532</c:v>
                </c:pt>
                <c:pt idx="348">
                  <c:v>154.89849983215333</c:v>
                </c:pt>
                <c:pt idx="349">
                  <c:v>155.1089003753662</c:v>
                </c:pt>
                <c:pt idx="350">
                  <c:v>155.32380031585694</c:v>
                </c:pt>
                <c:pt idx="351">
                  <c:v>155.57620037078857</c:v>
                </c:pt>
                <c:pt idx="352">
                  <c:v>155.89840011596681</c:v>
                </c:pt>
                <c:pt idx="353">
                  <c:v>156.21040058135986</c:v>
                </c:pt>
                <c:pt idx="354">
                  <c:v>156.505400390625</c:v>
                </c:pt>
                <c:pt idx="355">
                  <c:v>156.81340091705323</c:v>
                </c:pt>
                <c:pt idx="356">
                  <c:v>157.08590087890624</c:v>
                </c:pt>
                <c:pt idx="357">
                  <c:v>157.35270046234132</c:v>
                </c:pt>
                <c:pt idx="358">
                  <c:v>157.56210010528565</c:v>
                </c:pt>
                <c:pt idx="359">
                  <c:v>157.7368000793457</c:v>
                </c:pt>
                <c:pt idx="360">
                  <c:v>157.92749992370605</c:v>
                </c:pt>
                <c:pt idx="361">
                  <c:v>158.14529998779298</c:v>
                </c:pt>
                <c:pt idx="362">
                  <c:v>158.55140007019043</c:v>
                </c:pt>
                <c:pt idx="363">
                  <c:v>158.74909999847412</c:v>
                </c:pt>
                <c:pt idx="364">
                  <c:v>158.93969947814941</c:v>
                </c:pt>
                <c:pt idx="365">
                  <c:v>159.16569908142091</c:v>
                </c:pt>
                <c:pt idx="366">
                  <c:v>159.42509914398192</c:v>
                </c:pt>
                <c:pt idx="367">
                  <c:v>159.64509918212892</c:v>
                </c:pt>
                <c:pt idx="368">
                  <c:v>159.86699909210205</c:v>
                </c:pt>
                <c:pt idx="369">
                  <c:v>160.04449939727783</c:v>
                </c:pt>
                <c:pt idx="370">
                  <c:v>160.27829952239989</c:v>
                </c:pt>
                <c:pt idx="371">
                  <c:v>160.43569923400878</c:v>
                </c:pt>
                <c:pt idx="372">
                  <c:v>160.68889907836913</c:v>
                </c:pt>
                <c:pt idx="373">
                  <c:v>160.96039962768555</c:v>
                </c:pt>
                <c:pt idx="374">
                  <c:v>161.21769943237305</c:v>
                </c:pt>
                <c:pt idx="375">
                  <c:v>161.33389961242676</c:v>
                </c:pt>
                <c:pt idx="376">
                  <c:v>161.56739948272704</c:v>
                </c:pt>
                <c:pt idx="377">
                  <c:v>161.74999954223634</c:v>
                </c:pt>
                <c:pt idx="378">
                  <c:v>161.97929962158204</c:v>
                </c:pt>
                <c:pt idx="379">
                  <c:v>162.14069953918457</c:v>
                </c:pt>
                <c:pt idx="380">
                  <c:v>162.33709991455078</c:v>
                </c:pt>
                <c:pt idx="381">
                  <c:v>162.53140064239503</c:v>
                </c:pt>
                <c:pt idx="382">
                  <c:v>162.72820014953612</c:v>
                </c:pt>
                <c:pt idx="383">
                  <c:v>162.88909988403321</c:v>
                </c:pt>
                <c:pt idx="384">
                  <c:v>163.21250019073486</c:v>
                </c:pt>
                <c:pt idx="385">
                  <c:v>163.35620010375976</c:v>
                </c:pt>
                <c:pt idx="386">
                  <c:v>163.63260074615479</c:v>
                </c:pt>
                <c:pt idx="387">
                  <c:v>163.78030021667482</c:v>
                </c:pt>
                <c:pt idx="388">
                  <c:v>163.98399978637696</c:v>
                </c:pt>
                <c:pt idx="389">
                  <c:v>164.08289966583251</c:v>
                </c:pt>
                <c:pt idx="390">
                  <c:v>164.28729972839355</c:v>
                </c:pt>
                <c:pt idx="391">
                  <c:v>164.47919944763183</c:v>
                </c:pt>
                <c:pt idx="392">
                  <c:v>164.58339981079101</c:v>
                </c:pt>
                <c:pt idx="393">
                  <c:v>164.81770011901855</c:v>
                </c:pt>
                <c:pt idx="394">
                  <c:v>164.99570037841798</c:v>
                </c:pt>
                <c:pt idx="395">
                  <c:v>165.16969970703124</c:v>
                </c:pt>
                <c:pt idx="396">
                  <c:v>165.34199951171874</c:v>
                </c:pt>
                <c:pt idx="397">
                  <c:v>165.48119918823241</c:v>
                </c:pt>
                <c:pt idx="398">
                  <c:v>165.6230993270874</c:v>
                </c:pt>
                <c:pt idx="399">
                  <c:v>165.74599914550782</c:v>
                </c:pt>
                <c:pt idx="400">
                  <c:v>165.87359935760497</c:v>
                </c:pt>
                <c:pt idx="401">
                  <c:v>166.04739971160888</c:v>
                </c:pt>
                <c:pt idx="402">
                  <c:v>166.26070011138916</c:v>
                </c:pt>
                <c:pt idx="403">
                  <c:v>166.36950016021729</c:v>
                </c:pt>
                <c:pt idx="404">
                  <c:v>166.47930004119874</c:v>
                </c:pt>
                <c:pt idx="405">
                  <c:v>166.58929988861084</c:v>
                </c:pt>
                <c:pt idx="406">
                  <c:v>166.70509922027588</c:v>
                </c:pt>
                <c:pt idx="407">
                  <c:v>166.80819938659667</c:v>
                </c:pt>
                <c:pt idx="408">
                  <c:v>166.91549938201905</c:v>
                </c:pt>
                <c:pt idx="409">
                  <c:v>167.03839958190918</c:v>
                </c:pt>
                <c:pt idx="410">
                  <c:v>167.13569965362549</c:v>
                </c:pt>
                <c:pt idx="411">
                  <c:v>167.24929988861084</c:v>
                </c:pt>
                <c:pt idx="412">
                  <c:v>167.42299999237059</c:v>
                </c:pt>
                <c:pt idx="413">
                  <c:v>167.61449974060059</c:v>
                </c:pt>
                <c:pt idx="414">
                  <c:v>167.78379943847656</c:v>
                </c:pt>
                <c:pt idx="415">
                  <c:v>167.87399921417236</c:v>
                </c:pt>
                <c:pt idx="416">
                  <c:v>168.00419879913329</c:v>
                </c:pt>
                <c:pt idx="417">
                  <c:v>168.13399921417238</c:v>
                </c:pt>
                <c:pt idx="418">
                  <c:v>168.28719928741455</c:v>
                </c:pt>
                <c:pt idx="419">
                  <c:v>168.37739898681642</c:v>
                </c:pt>
                <c:pt idx="420">
                  <c:v>168.51229927062988</c:v>
                </c:pt>
                <c:pt idx="421">
                  <c:v>168.68429958343506</c:v>
                </c:pt>
                <c:pt idx="422">
                  <c:v>168.8325993347168</c:v>
                </c:pt>
                <c:pt idx="423">
                  <c:v>168.89439945220948</c:v>
                </c:pt>
                <c:pt idx="424">
                  <c:v>169.07580013275145</c:v>
                </c:pt>
                <c:pt idx="425">
                  <c:v>169.20879997253417</c:v>
                </c:pt>
                <c:pt idx="426">
                  <c:v>169.22749980926514</c:v>
                </c:pt>
                <c:pt idx="427">
                  <c:v>169.29869941711425</c:v>
                </c:pt>
                <c:pt idx="428">
                  <c:v>169.42359962463379</c:v>
                </c:pt>
                <c:pt idx="429">
                  <c:v>169.39439945220948</c:v>
                </c:pt>
                <c:pt idx="430">
                  <c:v>169.53459991455077</c:v>
                </c:pt>
                <c:pt idx="431">
                  <c:v>169.67820064544676</c:v>
                </c:pt>
                <c:pt idx="432">
                  <c:v>169.70290004730225</c:v>
                </c:pt>
                <c:pt idx="433">
                  <c:v>169.82729976654053</c:v>
                </c:pt>
                <c:pt idx="434">
                  <c:v>169.92929950714111</c:v>
                </c:pt>
                <c:pt idx="435">
                  <c:v>170.04599975585938</c:v>
                </c:pt>
                <c:pt idx="436">
                  <c:v>170.08429931640626</c:v>
                </c:pt>
                <c:pt idx="437">
                  <c:v>170.14929954528807</c:v>
                </c:pt>
                <c:pt idx="438">
                  <c:v>170.19800003051759</c:v>
                </c:pt>
                <c:pt idx="439">
                  <c:v>170.2353998184204</c:v>
                </c:pt>
                <c:pt idx="440">
                  <c:v>170.240499420166</c:v>
                </c:pt>
                <c:pt idx="441">
                  <c:v>170.35779964447022</c:v>
                </c:pt>
                <c:pt idx="442">
                  <c:v>170.4473998260498</c:v>
                </c:pt>
                <c:pt idx="443">
                  <c:v>170.45510028839112</c:v>
                </c:pt>
                <c:pt idx="444">
                  <c:v>170.49799987792969</c:v>
                </c:pt>
                <c:pt idx="445">
                  <c:v>170.51810035705566</c:v>
                </c:pt>
                <c:pt idx="446">
                  <c:v>170.61390018463135</c:v>
                </c:pt>
                <c:pt idx="447">
                  <c:v>170.66339992523194</c:v>
                </c:pt>
                <c:pt idx="448">
                  <c:v>170.65189975738525</c:v>
                </c:pt>
                <c:pt idx="449">
                  <c:v>170.71939990997313</c:v>
                </c:pt>
                <c:pt idx="450">
                  <c:v>170.81670005798341</c:v>
                </c:pt>
                <c:pt idx="451">
                  <c:v>170.85019927978516</c:v>
                </c:pt>
                <c:pt idx="452">
                  <c:v>170.94719928741455</c:v>
                </c:pt>
                <c:pt idx="453">
                  <c:v>171.10169986724853</c:v>
                </c:pt>
                <c:pt idx="454">
                  <c:v>171.17349937438965</c:v>
                </c:pt>
                <c:pt idx="455">
                  <c:v>171.30519939422607</c:v>
                </c:pt>
                <c:pt idx="456">
                  <c:v>171.33819942474366</c:v>
                </c:pt>
                <c:pt idx="457">
                  <c:v>171.41389938354493</c:v>
                </c:pt>
                <c:pt idx="458">
                  <c:v>171.468299369812</c:v>
                </c:pt>
                <c:pt idx="459">
                  <c:v>171.47309917449951</c:v>
                </c:pt>
                <c:pt idx="460">
                  <c:v>171.52059898376464</c:v>
                </c:pt>
                <c:pt idx="461">
                  <c:v>171.61349880218506</c:v>
                </c:pt>
                <c:pt idx="462">
                  <c:v>171.6484987640381</c:v>
                </c:pt>
                <c:pt idx="463">
                  <c:v>171.76590003967286</c:v>
                </c:pt>
                <c:pt idx="464">
                  <c:v>171.84069969177247</c:v>
                </c:pt>
                <c:pt idx="465">
                  <c:v>171.90650005340575</c:v>
                </c:pt>
                <c:pt idx="466">
                  <c:v>171.9820001220703</c:v>
                </c:pt>
                <c:pt idx="467">
                  <c:v>172.0378995513916</c:v>
                </c:pt>
                <c:pt idx="468">
                  <c:v>172.07819915771483</c:v>
                </c:pt>
                <c:pt idx="469">
                  <c:v>172.0674991607666</c:v>
                </c:pt>
                <c:pt idx="470">
                  <c:v>172.18869941711426</c:v>
                </c:pt>
                <c:pt idx="471">
                  <c:v>172.32670001983644</c:v>
                </c:pt>
                <c:pt idx="472">
                  <c:v>172.37929996490479</c:v>
                </c:pt>
                <c:pt idx="473">
                  <c:v>172.43329982757569</c:v>
                </c:pt>
                <c:pt idx="474">
                  <c:v>172.4854998397827</c:v>
                </c:pt>
                <c:pt idx="475">
                  <c:v>172.50980037689209</c:v>
                </c:pt>
                <c:pt idx="476">
                  <c:v>172.48990024566649</c:v>
                </c:pt>
                <c:pt idx="477">
                  <c:v>172.48730014801026</c:v>
                </c:pt>
                <c:pt idx="478">
                  <c:v>172.47499980926514</c:v>
                </c:pt>
                <c:pt idx="479">
                  <c:v>172.54030017852784</c:v>
                </c:pt>
                <c:pt idx="480">
                  <c:v>172.58870044708252</c:v>
                </c:pt>
                <c:pt idx="481">
                  <c:v>172.64200088500976</c:v>
                </c:pt>
                <c:pt idx="482">
                  <c:v>172.72920085906983</c:v>
                </c:pt>
                <c:pt idx="483">
                  <c:v>172.77740127563476</c:v>
                </c:pt>
                <c:pt idx="484">
                  <c:v>172.85130088806153</c:v>
                </c:pt>
                <c:pt idx="485">
                  <c:v>172.87850074768068</c:v>
                </c:pt>
                <c:pt idx="486">
                  <c:v>172.89580024719237</c:v>
                </c:pt>
                <c:pt idx="487">
                  <c:v>172.893500289917</c:v>
                </c:pt>
                <c:pt idx="488">
                  <c:v>172.88650032043458</c:v>
                </c:pt>
                <c:pt idx="489">
                  <c:v>172.88299987792968</c:v>
                </c:pt>
                <c:pt idx="490">
                  <c:v>172.94199996948242</c:v>
                </c:pt>
                <c:pt idx="491">
                  <c:v>172.88399967193604</c:v>
                </c:pt>
                <c:pt idx="492">
                  <c:v>172.9278002166748</c:v>
                </c:pt>
                <c:pt idx="493">
                  <c:v>172.91160022735596</c:v>
                </c:pt>
                <c:pt idx="494">
                  <c:v>172.90450008392335</c:v>
                </c:pt>
                <c:pt idx="495">
                  <c:v>172.95279991149903</c:v>
                </c:pt>
                <c:pt idx="496">
                  <c:v>172.98069995880127</c:v>
                </c:pt>
                <c:pt idx="497">
                  <c:v>173.08529972076417</c:v>
                </c:pt>
                <c:pt idx="498">
                  <c:v>173.11179977416992</c:v>
                </c:pt>
                <c:pt idx="499">
                  <c:v>173.17759986877442</c:v>
                </c:pt>
                <c:pt idx="500">
                  <c:v>173.2108994293213</c:v>
                </c:pt>
                <c:pt idx="501">
                  <c:v>173.21109958648682</c:v>
                </c:pt>
                <c:pt idx="502">
                  <c:v>173.25339977264403</c:v>
                </c:pt>
                <c:pt idx="503">
                  <c:v>173.26189983367919</c:v>
                </c:pt>
                <c:pt idx="504">
                  <c:v>173.29399982452392</c:v>
                </c:pt>
                <c:pt idx="505">
                  <c:v>173.37079963684081</c:v>
                </c:pt>
                <c:pt idx="506">
                  <c:v>173.45300060272217</c:v>
                </c:pt>
                <c:pt idx="507">
                  <c:v>173.50150012969971</c:v>
                </c:pt>
                <c:pt idx="508">
                  <c:v>173.52709968566896</c:v>
                </c:pt>
                <c:pt idx="509">
                  <c:v>173.52179977416992</c:v>
                </c:pt>
                <c:pt idx="510">
                  <c:v>173.59239959716797</c:v>
                </c:pt>
                <c:pt idx="511">
                  <c:v>173.60399959564208</c:v>
                </c:pt>
                <c:pt idx="512">
                  <c:v>173.65079933166504</c:v>
                </c:pt>
                <c:pt idx="513">
                  <c:v>173.59179996490479</c:v>
                </c:pt>
                <c:pt idx="514">
                  <c:v>173.59749969482422</c:v>
                </c:pt>
                <c:pt idx="515">
                  <c:v>173.63539985656737</c:v>
                </c:pt>
                <c:pt idx="516">
                  <c:v>173.68239982604982</c:v>
                </c:pt>
                <c:pt idx="517">
                  <c:v>173.75820037841797</c:v>
                </c:pt>
                <c:pt idx="518">
                  <c:v>173.74170051574708</c:v>
                </c:pt>
                <c:pt idx="519">
                  <c:v>173.76420036315918</c:v>
                </c:pt>
                <c:pt idx="520">
                  <c:v>173.78509994506837</c:v>
                </c:pt>
                <c:pt idx="521">
                  <c:v>173.79449977874756</c:v>
                </c:pt>
                <c:pt idx="522">
                  <c:v>173.80350002288819</c:v>
                </c:pt>
                <c:pt idx="523">
                  <c:v>173.79729991912842</c:v>
                </c:pt>
                <c:pt idx="524">
                  <c:v>173.82469940185547</c:v>
                </c:pt>
                <c:pt idx="525">
                  <c:v>173.84719905853271</c:v>
                </c:pt>
                <c:pt idx="526">
                  <c:v>173.84239906311035</c:v>
                </c:pt>
                <c:pt idx="527">
                  <c:v>173.88669925689697</c:v>
                </c:pt>
                <c:pt idx="528">
                  <c:v>173.86899929046632</c:v>
                </c:pt>
                <c:pt idx="529">
                  <c:v>173.90089977264404</c:v>
                </c:pt>
                <c:pt idx="530">
                  <c:v>173.91189971923828</c:v>
                </c:pt>
                <c:pt idx="531">
                  <c:v>173.88839969635009</c:v>
                </c:pt>
                <c:pt idx="532">
                  <c:v>173.90459934234619</c:v>
                </c:pt>
                <c:pt idx="533">
                  <c:v>173.95229984283446</c:v>
                </c:pt>
                <c:pt idx="534">
                  <c:v>173.94400047302247</c:v>
                </c:pt>
                <c:pt idx="535">
                  <c:v>174.01320018768311</c:v>
                </c:pt>
                <c:pt idx="536">
                  <c:v>174.01329990386964</c:v>
                </c:pt>
                <c:pt idx="537">
                  <c:v>174.05229976654053</c:v>
                </c:pt>
                <c:pt idx="538">
                  <c:v>174.07059909820558</c:v>
                </c:pt>
                <c:pt idx="539">
                  <c:v>174.12630012512207</c:v>
                </c:pt>
                <c:pt idx="540">
                  <c:v>174.18549964904784</c:v>
                </c:pt>
                <c:pt idx="541">
                  <c:v>174.21599941253663</c:v>
                </c:pt>
                <c:pt idx="542">
                  <c:v>174.23169956207275</c:v>
                </c:pt>
                <c:pt idx="543">
                  <c:v>174.31279991149901</c:v>
                </c:pt>
                <c:pt idx="544">
                  <c:v>174.34430011749268</c:v>
                </c:pt>
                <c:pt idx="545">
                  <c:v>174.40319969177247</c:v>
                </c:pt>
                <c:pt idx="546">
                  <c:v>174.44719944000244</c:v>
                </c:pt>
                <c:pt idx="547">
                  <c:v>174.47790046691895</c:v>
                </c:pt>
                <c:pt idx="548">
                  <c:v>174.49890052795411</c:v>
                </c:pt>
                <c:pt idx="549">
                  <c:v>174.47550056457519</c:v>
                </c:pt>
                <c:pt idx="550">
                  <c:v>174.4823009109497</c:v>
                </c:pt>
                <c:pt idx="551">
                  <c:v>174.45730068206788</c:v>
                </c:pt>
                <c:pt idx="552">
                  <c:v>174.45550003051758</c:v>
                </c:pt>
                <c:pt idx="553">
                  <c:v>174.49250026702882</c:v>
                </c:pt>
                <c:pt idx="554">
                  <c:v>174.49310035705565</c:v>
                </c:pt>
                <c:pt idx="555">
                  <c:v>174.49740032196044</c:v>
                </c:pt>
                <c:pt idx="556">
                  <c:v>174.55470050811766</c:v>
                </c:pt>
                <c:pt idx="557">
                  <c:v>174.60300037384033</c:v>
                </c:pt>
                <c:pt idx="558">
                  <c:v>174.5561009979248</c:v>
                </c:pt>
                <c:pt idx="559">
                  <c:v>174.55240112304688</c:v>
                </c:pt>
                <c:pt idx="560">
                  <c:v>174.62800025939941</c:v>
                </c:pt>
                <c:pt idx="561">
                  <c:v>174.69520027160644</c:v>
                </c:pt>
                <c:pt idx="562">
                  <c:v>174.76220069885255</c:v>
                </c:pt>
                <c:pt idx="563">
                  <c:v>174.75430038452149</c:v>
                </c:pt>
                <c:pt idx="564">
                  <c:v>174.78010097503662</c:v>
                </c:pt>
                <c:pt idx="565">
                  <c:v>174.83630092620851</c:v>
                </c:pt>
                <c:pt idx="566">
                  <c:v>174.8293012237549</c:v>
                </c:pt>
                <c:pt idx="567">
                  <c:v>174.86830089569091</c:v>
                </c:pt>
                <c:pt idx="568">
                  <c:v>174.86620029449463</c:v>
                </c:pt>
                <c:pt idx="569">
                  <c:v>174.80940036773683</c:v>
                </c:pt>
                <c:pt idx="570">
                  <c:v>174.83959983825685</c:v>
                </c:pt>
                <c:pt idx="571">
                  <c:v>174.87229991912841</c:v>
                </c:pt>
                <c:pt idx="572">
                  <c:v>174.91329936981202</c:v>
                </c:pt>
                <c:pt idx="573">
                  <c:v>174.90389961242676</c:v>
                </c:pt>
                <c:pt idx="574">
                  <c:v>174.87229980468749</c:v>
                </c:pt>
                <c:pt idx="575">
                  <c:v>174.9094998550415</c:v>
                </c:pt>
                <c:pt idx="576">
                  <c:v>174.90999992370607</c:v>
                </c:pt>
                <c:pt idx="577">
                  <c:v>174.93300010681153</c:v>
                </c:pt>
                <c:pt idx="578">
                  <c:v>175.00470008850098</c:v>
                </c:pt>
                <c:pt idx="579">
                  <c:v>174.98999988555909</c:v>
                </c:pt>
                <c:pt idx="580">
                  <c:v>175.0264998626709</c:v>
                </c:pt>
                <c:pt idx="581">
                  <c:v>175.00730014801024</c:v>
                </c:pt>
                <c:pt idx="582">
                  <c:v>174.99859989166259</c:v>
                </c:pt>
                <c:pt idx="583">
                  <c:v>174.94560012817382</c:v>
                </c:pt>
                <c:pt idx="584">
                  <c:v>174.96659973144531</c:v>
                </c:pt>
                <c:pt idx="585">
                  <c:v>174.99819942474366</c:v>
                </c:pt>
                <c:pt idx="586">
                  <c:v>175.01819885253906</c:v>
                </c:pt>
                <c:pt idx="587">
                  <c:v>175.02579940795897</c:v>
                </c:pt>
                <c:pt idx="588">
                  <c:v>175.04439964294434</c:v>
                </c:pt>
                <c:pt idx="589">
                  <c:v>175.01329986572264</c:v>
                </c:pt>
                <c:pt idx="590">
                  <c:v>175.08200004577637</c:v>
                </c:pt>
                <c:pt idx="591">
                  <c:v>175.08560024261476</c:v>
                </c:pt>
                <c:pt idx="592">
                  <c:v>175.14500007629394</c:v>
                </c:pt>
                <c:pt idx="593">
                  <c:v>175.15410007476805</c:v>
                </c:pt>
                <c:pt idx="594">
                  <c:v>175.19540000915526</c:v>
                </c:pt>
                <c:pt idx="595">
                  <c:v>175.19090003967284</c:v>
                </c:pt>
                <c:pt idx="596">
                  <c:v>175.23559986114503</c:v>
                </c:pt>
                <c:pt idx="597">
                  <c:v>175.27620037078859</c:v>
                </c:pt>
                <c:pt idx="598">
                  <c:v>175.23580017089844</c:v>
                </c:pt>
                <c:pt idx="599">
                  <c:v>175.21999965667726</c:v>
                </c:pt>
                <c:pt idx="600">
                  <c:v>175.23640014648439</c:v>
                </c:pt>
                <c:pt idx="601">
                  <c:v>175.23620052337645</c:v>
                </c:pt>
                <c:pt idx="602">
                  <c:v>175.25430049896241</c:v>
                </c:pt>
                <c:pt idx="603">
                  <c:v>175.18979984283447</c:v>
                </c:pt>
                <c:pt idx="604">
                  <c:v>175.24660037994386</c:v>
                </c:pt>
                <c:pt idx="605">
                  <c:v>175.25549968719483</c:v>
                </c:pt>
                <c:pt idx="606">
                  <c:v>175.27840030670166</c:v>
                </c:pt>
                <c:pt idx="607">
                  <c:v>175.24019962310791</c:v>
                </c:pt>
                <c:pt idx="608">
                  <c:v>175.27839931488037</c:v>
                </c:pt>
                <c:pt idx="609">
                  <c:v>175.24039909362793</c:v>
                </c:pt>
                <c:pt idx="610">
                  <c:v>175.19419944763183</c:v>
                </c:pt>
                <c:pt idx="611">
                  <c:v>175.19349975585936</c:v>
                </c:pt>
                <c:pt idx="612">
                  <c:v>175.2268998336792</c:v>
                </c:pt>
                <c:pt idx="613">
                  <c:v>175.22479957580566</c:v>
                </c:pt>
                <c:pt idx="614">
                  <c:v>175.27089988708497</c:v>
                </c:pt>
                <c:pt idx="615">
                  <c:v>175.3035994720459</c:v>
                </c:pt>
                <c:pt idx="616">
                  <c:v>175.35719955444335</c:v>
                </c:pt>
                <c:pt idx="617">
                  <c:v>175.35799995422363</c:v>
                </c:pt>
                <c:pt idx="618">
                  <c:v>175.35480026245116</c:v>
                </c:pt>
                <c:pt idx="619">
                  <c:v>175.39250000000001</c:v>
                </c:pt>
                <c:pt idx="620">
                  <c:v>175.37929962158202</c:v>
                </c:pt>
                <c:pt idx="621">
                  <c:v>175.47739936828614</c:v>
                </c:pt>
                <c:pt idx="622">
                  <c:v>175.51959945678712</c:v>
                </c:pt>
                <c:pt idx="623">
                  <c:v>175.5117000579834</c:v>
                </c:pt>
                <c:pt idx="624">
                  <c:v>175.54939964294434</c:v>
                </c:pt>
                <c:pt idx="625">
                  <c:v>175.58159912109375</c:v>
                </c:pt>
                <c:pt idx="626">
                  <c:v>175.55109931945802</c:v>
                </c:pt>
                <c:pt idx="627">
                  <c:v>175.45289916992186</c:v>
                </c:pt>
                <c:pt idx="628">
                  <c:v>175.46599983215333</c:v>
                </c:pt>
                <c:pt idx="629">
                  <c:v>175.47329956054688</c:v>
                </c:pt>
                <c:pt idx="630">
                  <c:v>175.49909980773927</c:v>
                </c:pt>
                <c:pt idx="631">
                  <c:v>175.50569976806639</c:v>
                </c:pt>
                <c:pt idx="632">
                  <c:v>175.49259994506835</c:v>
                </c:pt>
                <c:pt idx="633">
                  <c:v>175.5056000518799</c:v>
                </c:pt>
                <c:pt idx="634">
                  <c:v>175.47480010986328</c:v>
                </c:pt>
                <c:pt idx="635">
                  <c:v>175.43900039672852</c:v>
                </c:pt>
                <c:pt idx="636">
                  <c:v>175.48289993286133</c:v>
                </c:pt>
                <c:pt idx="637">
                  <c:v>175.46189964294433</c:v>
                </c:pt>
                <c:pt idx="638">
                  <c:v>175.4727000427246</c:v>
                </c:pt>
                <c:pt idx="639">
                  <c:v>175.44600013732909</c:v>
                </c:pt>
                <c:pt idx="640">
                  <c:v>175.46099990844726</c:v>
                </c:pt>
                <c:pt idx="641">
                  <c:v>175.46390022277831</c:v>
                </c:pt>
                <c:pt idx="642">
                  <c:v>175.47120040893554</c:v>
                </c:pt>
                <c:pt idx="643">
                  <c:v>175.45949996948241</c:v>
                </c:pt>
                <c:pt idx="644">
                  <c:v>175.43169982910158</c:v>
                </c:pt>
                <c:pt idx="645">
                  <c:v>175.42570022583007</c:v>
                </c:pt>
                <c:pt idx="646">
                  <c:v>175.43950057983398</c:v>
                </c:pt>
                <c:pt idx="647">
                  <c:v>175.42560035705566</c:v>
                </c:pt>
                <c:pt idx="648">
                  <c:v>175.3783000946045</c:v>
                </c:pt>
                <c:pt idx="649">
                  <c:v>175.41030029296874</c:v>
                </c:pt>
                <c:pt idx="650">
                  <c:v>175.42860054016114</c:v>
                </c:pt>
                <c:pt idx="651">
                  <c:v>175.4902001953125</c:v>
                </c:pt>
                <c:pt idx="652">
                  <c:v>175.4912995147705</c:v>
                </c:pt>
                <c:pt idx="653">
                  <c:v>175.47149978637697</c:v>
                </c:pt>
                <c:pt idx="654">
                  <c:v>175.49999969482423</c:v>
                </c:pt>
                <c:pt idx="655">
                  <c:v>175.54159965515137</c:v>
                </c:pt>
                <c:pt idx="656">
                  <c:v>175.59869995117188</c:v>
                </c:pt>
                <c:pt idx="657">
                  <c:v>175.59449996948243</c:v>
                </c:pt>
                <c:pt idx="658">
                  <c:v>175.58129997253417</c:v>
                </c:pt>
                <c:pt idx="659">
                  <c:v>175.56529968261719</c:v>
                </c:pt>
                <c:pt idx="660">
                  <c:v>175.55519950866699</c:v>
                </c:pt>
                <c:pt idx="661">
                  <c:v>175.55029983520507</c:v>
                </c:pt>
                <c:pt idx="662">
                  <c:v>175.54599975585938</c:v>
                </c:pt>
                <c:pt idx="663">
                  <c:v>175.54890007019043</c:v>
                </c:pt>
                <c:pt idx="664">
                  <c:v>175.53949981689453</c:v>
                </c:pt>
                <c:pt idx="665">
                  <c:v>175.5558994293213</c:v>
                </c:pt>
                <c:pt idx="666">
                  <c:v>175.59539894104003</c:v>
                </c:pt>
                <c:pt idx="667">
                  <c:v>175.58089950561524</c:v>
                </c:pt>
                <c:pt idx="668">
                  <c:v>175.55039970397948</c:v>
                </c:pt>
                <c:pt idx="669">
                  <c:v>175.59039955139161</c:v>
                </c:pt>
                <c:pt idx="670">
                  <c:v>175.60789932250975</c:v>
                </c:pt>
                <c:pt idx="671">
                  <c:v>175.61619972229005</c:v>
                </c:pt>
                <c:pt idx="672">
                  <c:v>175.63259994506836</c:v>
                </c:pt>
                <c:pt idx="673">
                  <c:v>175.63370025634765</c:v>
                </c:pt>
                <c:pt idx="674">
                  <c:v>175.66680015563963</c:v>
                </c:pt>
                <c:pt idx="675">
                  <c:v>175.63360015869139</c:v>
                </c:pt>
                <c:pt idx="676">
                  <c:v>175.59139991760253</c:v>
                </c:pt>
                <c:pt idx="677">
                  <c:v>175.61509986877442</c:v>
                </c:pt>
                <c:pt idx="678">
                  <c:v>175.67120010375976</c:v>
                </c:pt>
                <c:pt idx="679">
                  <c:v>175.69669990539552</c:v>
                </c:pt>
                <c:pt idx="680">
                  <c:v>175.69910034179688</c:v>
                </c:pt>
                <c:pt idx="681">
                  <c:v>175.67880043029785</c:v>
                </c:pt>
                <c:pt idx="682">
                  <c:v>175.74759986877442</c:v>
                </c:pt>
                <c:pt idx="683">
                  <c:v>175.76119972229003</c:v>
                </c:pt>
                <c:pt idx="684">
                  <c:v>175.84560005187987</c:v>
                </c:pt>
                <c:pt idx="685">
                  <c:v>175.80980026245118</c:v>
                </c:pt>
                <c:pt idx="686">
                  <c:v>175.80460021972655</c:v>
                </c:pt>
                <c:pt idx="687">
                  <c:v>175.83060028076173</c:v>
                </c:pt>
                <c:pt idx="688">
                  <c:v>175.81570030212401</c:v>
                </c:pt>
                <c:pt idx="689">
                  <c:v>175.83590042114258</c:v>
                </c:pt>
                <c:pt idx="690">
                  <c:v>175.82460044860841</c:v>
                </c:pt>
                <c:pt idx="691">
                  <c:v>175.7817002105713</c:v>
                </c:pt>
                <c:pt idx="692">
                  <c:v>175.75329971313477</c:v>
                </c:pt>
                <c:pt idx="693">
                  <c:v>175.76119972229003</c:v>
                </c:pt>
                <c:pt idx="694">
                  <c:v>175.74539993286132</c:v>
                </c:pt>
                <c:pt idx="695">
                  <c:v>175.72899986267089</c:v>
                </c:pt>
                <c:pt idx="696">
                  <c:v>175.77239952087402</c:v>
                </c:pt>
                <c:pt idx="697">
                  <c:v>175.72759956359863</c:v>
                </c:pt>
                <c:pt idx="698">
                  <c:v>175.79240005493165</c:v>
                </c:pt>
                <c:pt idx="699">
                  <c:v>175.8457000732422</c:v>
                </c:pt>
                <c:pt idx="700">
                  <c:v>175.80920028686523</c:v>
                </c:pt>
                <c:pt idx="701">
                  <c:v>175.75860069274901</c:v>
                </c:pt>
                <c:pt idx="702">
                  <c:v>175.72210052490234</c:v>
                </c:pt>
                <c:pt idx="703">
                  <c:v>175.66379974365233</c:v>
                </c:pt>
                <c:pt idx="704">
                  <c:v>175.66160003662108</c:v>
                </c:pt>
                <c:pt idx="705">
                  <c:v>175.61500007629394</c:v>
                </c:pt>
                <c:pt idx="706">
                  <c:v>175.62560012817383</c:v>
                </c:pt>
                <c:pt idx="707">
                  <c:v>175.59239974975586</c:v>
                </c:pt>
                <c:pt idx="708">
                  <c:v>175.59380004882811</c:v>
                </c:pt>
                <c:pt idx="709">
                  <c:v>175.55140014648438</c:v>
                </c:pt>
                <c:pt idx="710">
                  <c:v>175.49799995422364</c:v>
                </c:pt>
                <c:pt idx="711">
                  <c:v>175.55</c:v>
                </c:pt>
                <c:pt idx="712">
                  <c:v>175.55349990844726</c:v>
                </c:pt>
                <c:pt idx="713">
                  <c:v>175.54599983215331</c:v>
                </c:pt>
                <c:pt idx="714">
                  <c:v>175.48069961547853</c:v>
                </c:pt>
                <c:pt idx="715">
                  <c:v>175.44679969787597</c:v>
                </c:pt>
                <c:pt idx="716">
                  <c:v>175.36459976196289</c:v>
                </c:pt>
                <c:pt idx="717">
                  <c:v>175.39940032958984</c:v>
                </c:pt>
                <c:pt idx="718">
                  <c:v>175.41890060424805</c:v>
                </c:pt>
                <c:pt idx="719">
                  <c:v>175.39770011901857</c:v>
                </c:pt>
                <c:pt idx="720">
                  <c:v>175.35620071411134</c:v>
                </c:pt>
                <c:pt idx="721">
                  <c:v>175.36350051879882</c:v>
                </c:pt>
                <c:pt idx="722">
                  <c:v>175.32790031433106</c:v>
                </c:pt>
                <c:pt idx="723">
                  <c:v>175.26749992370605</c:v>
                </c:pt>
                <c:pt idx="724">
                  <c:v>175.25389991760255</c:v>
                </c:pt>
                <c:pt idx="725">
                  <c:v>175.19850006103516</c:v>
                </c:pt>
                <c:pt idx="726">
                  <c:v>175.14240020751953</c:v>
                </c:pt>
                <c:pt idx="727">
                  <c:v>175.08830017089844</c:v>
                </c:pt>
                <c:pt idx="728">
                  <c:v>175.04290054321288</c:v>
                </c:pt>
                <c:pt idx="729">
                  <c:v>175.04710014343263</c:v>
                </c:pt>
                <c:pt idx="730">
                  <c:v>175.04649986267088</c:v>
                </c:pt>
                <c:pt idx="731">
                  <c:v>174.9960994720459</c:v>
                </c:pt>
                <c:pt idx="732">
                  <c:v>174.99409996032716</c:v>
                </c:pt>
                <c:pt idx="733">
                  <c:v>174.93850021362306</c:v>
                </c:pt>
                <c:pt idx="734">
                  <c:v>174.93629947662353</c:v>
                </c:pt>
                <c:pt idx="735">
                  <c:v>174.93220016479492</c:v>
                </c:pt>
                <c:pt idx="736">
                  <c:v>174.91980037689208</c:v>
                </c:pt>
                <c:pt idx="737">
                  <c:v>174.87000072479248</c:v>
                </c:pt>
                <c:pt idx="738">
                  <c:v>174.89550079345702</c:v>
                </c:pt>
                <c:pt idx="739">
                  <c:v>174.82580055236815</c:v>
                </c:pt>
                <c:pt idx="740">
                  <c:v>174.77270065307619</c:v>
                </c:pt>
                <c:pt idx="741">
                  <c:v>174.75470069885253</c:v>
                </c:pt>
                <c:pt idx="742">
                  <c:v>174.72230117797852</c:v>
                </c:pt>
                <c:pt idx="743">
                  <c:v>174.61600120544435</c:v>
                </c:pt>
                <c:pt idx="744">
                  <c:v>174.56460094451904</c:v>
                </c:pt>
                <c:pt idx="745">
                  <c:v>174.56540115356447</c:v>
                </c:pt>
                <c:pt idx="746">
                  <c:v>174.51140056610109</c:v>
                </c:pt>
                <c:pt idx="747">
                  <c:v>174.48970058441162</c:v>
                </c:pt>
                <c:pt idx="748">
                  <c:v>174.4608002090454</c:v>
                </c:pt>
                <c:pt idx="749">
                  <c:v>174.47460002899169</c:v>
                </c:pt>
                <c:pt idx="750">
                  <c:v>174.40349998474122</c:v>
                </c:pt>
                <c:pt idx="751">
                  <c:v>174.38180015563964</c:v>
                </c:pt>
                <c:pt idx="752">
                  <c:v>174.39460021972656</c:v>
                </c:pt>
                <c:pt idx="753">
                  <c:v>174.34200038909913</c:v>
                </c:pt>
                <c:pt idx="754">
                  <c:v>174.34250057220459</c:v>
                </c:pt>
                <c:pt idx="755">
                  <c:v>174.35470066070556</c:v>
                </c:pt>
                <c:pt idx="756">
                  <c:v>174.36810028076172</c:v>
                </c:pt>
                <c:pt idx="757">
                  <c:v>174.33409999847413</c:v>
                </c:pt>
                <c:pt idx="758">
                  <c:v>174.29549983978271</c:v>
                </c:pt>
                <c:pt idx="759">
                  <c:v>174.28739997863769</c:v>
                </c:pt>
                <c:pt idx="760">
                  <c:v>174.21799995422364</c:v>
                </c:pt>
                <c:pt idx="761">
                  <c:v>174.22580009460449</c:v>
                </c:pt>
                <c:pt idx="762">
                  <c:v>174.14030006408692</c:v>
                </c:pt>
                <c:pt idx="763">
                  <c:v>174.12689952850343</c:v>
                </c:pt>
                <c:pt idx="764">
                  <c:v>174.1257996749878</c:v>
                </c:pt>
                <c:pt idx="765">
                  <c:v>174.07400001525878</c:v>
                </c:pt>
                <c:pt idx="766">
                  <c:v>174.07930046081543</c:v>
                </c:pt>
                <c:pt idx="767">
                  <c:v>173.97139995574952</c:v>
                </c:pt>
                <c:pt idx="768">
                  <c:v>173.93959983825684</c:v>
                </c:pt>
                <c:pt idx="769">
                  <c:v>173.89839965820312</c:v>
                </c:pt>
                <c:pt idx="770">
                  <c:v>173.87009986877442</c:v>
                </c:pt>
                <c:pt idx="771">
                  <c:v>173.83369972229005</c:v>
                </c:pt>
                <c:pt idx="772">
                  <c:v>173.83389976501465</c:v>
                </c:pt>
                <c:pt idx="773">
                  <c:v>173.88969974517823</c:v>
                </c:pt>
                <c:pt idx="774">
                  <c:v>173.84849987030029</c:v>
                </c:pt>
                <c:pt idx="775">
                  <c:v>173.80429962158203</c:v>
                </c:pt>
                <c:pt idx="776">
                  <c:v>173.74739955902101</c:v>
                </c:pt>
                <c:pt idx="777">
                  <c:v>173.73969974517823</c:v>
                </c:pt>
                <c:pt idx="778">
                  <c:v>173.7321001434326</c:v>
                </c:pt>
                <c:pt idx="779">
                  <c:v>173.65720050811768</c:v>
                </c:pt>
                <c:pt idx="780">
                  <c:v>173.64550006866455</c:v>
                </c:pt>
                <c:pt idx="781">
                  <c:v>173.61169971466063</c:v>
                </c:pt>
                <c:pt idx="782">
                  <c:v>173.56039966583251</c:v>
                </c:pt>
                <c:pt idx="783">
                  <c:v>173.59389976501464</c:v>
                </c:pt>
                <c:pt idx="784">
                  <c:v>173.5589998626709</c:v>
                </c:pt>
                <c:pt idx="785">
                  <c:v>173.5066997909546</c:v>
                </c:pt>
                <c:pt idx="786">
                  <c:v>173.45779987335206</c:v>
                </c:pt>
                <c:pt idx="787">
                  <c:v>173.44659992218018</c:v>
                </c:pt>
                <c:pt idx="788">
                  <c:v>173.41110004425047</c:v>
                </c:pt>
                <c:pt idx="789">
                  <c:v>173.40490001678467</c:v>
                </c:pt>
                <c:pt idx="790">
                  <c:v>173.39360057830811</c:v>
                </c:pt>
                <c:pt idx="791">
                  <c:v>173.35070072174074</c:v>
                </c:pt>
                <c:pt idx="792">
                  <c:v>173.3684002304077</c:v>
                </c:pt>
                <c:pt idx="793">
                  <c:v>173.3438998413086</c:v>
                </c:pt>
                <c:pt idx="794">
                  <c:v>173.34279972076416</c:v>
                </c:pt>
                <c:pt idx="795">
                  <c:v>173.36340030670166</c:v>
                </c:pt>
                <c:pt idx="796">
                  <c:v>173.35010036468506</c:v>
                </c:pt>
                <c:pt idx="797">
                  <c:v>173.34110027313233</c:v>
                </c:pt>
                <c:pt idx="798">
                  <c:v>173.29350067138671</c:v>
                </c:pt>
                <c:pt idx="799">
                  <c:v>173.24350082397461</c:v>
                </c:pt>
                <c:pt idx="800">
                  <c:v>173.16620052337646</c:v>
                </c:pt>
                <c:pt idx="801">
                  <c:v>173.15570083618164</c:v>
                </c:pt>
                <c:pt idx="802">
                  <c:v>173.1285008239746</c:v>
                </c:pt>
                <c:pt idx="803">
                  <c:v>173.13460083007811</c:v>
                </c:pt>
                <c:pt idx="804">
                  <c:v>173.16230083465575</c:v>
                </c:pt>
                <c:pt idx="805">
                  <c:v>173.18230033874511</c:v>
                </c:pt>
                <c:pt idx="806">
                  <c:v>173.19500030517577</c:v>
                </c:pt>
                <c:pt idx="807">
                  <c:v>173.18440017700195</c:v>
                </c:pt>
                <c:pt idx="808">
                  <c:v>173.14140022277832</c:v>
                </c:pt>
                <c:pt idx="809">
                  <c:v>173.13329948425292</c:v>
                </c:pt>
                <c:pt idx="810">
                  <c:v>173.15719936370849</c:v>
                </c:pt>
                <c:pt idx="811">
                  <c:v>173.11899978637695</c:v>
                </c:pt>
                <c:pt idx="812">
                  <c:v>173.13870040893553</c:v>
                </c:pt>
                <c:pt idx="813">
                  <c:v>173.06909965515138</c:v>
                </c:pt>
                <c:pt idx="814">
                  <c:v>173.01579929351806</c:v>
                </c:pt>
                <c:pt idx="815">
                  <c:v>172.96909934997558</c:v>
                </c:pt>
                <c:pt idx="816">
                  <c:v>172.94599952697754</c:v>
                </c:pt>
                <c:pt idx="817">
                  <c:v>172.98039920806886</c:v>
                </c:pt>
                <c:pt idx="818">
                  <c:v>172.97629943847656</c:v>
                </c:pt>
                <c:pt idx="819">
                  <c:v>173.00879932403564</c:v>
                </c:pt>
                <c:pt idx="820">
                  <c:v>173.07079971313476</c:v>
                </c:pt>
                <c:pt idx="821">
                  <c:v>173.00840045928956</c:v>
                </c:pt>
                <c:pt idx="822">
                  <c:v>172.96979988098144</c:v>
                </c:pt>
                <c:pt idx="823">
                  <c:v>172.94129997253418</c:v>
                </c:pt>
                <c:pt idx="824">
                  <c:v>172.96189994812011</c:v>
                </c:pt>
                <c:pt idx="825">
                  <c:v>172.93819995880128</c:v>
                </c:pt>
                <c:pt idx="826">
                  <c:v>172.89680015563965</c:v>
                </c:pt>
                <c:pt idx="827">
                  <c:v>172.89590000152589</c:v>
                </c:pt>
                <c:pt idx="828">
                  <c:v>172.90559963226318</c:v>
                </c:pt>
                <c:pt idx="829">
                  <c:v>172.96529983520509</c:v>
                </c:pt>
                <c:pt idx="830">
                  <c:v>172.95089977264405</c:v>
                </c:pt>
                <c:pt idx="831">
                  <c:v>172.94309993743897</c:v>
                </c:pt>
                <c:pt idx="832">
                  <c:v>172.95439998626708</c:v>
                </c:pt>
                <c:pt idx="833">
                  <c:v>172.94630012512206</c:v>
                </c:pt>
                <c:pt idx="834">
                  <c:v>172.92140060424805</c:v>
                </c:pt>
                <c:pt idx="835">
                  <c:v>172.92950016021729</c:v>
                </c:pt>
                <c:pt idx="836">
                  <c:v>172.86810009002684</c:v>
                </c:pt>
                <c:pt idx="837">
                  <c:v>172.86270053863527</c:v>
                </c:pt>
                <c:pt idx="838">
                  <c:v>172.87880062103272</c:v>
                </c:pt>
                <c:pt idx="839">
                  <c:v>172.83050052642821</c:v>
                </c:pt>
                <c:pt idx="840">
                  <c:v>172.82740036010742</c:v>
                </c:pt>
                <c:pt idx="841">
                  <c:v>172.82630050659179</c:v>
                </c:pt>
                <c:pt idx="842">
                  <c:v>172.82080047607423</c:v>
                </c:pt>
                <c:pt idx="843">
                  <c:v>172.86110038757323</c:v>
                </c:pt>
                <c:pt idx="844">
                  <c:v>172.87810039520264</c:v>
                </c:pt>
                <c:pt idx="845">
                  <c:v>172.87469989776611</c:v>
                </c:pt>
                <c:pt idx="846">
                  <c:v>172.96919982910157</c:v>
                </c:pt>
                <c:pt idx="847">
                  <c:v>173.05910034179686</c:v>
                </c:pt>
                <c:pt idx="848">
                  <c:v>172.97930061340332</c:v>
                </c:pt>
                <c:pt idx="849">
                  <c:v>172.96559967041014</c:v>
                </c:pt>
                <c:pt idx="850">
                  <c:v>173.02459926605223</c:v>
                </c:pt>
                <c:pt idx="851">
                  <c:v>173.03159908294677</c:v>
                </c:pt>
                <c:pt idx="852">
                  <c:v>173.02689895629882</c:v>
                </c:pt>
                <c:pt idx="853">
                  <c:v>173.03419929504395</c:v>
                </c:pt>
                <c:pt idx="854">
                  <c:v>173.04160011291503</c:v>
                </c:pt>
                <c:pt idx="855">
                  <c:v>173.00180004119872</c:v>
                </c:pt>
                <c:pt idx="856">
                  <c:v>172.91020000457763</c:v>
                </c:pt>
                <c:pt idx="857">
                  <c:v>172.92560016632081</c:v>
                </c:pt>
                <c:pt idx="858">
                  <c:v>172.89559959411622</c:v>
                </c:pt>
                <c:pt idx="859">
                  <c:v>172.9171990966797</c:v>
                </c:pt>
                <c:pt idx="860">
                  <c:v>172.88339954376221</c:v>
                </c:pt>
                <c:pt idx="861">
                  <c:v>172.8707997894287</c:v>
                </c:pt>
                <c:pt idx="862">
                  <c:v>172.88279968261719</c:v>
                </c:pt>
                <c:pt idx="863">
                  <c:v>172.86210014343263</c:v>
                </c:pt>
                <c:pt idx="864">
                  <c:v>172.85749980926514</c:v>
                </c:pt>
                <c:pt idx="865">
                  <c:v>172.85190002441405</c:v>
                </c:pt>
                <c:pt idx="866">
                  <c:v>172.81540031433104</c:v>
                </c:pt>
                <c:pt idx="867">
                  <c:v>172.84880043029784</c:v>
                </c:pt>
                <c:pt idx="868">
                  <c:v>172.86280040740968</c:v>
                </c:pt>
                <c:pt idx="869">
                  <c:v>172.80250034332275</c:v>
                </c:pt>
                <c:pt idx="870">
                  <c:v>172.84680049896241</c:v>
                </c:pt>
                <c:pt idx="871">
                  <c:v>172.85960002899171</c:v>
                </c:pt>
                <c:pt idx="872">
                  <c:v>172.83690021514892</c:v>
                </c:pt>
                <c:pt idx="873">
                  <c:v>172.81200065612794</c:v>
                </c:pt>
                <c:pt idx="874">
                  <c:v>172.80800067901612</c:v>
                </c:pt>
                <c:pt idx="875">
                  <c:v>172.80130016326905</c:v>
                </c:pt>
                <c:pt idx="876">
                  <c:v>172.77249988555909</c:v>
                </c:pt>
                <c:pt idx="877">
                  <c:v>172.77590019226074</c:v>
                </c:pt>
                <c:pt idx="878">
                  <c:v>172.74310035705565</c:v>
                </c:pt>
                <c:pt idx="879">
                  <c:v>172.67919990539551</c:v>
                </c:pt>
                <c:pt idx="880">
                  <c:v>172.6642993927002</c:v>
                </c:pt>
                <c:pt idx="881">
                  <c:v>172.62269950866698</c:v>
                </c:pt>
                <c:pt idx="882">
                  <c:v>172.59209922790527</c:v>
                </c:pt>
                <c:pt idx="883">
                  <c:v>172.58649971008302</c:v>
                </c:pt>
                <c:pt idx="884">
                  <c:v>172.58689918518067</c:v>
                </c:pt>
                <c:pt idx="885">
                  <c:v>172.55729942321778</c:v>
                </c:pt>
                <c:pt idx="886">
                  <c:v>172.55959964752196</c:v>
                </c:pt>
                <c:pt idx="887">
                  <c:v>172.58069999694825</c:v>
                </c:pt>
                <c:pt idx="888">
                  <c:v>172.52750045776367</c:v>
                </c:pt>
                <c:pt idx="889">
                  <c:v>172.48949989318848</c:v>
                </c:pt>
                <c:pt idx="890">
                  <c:v>172.49679985046387</c:v>
                </c:pt>
                <c:pt idx="891">
                  <c:v>172.49939994812013</c:v>
                </c:pt>
                <c:pt idx="892">
                  <c:v>172.49339950561523</c:v>
                </c:pt>
                <c:pt idx="893">
                  <c:v>172.47549930572509</c:v>
                </c:pt>
                <c:pt idx="894">
                  <c:v>172.43809963226317</c:v>
                </c:pt>
                <c:pt idx="895">
                  <c:v>172.45079963684083</c:v>
                </c:pt>
                <c:pt idx="896">
                  <c:v>172.4382997894287</c:v>
                </c:pt>
                <c:pt idx="897">
                  <c:v>172.43889980316163</c:v>
                </c:pt>
                <c:pt idx="898">
                  <c:v>172.46479980468749</c:v>
                </c:pt>
                <c:pt idx="899">
                  <c:v>172.46719940185548</c:v>
                </c:pt>
                <c:pt idx="900">
                  <c:v>172.44399921417235</c:v>
                </c:pt>
                <c:pt idx="901">
                  <c:v>172.39279956817626</c:v>
                </c:pt>
                <c:pt idx="902">
                  <c:v>172.35399959564208</c:v>
                </c:pt>
                <c:pt idx="903">
                  <c:v>172.33309970855714</c:v>
                </c:pt>
                <c:pt idx="904">
                  <c:v>172.29949981689452</c:v>
                </c:pt>
                <c:pt idx="905">
                  <c:v>172.2878995513916</c:v>
                </c:pt>
                <c:pt idx="906">
                  <c:v>172.28779937744142</c:v>
                </c:pt>
                <c:pt idx="907">
                  <c:v>172.26569976806641</c:v>
                </c:pt>
                <c:pt idx="908">
                  <c:v>172.19069988250732</c:v>
                </c:pt>
                <c:pt idx="909">
                  <c:v>172.20380031585694</c:v>
                </c:pt>
                <c:pt idx="910">
                  <c:v>172.2678998184204</c:v>
                </c:pt>
                <c:pt idx="911">
                  <c:v>172.22389965057374</c:v>
                </c:pt>
                <c:pt idx="912">
                  <c:v>172.26169975280763</c:v>
                </c:pt>
                <c:pt idx="913">
                  <c:v>172.24090000152589</c:v>
                </c:pt>
                <c:pt idx="914">
                  <c:v>172.20479953765869</c:v>
                </c:pt>
                <c:pt idx="915">
                  <c:v>172.18819961547851</c:v>
                </c:pt>
                <c:pt idx="916">
                  <c:v>172.16470039367675</c:v>
                </c:pt>
                <c:pt idx="917">
                  <c:v>172.1426001739502</c:v>
                </c:pt>
                <c:pt idx="918">
                  <c:v>172.12559967041017</c:v>
                </c:pt>
                <c:pt idx="919">
                  <c:v>172.13349998474121</c:v>
                </c:pt>
                <c:pt idx="920">
                  <c:v>172.12669982910157</c:v>
                </c:pt>
                <c:pt idx="921">
                  <c:v>172.18840003967284</c:v>
                </c:pt>
                <c:pt idx="922">
                  <c:v>172.18780021667482</c:v>
                </c:pt>
                <c:pt idx="923">
                  <c:v>172.1870002746582</c:v>
                </c:pt>
                <c:pt idx="924">
                  <c:v>172.1778002166748</c:v>
                </c:pt>
                <c:pt idx="925">
                  <c:v>172.16200057983397</c:v>
                </c:pt>
                <c:pt idx="926">
                  <c:v>172.21160003662109</c:v>
                </c:pt>
                <c:pt idx="927">
                  <c:v>172.17420013427736</c:v>
                </c:pt>
                <c:pt idx="928">
                  <c:v>172.13740020751953</c:v>
                </c:pt>
                <c:pt idx="929">
                  <c:v>172.18250030517578</c:v>
                </c:pt>
                <c:pt idx="930">
                  <c:v>172.20890060424804</c:v>
                </c:pt>
                <c:pt idx="931">
                  <c:v>172.26330039978026</c:v>
                </c:pt>
                <c:pt idx="932">
                  <c:v>172.25510063171387</c:v>
                </c:pt>
                <c:pt idx="933">
                  <c:v>172.2970001220703</c:v>
                </c:pt>
                <c:pt idx="934">
                  <c:v>172.22620010375977</c:v>
                </c:pt>
                <c:pt idx="935">
                  <c:v>172.23180015563966</c:v>
                </c:pt>
                <c:pt idx="936">
                  <c:v>172.22479995727539</c:v>
                </c:pt>
                <c:pt idx="937">
                  <c:v>172.19050033569337</c:v>
                </c:pt>
                <c:pt idx="938">
                  <c:v>172.16120033264161</c:v>
                </c:pt>
                <c:pt idx="939">
                  <c:v>172.1897999572754</c:v>
                </c:pt>
                <c:pt idx="940">
                  <c:v>172.27339927673339</c:v>
                </c:pt>
                <c:pt idx="941">
                  <c:v>172.27879928588868</c:v>
                </c:pt>
                <c:pt idx="942">
                  <c:v>172.27079902648927</c:v>
                </c:pt>
                <c:pt idx="943">
                  <c:v>172.24869934082031</c:v>
                </c:pt>
                <c:pt idx="944">
                  <c:v>172.25529914855957</c:v>
                </c:pt>
                <c:pt idx="945">
                  <c:v>172.26609947204591</c:v>
                </c:pt>
                <c:pt idx="946">
                  <c:v>172.20439956665038</c:v>
                </c:pt>
                <c:pt idx="947">
                  <c:v>172.15859992980958</c:v>
                </c:pt>
                <c:pt idx="948">
                  <c:v>172.18489990234374</c:v>
                </c:pt>
                <c:pt idx="949">
                  <c:v>172.08629989624023</c:v>
                </c:pt>
                <c:pt idx="950">
                  <c:v>172.10579978942872</c:v>
                </c:pt>
                <c:pt idx="951">
                  <c:v>172.11710006713867</c:v>
                </c:pt>
                <c:pt idx="952">
                  <c:v>172.1545002746582</c:v>
                </c:pt>
                <c:pt idx="953">
                  <c:v>172.15850090026856</c:v>
                </c:pt>
                <c:pt idx="954">
                  <c:v>172.28330078125001</c:v>
                </c:pt>
                <c:pt idx="955">
                  <c:v>172.32830093383788</c:v>
                </c:pt>
                <c:pt idx="956">
                  <c:v>172.40710044860839</c:v>
                </c:pt>
                <c:pt idx="957">
                  <c:v>172.44450012207031</c:v>
                </c:pt>
                <c:pt idx="958">
                  <c:v>172.44089988708495</c:v>
                </c:pt>
                <c:pt idx="959">
                  <c:v>172.49829982757569</c:v>
                </c:pt>
                <c:pt idx="960">
                  <c:v>172.52049976348877</c:v>
                </c:pt>
                <c:pt idx="961">
                  <c:v>172.52350006103515</c:v>
                </c:pt>
                <c:pt idx="962">
                  <c:v>172.56219985961914</c:v>
                </c:pt>
                <c:pt idx="963">
                  <c:v>172.61219955444335</c:v>
                </c:pt>
                <c:pt idx="964">
                  <c:v>172.60059974670409</c:v>
                </c:pt>
                <c:pt idx="965">
                  <c:v>172.59129917144776</c:v>
                </c:pt>
                <c:pt idx="966">
                  <c:v>172.66619937896729</c:v>
                </c:pt>
                <c:pt idx="967">
                  <c:v>172.74429965972899</c:v>
                </c:pt>
                <c:pt idx="968">
                  <c:v>172.6999002456665</c:v>
                </c:pt>
                <c:pt idx="969">
                  <c:v>172.74220031738281</c:v>
                </c:pt>
                <c:pt idx="970">
                  <c:v>172.7318000793457</c:v>
                </c:pt>
                <c:pt idx="971">
                  <c:v>172.8009002685547</c:v>
                </c:pt>
                <c:pt idx="972">
                  <c:v>172.83609977722168</c:v>
                </c:pt>
                <c:pt idx="973">
                  <c:v>172.8184001159668</c:v>
                </c:pt>
                <c:pt idx="974">
                  <c:v>172.88790069580079</c:v>
                </c:pt>
                <c:pt idx="975">
                  <c:v>172.96880058288573</c:v>
                </c:pt>
                <c:pt idx="976">
                  <c:v>172.99520034790038</c:v>
                </c:pt>
                <c:pt idx="977">
                  <c:v>173.04810016632081</c:v>
                </c:pt>
                <c:pt idx="978">
                  <c:v>173.02649997711183</c:v>
                </c:pt>
                <c:pt idx="979">
                  <c:v>173.06350009918214</c:v>
                </c:pt>
                <c:pt idx="980">
                  <c:v>173.07970043182374</c:v>
                </c:pt>
                <c:pt idx="981">
                  <c:v>173.11430027008058</c:v>
                </c:pt>
                <c:pt idx="982">
                  <c:v>173.09600028991699</c:v>
                </c:pt>
                <c:pt idx="983">
                  <c:v>173.13650077819824</c:v>
                </c:pt>
                <c:pt idx="984">
                  <c:v>173.13070064544678</c:v>
                </c:pt>
                <c:pt idx="985">
                  <c:v>173.16810054779052</c:v>
                </c:pt>
                <c:pt idx="986">
                  <c:v>173.13700046539307</c:v>
                </c:pt>
                <c:pt idx="987">
                  <c:v>173.18770057678222</c:v>
                </c:pt>
                <c:pt idx="988">
                  <c:v>173.18070011138917</c:v>
                </c:pt>
                <c:pt idx="989">
                  <c:v>173.19879955291748</c:v>
                </c:pt>
                <c:pt idx="990">
                  <c:v>173.20449962615967</c:v>
                </c:pt>
                <c:pt idx="991">
                  <c:v>173.33250000000001</c:v>
                </c:pt>
                <c:pt idx="992">
                  <c:v>173.37320030212402</c:v>
                </c:pt>
                <c:pt idx="993">
                  <c:v>173.36370048522949</c:v>
                </c:pt>
                <c:pt idx="994">
                  <c:v>173.43650024414063</c:v>
                </c:pt>
                <c:pt idx="995">
                  <c:v>173.39500007629394</c:v>
                </c:pt>
                <c:pt idx="996">
                  <c:v>173.42960071563721</c:v>
                </c:pt>
                <c:pt idx="997">
                  <c:v>173.42170078277587</c:v>
                </c:pt>
                <c:pt idx="998">
                  <c:v>173.46030048370361</c:v>
                </c:pt>
                <c:pt idx="999">
                  <c:v>173.546000289917</c:v>
                </c:pt>
                <c:pt idx="1000">
                  <c:v>173.55669998168946</c:v>
                </c:pt>
                <c:pt idx="1001">
                  <c:v>173.63999992370606</c:v>
                </c:pt>
                <c:pt idx="1002">
                  <c:v>173.65230091094972</c:v>
                </c:pt>
                <c:pt idx="1003">
                  <c:v>173.69730045318605</c:v>
                </c:pt>
                <c:pt idx="1004">
                  <c:v>173.69860019683838</c:v>
                </c:pt>
                <c:pt idx="1005">
                  <c:v>173.72140010833741</c:v>
                </c:pt>
                <c:pt idx="1006">
                  <c:v>173.66970027923583</c:v>
                </c:pt>
                <c:pt idx="1007">
                  <c:v>173.67310001373292</c:v>
                </c:pt>
                <c:pt idx="1008">
                  <c:v>173.66430015563964</c:v>
                </c:pt>
                <c:pt idx="1009">
                  <c:v>173.6418000793457</c:v>
                </c:pt>
                <c:pt idx="1010">
                  <c:v>173.6245002746582</c:v>
                </c:pt>
                <c:pt idx="1011">
                  <c:v>173.64400051116942</c:v>
                </c:pt>
                <c:pt idx="1012">
                  <c:v>173.66119968414307</c:v>
                </c:pt>
                <c:pt idx="1013">
                  <c:v>173.63459953308106</c:v>
                </c:pt>
                <c:pt idx="1014">
                  <c:v>173.62600021362306</c:v>
                </c:pt>
                <c:pt idx="1015">
                  <c:v>173.65730049133302</c:v>
                </c:pt>
                <c:pt idx="1016">
                  <c:v>173.65660034179689</c:v>
                </c:pt>
                <c:pt idx="1017">
                  <c:v>173.62980003356932</c:v>
                </c:pt>
                <c:pt idx="1018">
                  <c:v>173.60220031738282</c:v>
                </c:pt>
                <c:pt idx="1019">
                  <c:v>173.6088003540039</c:v>
                </c:pt>
                <c:pt idx="1020">
                  <c:v>173.66150001525878</c:v>
                </c:pt>
                <c:pt idx="1021">
                  <c:v>173.6503997039795</c:v>
                </c:pt>
                <c:pt idx="1022">
                  <c:v>173.74690017700195</c:v>
                </c:pt>
                <c:pt idx="1023">
                  <c:v>173.77180023193358</c:v>
                </c:pt>
                <c:pt idx="1024">
                  <c:v>173.77069992065429</c:v>
                </c:pt>
                <c:pt idx="1025">
                  <c:v>173.77169990539551</c:v>
                </c:pt>
                <c:pt idx="1026">
                  <c:v>173.74500022888185</c:v>
                </c:pt>
                <c:pt idx="1027">
                  <c:v>173.77040039062501</c:v>
                </c:pt>
                <c:pt idx="1028">
                  <c:v>173.74630020141601</c:v>
                </c:pt>
                <c:pt idx="1029">
                  <c:v>173.75740028381347</c:v>
                </c:pt>
                <c:pt idx="1030">
                  <c:v>173.727000579834</c:v>
                </c:pt>
                <c:pt idx="1031">
                  <c:v>173.71990051269532</c:v>
                </c:pt>
                <c:pt idx="1032">
                  <c:v>173.76170043945314</c:v>
                </c:pt>
                <c:pt idx="1033">
                  <c:v>173.72400009155274</c:v>
                </c:pt>
                <c:pt idx="1034">
                  <c:v>173.73140022277832</c:v>
                </c:pt>
                <c:pt idx="1035">
                  <c:v>173.71610008239747</c:v>
                </c:pt>
                <c:pt idx="1036">
                  <c:v>173.71149971008302</c:v>
                </c:pt>
                <c:pt idx="1037">
                  <c:v>173.78419975280761</c:v>
                </c:pt>
                <c:pt idx="1038">
                  <c:v>173.76899993896484</c:v>
                </c:pt>
                <c:pt idx="1039">
                  <c:v>173.77229995727538</c:v>
                </c:pt>
                <c:pt idx="1040">
                  <c:v>173.77989959716797</c:v>
                </c:pt>
                <c:pt idx="1041">
                  <c:v>173.82059982299805</c:v>
                </c:pt>
                <c:pt idx="1042">
                  <c:v>173.85239959716796</c:v>
                </c:pt>
                <c:pt idx="1043">
                  <c:v>173.82800003051759</c:v>
                </c:pt>
                <c:pt idx="1044">
                  <c:v>173.87100036621095</c:v>
                </c:pt>
                <c:pt idx="1045">
                  <c:v>173.84280059814452</c:v>
                </c:pt>
                <c:pt idx="1046">
                  <c:v>173.886900100708</c:v>
                </c:pt>
                <c:pt idx="1047">
                  <c:v>173.89889968872069</c:v>
                </c:pt>
                <c:pt idx="1048">
                  <c:v>173.88279945373534</c:v>
                </c:pt>
                <c:pt idx="1049">
                  <c:v>173.8984994506836</c:v>
                </c:pt>
                <c:pt idx="1050">
                  <c:v>173.99679893493652</c:v>
                </c:pt>
                <c:pt idx="1051">
                  <c:v>173.97369911193849</c:v>
                </c:pt>
                <c:pt idx="1052">
                  <c:v>174.01229965209961</c:v>
                </c:pt>
                <c:pt idx="1053">
                  <c:v>174.01119941711426</c:v>
                </c:pt>
                <c:pt idx="1054">
                  <c:v>174.07449981689453</c:v>
                </c:pt>
                <c:pt idx="1055">
                  <c:v>174.06939971923828</c:v>
                </c:pt>
                <c:pt idx="1056">
                  <c:v>174.06950004577638</c:v>
                </c:pt>
                <c:pt idx="1057">
                  <c:v>174.12799964904787</c:v>
                </c:pt>
                <c:pt idx="1058">
                  <c:v>174.10239906311034</c:v>
                </c:pt>
                <c:pt idx="1059">
                  <c:v>174.17449951171875</c:v>
                </c:pt>
                <c:pt idx="1060">
                  <c:v>174.20009933471681</c:v>
                </c:pt>
                <c:pt idx="1061">
                  <c:v>174.17349937438965</c:v>
                </c:pt>
                <c:pt idx="1062">
                  <c:v>174.23589927673339</c:v>
                </c:pt>
                <c:pt idx="1063">
                  <c:v>174.25579948425292</c:v>
                </c:pt>
                <c:pt idx="1064">
                  <c:v>174.30109947204591</c:v>
                </c:pt>
                <c:pt idx="1065">
                  <c:v>174.36989959716797</c:v>
                </c:pt>
                <c:pt idx="1066">
                  <c:v>174.39909996032713</c:v>
                </c:pt>
                <c:pt idx="1067">
                  <c:v>174.34949966430665</c:v>
                </c:pt>
                <c:pt idx="1068">
                  <c:v>174.40499946594238</c:v>
                </c:pt>
                <c:pt idx="1069">
                  <c:v>174.39399963378906</c:v>
                </c:pt>
                <c:pt idx="1070">
                  <c:v>174.43629905700683</c:v>
                </c:pt>
                <c:pt idx="1071">
                  <c:v>174.42459983825682</c:v>
                </c:pt>
                <c:pt idx="1072">
                  <c:v>174.41949981689453</c:v>
                </c:pt>
                <c:pt idx="1073">
                  <c:v>174.44219978332521</c:v>
                </c:pt>
                <c:pt idx="1074">
                  <c:v>174.41329986572265</c:v>
                </c:pt>
                <c:pt idx="1075">
                  <c:v>174.41889930725097</c:v>
                </c:pt>
                <c:pt idx="1076">
                  <c:v>174.42359947204591</c:v>
                </c:pt>
                <c:pt idx="1077">
                  <c:v>174.45729972839356</c:v>
                </c:pt>
                <c:pt idx="1078">
                  <c:v>174.455599899292</c:v>
                </c:pt>
                <c:pt idx="1079">
                  <c:v>174.45579971313475</c:v>
                </c:pt>
                <c:pt idx="1080">
                  <c:v>174.50159942626954</c:v>
                </c:pt>
                <c:pt idx="1081">
                  <c:v>174.53289947509765</c:v>
                </c:pt>
                <c:pt idx="1082">
                  <c:v>174.5671999359131</c:v>
                </c:pt>
                <c:pt idx="1083">
                  <c:v>174.60800018310547</c:v>
                </c:pt>
                <c:pt idx="1084">
                  <c:v>174.57079986572265</c:v>
                </c:pt>
                <c:pt idx="1085">
                  <c:v>174.58610000610352</c:v>
                </c:pt>
                <c:pt idx="1086">
                  <c:v>174.67350051879882</c:v>
                </c:pt>
                <c:pt idx="1087">
                  <c:v>174.74270042419434</c:v>
                </c:pt>
                <c:pt idx="1088">
                  <c:v>174.75910018920899</c:v>
                </c:pt>
                <c:pt idx="1089">
                  <c:v>174.74569992065429</c:v>
                </c:pt>
                <c:pt idx="1090">
                  <c:v>174.79709999084471</c:v>
                </c:pt>
                <c:pt idx="1091">
                  <c:v>174.70539962768555</c:v>
                </c:pt>
                <c:pt idx="1092">
                  <c:v>174.66449996948242</c:v>
                </c:pt>
                <c:pt idx="1093">
                  <c:v>174.62160003662109</c:v>
                </c:pt>
                <c:pt idx="1094">
                  <c:v>174.58459983825685</c:v>
                </c:pt>
                <c:pt idx="1095">
                  <c:v>174.61320037841796</c:v>
                </c:pt>
                <c:pt idx="1096">
                  <c:v>174.64140022277832</c:v>
                </c:pt>
                <c:pt idx="1097">
                  <c:v>174.68489982604981</c:v>
                </c:pt>
                <c:pt idx="1098">
                  <c:v>174.64960006713866</c:v>
                </c:pt>
                <c:pt idx="1099">
                  <c:v>174.62440017700195</c:v>
                </c:pt>
                <c:pt idx="1100">
                  <c:v>174.63510017395021</c:v>
                </c:pt>
                <c:pt idx="1101">
                  <c:v>174.60890007019043</c:v>
                </c:pt>
                <c:pt idx="1102">
                  <c:v>174.58280029296876</c:v>
                </c:pt>
                <c:pt idx="1103">
                  <c:v>174.55820022583009</c:v>
                </c:pt>
                <c:pt idx="1104">
                  <c:v>174.53460021972657</c:v>
                </c:pt>
                <c:pt idx="1105">
                  <c:v>174.5937001800537</c:v>
                </c:pt>
                <c:pt idx="1106">
                  <c:v>174.60090087890626</c:v>
                </c:pt>
                <c:pt idx="1107">
                  <c:v>174.56340034484865</c:v>
                </c:pt>
                <c:pt idx="1108">
                  <c:v>174.50390037536621</c:v>
                </c:pt>
                <c:pt idx="1109">
                  <c:v>174.50690055847167</c:v>
                </c:pt>
                <c:pt idx="1110">
                  <c:v>174.57040084838866</c:v>
                </c:pt>
                <c:pt idx="1111">
                  <c:v>174.67050033569336</c:v>
                </c:pt>
                <c:pt idx="1112">
                  <c:v>174.66249999999999</c:v>
                </c:pt>
                <c:pt idx="1113">
                  <c:v>174.69979965209961</c:v>
                </c:pt>
                <c:pt idx="1114">
                  <c:v>174.71999969482422</c:v>
                </c:pt>
                <c:pt idx="1115">
                  <c:v>174.74969932556152</c:v>
                </c:pt>
                <c:pt idx="1116">
                  <c:v>174.81109924316405</c:v>
                </c:pt>
                <c:pt idx="1117">
                  <c:v>174.87759933471679</c:v>
                </c:pt>
                <c:pt idx="1118">
                  <c:v>174.90709945678711</c:v>
                </c:pt>
                <c:pt idx="1119">
                  <c:v>174.92569976806641</c:v>
                </c:pt>
                <c:pt idx="1120">
                  <c:v>174.90459983825684</c:v>
                </c:pt>
                <c:pt idx="1121">
                  <c:v>174.87409996032716</c:v>
                </c:pt>
                <c:pt idx="1122">
                  <c:v>174.88569908142091</c:v>
                </c:pt>
                <c:pt idx="1123">
                  <c:v>174.92999908447266</c:v>
                </c:pt>
                <c:pt idx="1124">
                  <c:v>174.83309967041015</c:v>
                </c:pt>
                <c:pt idx="1125">
                  <c:v>174.79719963073731</c:v>
                </c:pt>
                <c:pt idx="1126">
                  <c:v>174.92849899291991</c:v>
                </c:pt>
                <c:pt idx="1127">
                  <c:v>174.98929908752442</c:v>
                </c:pt>
                <c:pt idx="1128">
                  <c:v>174.97639961242675</c:v>
                </c:pt>
                <c:pt idx="1129">
                  <c:v>174.97419990539549</c:v>
                </c:pt>
                <c:pt idx="1130">
                  <c:v>174.98399948120118</c:v>
                </c:pt>
                <c:pt idx="1131">
                  <c:v>175.04499999999999</c:v>
                </c:pt>
                <c:pt idx="1132">
                  <c:v>175.04319946289061</c:v>
                </c:pt>
                <c:pt idx="1133">
                  <c:v>175.07849937438965</c:v>
                </c:pt>
                <c:pt idx="1134">
                  <c:v>175.08489944458009</c:v>
                </c:pt>
                <c:pt idx="1135">
                  <c:v>175.01469970703124</c:v>
                </c:pt>
                <c:pt idx="1136">
                  <c:v>175.06560005187987</c:v>
                </c:pt>
                <c:pt idx="1137">
                  <c:v>175.02459953308104</c:v>
                </c:pt>
                <c:pt idx="1138">
                  <c:v>175.03839996337891</c:v>
                </c:pt>
                <c:pt idx="1139">
                  <c:v>175.06340003967284</c:v>
                </c:pt>
                <c:pt idx="1140">
                  <c:v>175.01949974060059</c:v>
                </c:pt>
                <c:pt idx="1141">
                  <c:v>175.02169975280762</c:v>
                </c:pt>
                <c:pt idx="1142">
                  <c:v>174.92530014038087</c:v>
                </c:pt>
                <c:pt idx="1143">
                  <c:v>174.90179969787599</c:v>
                </c:pt>
                <c:pt idx="1144">
                  <c:v>174.85689918518065</c:v>
                </c:pt>
                <c:pt idx="1145">
                  <c:v>174.83169914245605</c:v>
                </c:pt>
                <c:pt idx="1146">
                  <c:v>174.83039947509766</c:v>
                </c:pt>
                <c:pt idx="1147">
                  <c:v>174.7806997680664</c:v>
                </c:pt>
                <c:pt idx="1148">
                  <c:v>174.76389984130859</c:v>
                </c:pt>
                <c:pt idx="1149">
                  <c:v>174.74049995422362</c:v>
                </c:pt>
                <c:pt idx="1150">
                  <c:v>174.7468995666504</c:v>
                </c:pt>
                <c:pt idx="1151">
                  <c:v>174.75279945373535</c:v>
                </c:pt>
                <c:pt idx="1152">
                  <c:v>174.6738999938965</c:v>
                </c:pt>
                <c:pt idx="1153">
                  <c:v>174.6675998687744</c:v>
                </c:pt>
                <c:pt idx="1154">
                  <c:v>174.60830009460449</c:v>
                </c:pt>
                <c:pt idx="1155">
                  <c:v>174.62869979858399</c:v>
                </c:pt>
                <c:pt idx="1156">
                  <c:v>174.59229957580567</c:v>
                </c:pt>
                <c:pt idx="1157">
                  <c:v>174.69469963073732</c:v>
                </c:pt>
                <c:pt idx="1158">
                  <c:v>174.61519973754883</c:v>
                </c:pt>
                <c:pt idx="1159">
                  <c:v>174.60999969482421</c:v>
                </c:pt>
                <c:pt idx="1160">
                  <c:v>174.70380012512206</c:v>
                </c:pt>
                <c:pt idx="1161">
                  <c:v>174.62179977416992</c:v>
                </c:pt>
                <c:pt idx="1162">
                  <c:v>174.62949996948242</c:v>
                </c:pt>
                <c:pt idx="1163">
                  <c:v>174.62669960021972</c:v>
                </c:pt>
                <c:pt idx="1164">
                  <c:v>174.59539993286134</c:v>
                </c:pt>
                <c:pt idx="1165">
                  <c:v>174.56550003051757</c:v>
                </c:pt>
                <c:pt idx="1166">
                  <c:v>174.57480041503905</c:v>
                </c:pt>
                <c:pt idx="1167">
                  <c:v>174.6213998413086</c:v>
                </c:pt>
                <c:pt idx="1168">
                  <c:v>174.63509941101074</c:v>
                </c:pt>
                <c:pt idx="1169">
                  <c:v>174.62709991455077</c:v>
                </c:pt>
                <c:pt idx="1170">
                  <c:v>174.57659996032714</c:v>
                </c:pt>
                <c:pt idx="1171">
                  <c:v>174.50229965209962</c:v>
                </c:pt>
                <c:pt idx="1172">
                  <c:v>174.49729957580567</c:v>
                </c:pt>
                <c:pt idx="1173">
                  <c:v>174.41549964904786</c:v>
                </c:pt>
                <c:pt idx="1174">
                  <c:v>174.39850006103515</c:v>
                </c:pt>
                <c:pt idx="1175">
                  <c:v>174.35420021057129</c:v>
                </c:pt>
                <c:pt idx="1176">
                  <c:v>174.32540031433106</c:v>
                </c:pt>
                <c:pt idx="1177">
                  <c:v>174.30320022583007</c:v>
                </c:pt>
                <c:pt idx="1178">
                  <c:v>174.29339988708497</c:v>
                </c:pt>
                <c:pt idx="1179">
                  <c:v>174.2654995727539</c:v>
                </c:pt>
                <c:pt idx="1180">
                  <c:v>174.2434994506836</c:v>
                </c:pt>
                <c:pt idx="1181">
                  <c:v>174.19669921875001</c:v>
                </c:pt>
                <c:pt idx="1182">
                  <c:v>174.12159996032716</c:v>
                </c:pt>
                <c:pt idx="1183">
                  <c:v>174.07269981384277</c:v>
                </c:pt>
                <c:pt idx="1184">
                  <c:v>173.99070030212403</c:v>
                </c:pt>
                <c:pt idx="1185">
                  <c:v>173.89480041503907</c:v>
                </c:pt>
                <c:pt idx="1186">
                  <c:v>173.81170051574708</c:v>
                </c:pt>
                <c:pt idx="1187">
                  <c:v>173.8024005126953</c:v>
                </c:pt>
                <c:pt idx="1188">
                  <c:v>173.79170028686522</c:v>
                </c:pt>
                <c:pt idx="1189">
                  <c:v>173.7086003112793</c:v>
                </c:pt>
                <c:pt idx="1190">
                  <c:v>173.75590026855468</c:v>
                </c:pt>
                <c:pt idx="1191">
                  <c:v>173.81449974060058</c:v>
                </c:pt>
                <c:pt idx="1192">
                  <c:v>173.78949966430665</c:v>
                </c:pt>
                <c:pt idx="1193">
                  <c:v>173.76890045166016</c:v>
                </c:pt>
                <c:pt idx="1194">
                  <c:v>173.71990028381347</c:v>
                </c:pt>
                <c:pt idx="1195">
                  <c:v>173.75630043029784</c:v>
                </c:pt>
                <c:pt idx="1196">
                  <c:v>173.77900100708007</c:v>
                </c:pt>
                <c:pt idx="1197">
                  <c:v>173.73930114746094</c:v>
                </c:pt>
                <c:pt idx="1198">
                  <c:v>173.67650062561034</c:v>
                </c:pt>
                <c:pt idx="1199">
                  <c:v>173.64910011291505</c:v>
                </c:pt>
                <c:pt idx="1200">
                  <c:v>173.59680030822753</c:v>
                </c:pt>
                <c:pt idx="1201">
                  <c:v>173.57080032348634</c:v>
                </c:pt>
                <c:pt idx="1202">
                  <c:v>173.51150001525878</c:v>
                </c:pt>
                <c:pt idx="1203">
                  <c:v>173.5287998199463</c:v>
                </c:pt>
                <c:pt idx="1204">
                  <c:v>173.49410026550294</c:v>
                </c:pt>
                <c:pt idx="1205">
                  <c:v>173.48880043029786</c:v>
                </c:pt>
                <c:pt idx="1206">
                  <c:v>173.50100090026856</c:v>
                </c:pt>
                <c:pt idx="1207">
                  <c:v>173.5558009338379</c:v>
                </c:pt>
                <c:pt idx="1208">
                  <c:v>173.5710011291504</c:v>
                </c:pt>
                <c:pt idx="1209">
                  <c:v>173.56320068359375</c:v>
                </c:pt>
                <c:pt idx="1210">
                  <c:v>173.49130058288574</c:v>
                </c:pt>
                <c:pt idx="1211">
                  <c:v>173.51340057373048</c:v>
                </c:pt>
                <c:pt idx="1212">
                  <c:v>173.43340072631835</c:v>
                </c:pt>
                <c:pt idx="1213">
                  <c:v>173.39460052490233</c:v>
                </c:pt>
                <c:pt idx="1214">
                  <c:v>173.26880065917967</c:v>
                </c:pt>
                <c:pt idx="1215">
                  <c:v>173.20650009155273</c:v>
                </c:pt>
                <c:pt idx="1216">
                  <c:v>173.16820068359374</c:v>
                </c:pt>
                <c:pt idx="1217">
                  <c:v>173.12180046081542</c:v>
                </c:pt>
                <c:pt idx="1218">
                  <c:v>173.08560050964354</c:v>
                </c:pt>
                <c:pt idx="1219">
                  <c:v>173.01030021667481</c:v>
                </c:pt>
                <c:pt idx="1220">
                  <c:v>172.96480018615722</c:v>
                </c:pt>
                <c:pt idx="1221">
                  <c:v>173.02850021362303</c:v>
                </c:pt>
                <c:pt idx="1222">
                  <c:v>173.02200027465821</c:v>
                </c:pt>
                <c:pt idx="1223">
                  <c:v>173.02200027465821</c:v>
                </c:pt>
                <c:pt idx="1224">
                  <c:v>172.97910041809081</c:v>
                </c:pt>
                <c:pt idx="1225">
                  <c:v>172.95360084533692</c:v>
                </c:pt>
                <c:pt idx="1226">
                  <c:v>172.96090019226074</c:v>
                </c:pt>
                <c:pt idx="1227">
                  <c:v>172.89499977111817</c:v>
                </c:pt>
                <c:pt idx="1228">
                  <c:v>172.87009971618653</c:v>
                </c:pt>
                <c:pt idx="1229">
                  <c:v>172.75799972534179</c:v>
                </c:pt>
                <c:pt idx="1230">
                  <c:v>172.76999954223632</c:v>
                </c:pt>
                <c:pt idx="1231">
                  <c:v>172.71899948120117</c:v>
                </c:pt>
                <c:pt idx="1232">
                  <c:v>172.69929962158204</c:v>
                </c:pt>
                <c:pt idx="1233">
                  <c:v>172.73079986572264</c:v>
                </c:pt>
                <c:pt idx="1234">
                  <c:v>172.72049995422364</c:v>
                </c:pt>
                <c:pt idx="1235">
                  <c:v>172.68640033721923</c:v>
                </c:pt>
                <c:pt idx="1236">
                  <c:v>172.67100063323974</c:v>
                </c:pt>
                <c:pt idx="1237">
                  <c:v>172.6829008102417</c:v>
                </c:pt>
                <c:pt idx="1238">
                  <c:v>172.68500072479247</c:v>
                </c:pt>
                <c:pt idx="1239">
                  <c:v>172.64020030975342</c:v>
                </c:pt>
                <c:pt idx="1240">
                  <c:v>172.64180034637451</c:v>
                </c:pt>
                <c:pt idx="1241">
                  <c:v>172.59880004882814</c:v>
                </c:pt>
                <c:pt idx="1242">
                  <c:v>172.58059974670411</c:v>
                </c:pt>
                <c:pt idx="1243">
                  <c:v>172.48469963073731</c:v>
                </c:pt>
                <c:pt idx="1244">
                  <c:v>172.46739948272705</c:v>
                </c:pt>
                <c:pt idx="1245">
                  <c:v>172.53999923706056</c:v>
                </c:pt>
                <c:pt idx="1246">
                  <c:v>172.54219955444336</c:v>
                </c:pt>
                <c:pt idx="1247">
                  <c:v>172.50179973602295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263-4E60-851C-D04369917AF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Ent 0.025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Sheet1!$A$2:$A$1249</c:f>
              <c:numCache>
                <c:formatCode>General</c:formatCode>
                <c:ptCount val="1248"/>
                <c:pt idx="0">
                  <c:v>240</c:v>
                </c:pt>
                <c:pt idx="1">
                  <c:v>320</c:v>
                </c:pt>
                <c:pt idx="2">
                  <c:v>400</c:v>
                </c:pt>
                <c:pt idx="3">
                  <c:v>480</c:v>
                </c:pt>
                <c:pt idx="4">
                  <c:v>560</c:v>
                </c:pt>
                <c:pt idx="5">
                  <c:v>640</c:v>
                </c:pt>
                <c:pt idx="6">
                  <c:v>720</c:v>
                </c:pt>
                <c:pt idx="7">
                  <c:v>800</c:v>
                </c:pt>
                <c:pt idx="8">
                  <c:v>880</c:v>
                </c:pt>
                <c:pt idx="9">
                  <c:v>960</c:v>
                </c:pt>
                <c:pt idx="10">
                  <c:v>1040</c:v>
                </c:pt>
                <c:pt idx="11">
                  <c:v>1120</c:v>
                </c:pt>
                <c:pt idx="12">
                  <c:v>1200</c:v>
                </c:pt>
                <c:pt idx="13">
                  <c:v>1280</c:v>
                </c:pt>
                <c:pt idx="14">
                  <c:v>1360</c:v>
                </c:pt>
                <c:pt idx="15">
                  <c:v>1440</c:v>
                </c:pt>
                <c:pt idx="16">
                  <c:v>1520</c:v>
                </c:pt>
                <c:pt idx="17">
                  <c:v>1600</c:v>
                </c:pt>
                <c:pt idx="18">
                  <c:v>1680</c:v>
                </c:pt>
                <c:pt idx="19">
                  <c:v>1760</c:v>
                </c:pt>
                <c:pt idx="20">
                  <c:v>1840</c:v>
                </c:pt>
                <c:pt idx="21">
                  <c:v>1920</c:v>
                </c:pt>
                <c:pt idx="22">
                  <c:v>2000</c:v>
                </c:pt>
                <c:pt idx="23">
                  <c:v>2080</c:v>
                </c:pt>
                <c:pt idx="24">
                  <c:v>2160</c:v>
                </c:pt>
                <c:pt idx="25">
                  <c:v>2240</c:v>
                </c:pt>
                <c:pt idx="26">
                  <c:v>2320</c:v>
                </c:pt>
                <c:pt idx="27">
                  <c:v>2400</c:v>
                </c:pt>
                <c:pt idx="28">
                  <c:v>2480</c:v>
                </c:pt>
                <c:pt idx="29">
                  <c:v>2560</c:v>
                </c:pt>
                <c:pt idx="30">
                  <c:v>2640</c:v>
                </c:pt>
                <c:pt idx="31">
                  <c:v>2720</c:v>
                </c:pt>
                <c:pt idx="32">
                  <c:v>2800</c:v>
                </c:pt>
                <c:pt idx="33">
                  <c:v>2880</c:v>
                </c:pt>
                <c:pt idx="34">
                  <c:v>2960</c:v>
                </c:pt>
                <c:pt idx="35">
                  <c:v>3040</c:v>
                </c:pt>
                <c:pt idx="36">
                  <c:v>3120</c:v>
                </c:pt>
                <c:pt idx="37">
                  <c:v>3200</c:v>
                </c:pt>
                <c:pt idx="38">
                  <c:v>3280</c:v>
                </c:pt>
                <c:pt idx="39">
                  <c:v>3360</c:v>
                </c:pt>
                <c:pt idx="40">
                  <c:v>3440</c:v>
                </c:pt>
                <c:pt idx="41">
                  <c:v>3520</c:v>
                </c:pt>
                <c:pt idx="42">
                  <c:v>3600</c:v>
                </c:pt>
                <c:pt idx="43">
                  <c:v>3680</c:v>
                </c:pt>
                <c:pt idx="44">
                  <c:v>3760</c:v>
                </c:pt>
                <c:pt idx="45">
                  <c:v>3840</c:v>
                </c:pt>
                <c:pt idx="46">
                  <c:v>3920</c:v>
                </c:pt>
                <c:pt idx="47">
                  <c:v>4000</c:v>
                </c:pt>
                <c:pt idx="48">
                  <c:v>4080</c:v>
                </c:pt>
                <c:pt idx="49">
                  <c:v>4160</c:v>
                </c:pt>
                <c:pt idx="50">
                  <c:v>4240</c:v>
                </c:pt>
                <c:pt idx="51">
                  <c:v>4320</c:v>
                </c:pt>
                <c:pt idx="52">
                  <c:v>4400</c:v>
                </c:pt>
                <c:pt idx="53">
                  <c:v>4480</c:v>
                </c:pt>
                <c:pt idx="54">
                  <c:v>4560</c:v>
                </c:pt>
                <c:pt idx="55">
                  <c:v>4640</c:v>
                </c:pt>
                <c:pt idx="56">
                  <c:v>4720</c:v>
                </c:pt>
                <c:pt idx="57">
                  <c:v>4800</c:v>
                </c:pt>
                <c:pt idx="58">
                  <c:v>4880</c:v>
                </c:pt>
                <c:pt idx="59">
                  <c:v>4960</c:v>
                </c:pt>
                <c:pt idx="60">
                  <c:v>5040</c:v>
                </c:pt>
                <c:pt idx="61">
                  <c:v>5120</c:v>
                </c:pt>
                <c:pt idx="62">
                  <c:v>5200</c:v>
                </c:pt>
                <c:pt idx="63">
                  <c:v>5280</c:v>
                </c:pt>
                <c:pt idx="64">
                  <c:v>5360</c:v>
                </c:pt>
                <c:pt idx="65">
                  <c:v>5440</c:v>
                </c:pt>
                <c:pt idx="66">
                  <c:v>5520</c:v>
                </c:pt>
                <c:pt idx="67">
                  <c:v>5600</c:v>
                </c:pt>
                <c:pt idx="68">
                  <c:v>5680</c:v>
                </c:pt>
                <c:pt idx="69">
                  <c:v>5760</c:v>
                </c:pt>
                <c:pt idx="70">
                  <c:v>5840</c:v>
                </c:pt>
                <c:pt idx="71">
                  <c:v>5920</c:v>
                </c:pt>
                <c:pt idx="72">
                  <c:v>6000</c:v>
                </c:pt>
                <c:pt idx="73">
                  <c:v>6080</c:v>
                </c:pt>
                <c:pt idx="74">
                  <c:v>6160</c:v>
                </c:pt>
                <c:pt idx="75">
                  <c:v>6240</c:v>
                </c:pt>
                <c:pt idx="76">
                  <c:v>6320</c:v>
                </c:pt>
                <c:pt idx="77">
                  <c:v>6400</c:v>
                </c:pt>
                <c:pt idx="78">
                  <c:v>6480</c:v>
                </c:pt>
                <c:pt idx="79">
                  <c:v>6560</c:v>
                </c:pt>
                <c:pt idx="80">
                  <c:v>6640</c:v>
                </c:pt>
                <c:pt idx="81">
                  <c:v>6720</c:v>
                </c:pt>
                <c:pt idx="82">
                  <c:v>6800</c:v>
                </c:pt>
                <c:pt idx="83">
                  <c:v>6880</c:v>
                </c:pt>
                <c:pt idx="84">
                  <c:v>6960</c:v>
                </c:pt>
                <c:pt idx="85">
                  <c:v>7040</c:v>
                </c:pt>
                <c:pt idx="86">
                  <c:v>7120</c:v>
                </c:pt>
                <c:pt idx="87">
                  <c:v>7200</c:v>
                </c:pt>
                <c:pt idx="88">
                  <c:v>7280</c:v>
                </c:pt>
                <c:pt idx="89">
                  <c:v>7360</c:v>
                </c:pt>
                <c:pt idx="90">
                  <c:v>7440</c:v>
                </c:pt>
                <c:pt idx="91">
                  <c:v>7520</c:v>
                </c:pt>
                <c:pt idx="92">
                  <c:v>7600</c:v>
                </c:pt>
                <c:pt idx="93">
                  <c:v>7680</c:v>
                </c:pt>
                <c:pt idx="94">
                  <c:v>7760</c:v>
                </c:pt>
                <c:pt idx="95">
                  <c:v>7840</c:v>
                </c:pt>
                <c:pt idx="96">
                  <c:v>7920</c:v>
                </c:pt>
                <c:pt idx="97">
                  <c:v>8000</c:v>
                </c:pt>
                <c:pt idx="98">
                  <c:v>8080</c:v>
                </c:pt>
                <c:pt idx="99">
                  <c:v>8160</c:v>
                </c:pt>
                <c:pt idx="100">
                  <c:v>8240</c:v>
                </c:pt>
                <c:pt idx="101">
                  <c:v>8320</c:v>
                </c:pt>
                <c:pt idx="102">
                  <c:v>8400</c:v>
                </c:pt>
                <c:pt idx="103">
                  <c:v>8480</c:v>
                </c:pt>
                <c:pt idx="104">
                  <c:v>8560</c:v>
                </c:pt>
                <c:pt idx="105">
                  <c:v>8640</c:v>
                </c:pt>
                <c:pt idx="106">
                  <c:v>8720</c:v>
                </c:pt>
                <c:pt idx="107">
                  <c:v>8800</c:v>
                </c:pt>
                <c:pt idx="108">
                  <c:v>8880</c:v>
                </c:pt>
                <c:pt idx="109">
                  <c:v>8960</c:v>
                </c:pt>
                <c:pt idx="110">
                  <c:v>9040</c:v>
                </c:pt>
                <c:pt idx="111">
                  <c:v>9120</c:v>
                </c:pt>
                <c:pt idx="112">
                  <c:v>9200</c:v>
                </c:pt>
                <c:pt idx="113">
                  <c:v>9280</c:v>
                </c:pt>
                <c:pt idx="114">
                  <c:v>9360</c:v>
                </c:pt>
                <c:pt idx="115">
                  <c:v>9440</c:v>
                </c:pt>
                <c:pt idx="116">
                  <c:v>9520</c:v>
                </c:pt>
                <c:pt idx="117">
                  <c:v>9600</c:v>
                </c:pt>
                <c:pt idx="118">
                  <c:v>9680</c:v>
                </c:pt>
                <c:pt idx="119">
                  <c:v>9760</c:v>
                </c:pt>
                <c:pt idx="120">
                  <c:v>9840</c:v>
                </c:pt>
                <c:pt idx="121">
                  <c:v>9920</c:v>
                </c:pt>
                <c:pt idx="122">
                  <c:v>10000</c:v>
                </c:pt>
                <c:pt idx="123">
                  <c:v>10080</c:v>
                </c:pt>
                <c:pt idx="124">
                  <c:v>10160</c:v>
                </c:pt>
                <c:pt idx="125">
                  <c:v>10240</c:v>
                </c:pt>
                <c:pt idx="126">
                  <c:v>10320</c:v>
                </c:pt>
                <c:pt idx="127">
                  <c:v>10400</c:v>
                </c:pt>
                <c:pt idx="128">
                  <c:v>10480</c:v>
                </c:pt>
                <c:pt idx="129">
                  <c:v>10560</c:v>
                </c:pt>
                <c:pt idx="130">
                  <c:v>10640</c:v>
                </c:pt>
                <c:pt idx="131">
                  <c:v>10720</c:v>
                </c:pt>
                <c:pt idx="132">
                  <c:v>10800</c:v>
                </c:pt>
                <c:pt idx="133">
                  <c:v>10880</c:v>
                </c:pt>
                <c:pt idx="134">
                  <c:v>10960</c:v>
                </c:pt>
                <c:pt idx="135">
                  <c:v>11040</c:v>
                </c:pt>
                <c:pt idx="136">
                  <c:v>11120</c:v>
                </c:pt>
                <c:pt idx="137">
                  <c:v>11200</c:v>
                </c:pt>
                <c:pt idx="138">
                  <c:v>11280</c:v>
                </c:pt>
                <c:pt idx="139">
                  <c:v>11360</c:v>
                </c:pt>
                <c:pt idx="140">
                  <c:v>11440</c:v>
                </c:pt>
                <c:pt idx="141">
                  <c:v>11520</c:v>
                </c:pt>
                <c:pt idx="142">
                  <c:v>11600</c:v>
                </c:pt>
                <c:pt idx="143">
                  <c:v>11680</c:v>
                </c:pt>
                <c:pt idx="144">
                  <c:v>11760</c:v>
                </c:pt>
                <c:pt idx="145">
                  <c:v>11840</c:v>
                </c:pt>
                <c:pt idx="146">
                  <c:v>11920</c:v>
                </c:pt>
                <c:pt idx="147">
                  <c:v>12000</c:v>
                </c:pt>
                <c:pt idx="148">
                  <c:v>12080</c:v>
                </c:pt>
                <c:pt idx="149">
                  <c:v>12160</c:v>
                </c:pt>
                <c:pt idx="150">
                  <c:v>12240</c:v>
                </c:pt>
                <c:pt idx="151">
                  <c:v>12320</c:v>
                </c:pt>
                <c:pt idx="152">
                  <c:v>12400</c:v>
                </c:pt>
                <c:pt idx="153">
                  <c:v>12480</c:v>
                </c:pt>
                <c:pt idx="154">
                  <c:v>12560</c:v>
                </c:pt>
                <c:pt idx="155">
                  <c:v>12640</c:v>
                </c:pt>
                <c:pt idx="156">
                  <c:v>12720</c:v>
                </c:pt>
                <c:pt idx="157">
                  <c:v>12800</c:v>
                </c:pt>
                <c:pt idx="158">
                  <c:v>12880</c:v>
                </c:pt>
                <c:pt idx="159">
                  <c:v>12960</c:v>
                </c:pt>
                <c:pt idx="160">
                  <c:v>13040</c:v>
                </c:pt>
                <c:pt idx="161">
                  <c:v>13120</c:v>
                </c:pt>
                <c:pt idx="162">
                  <c:v>13200</c:v>
                </c:pt>
                <c:pt idx="163">
                  <c:v>13280</c:v>
                </c:pt>
                <c:pt idx="164">
                  <c:v>13360</c:v>
                </c:pt>
                <c:pt idx="165">
                  <c:v>13440</c:v>
                </c:pt>
                <c:pt idx="166">
                  <c:v>13520</c:v>
                </c:pt>
                <c:pt idx="167">
                  <c:v>13600</c:v>
                </c:pt>
                <c:pt idx="168">
                  <c:v>13680</c:v>
                </c:pt>
                <c:pt idx="169">
                  <c:v>13760</c:v>
                </c:pt>
                <c:pt idx="170">
                  <c:v>13840</c:v>
                </c:pt>
                <c:pt idx="171">
                  <c:v>13920</c:v>
                </c:pt>
                <c:pt idx="172">
                  <c:v>14000</c:v>
                </c:pt>
                <c:pt idx="173">
                  <c:v>14080</c:v>
                </c:pt>
                <c:pt idx="174">
                  <c:v>14160</c:v>
                </c:pt>
                <c:pt idx="175">
                  <c:v>14240</c:v>
                </c:pt>
                <c:pt idx="176">
                  <c:v>14320</c:v>
                </c:pt>
                <c:pt idx="177">
                  <c:v>14400</c:v>
                </c:pt>
                <c:pt idx="178">
                  <c:v>14480</c:v>
                </c:pt>
                <c:pt idx="179">
                  <c:v>14560</c:v>
                </c:pt>
                <c:pt idx="180">
                  <c:v>14640</c:v>
                </c:pt>
                <c:pt idx="181">
                  <c:v>14720</c:v>
                </c:pt>
                <c:pt idx="182">
                  <c:v>14800</c:v>
                </c:pt>
                <c:pt idx="183">
                  <c:v>14880</c:v>
                </c:pt>
                <c:pt idx="184">
                  <c:v>14960</c:v>
                </c:pt>
                <c:pt idx="185">
                  <c:v>15040</c:v>
                </c:pt>
                <c:pt idx="186">
                  <c:v>15120</c:v>
                </c:pt>
                <c:pt idx="187">
                  <c:v>15200</c:v>
                </c:pt>
                <c:pt idx="188">
                  <c:v>15280</c:v>
                </c:pt>
                <c:pt idx="189">
                  <c:v>15360</c:v>
                </c:pt>
                <c:pt idx="190">
                  <c:v>15440</c:v>
                </c:pt>
                <c:pt idx="191">
                  <c:v>15520</c:v>
                </c:pt>
                <c:pt idx="192">
                  <c:v>15600</c:v>
                </c:pt>
                <c:pt idx="193">
                  <c:v>15680</c:v>
                </c:pt>
                <c:pt idx="194">
                  <c:v>15760</c:v>
                </c:pt>
                <c:pt idx="195">
                  <c:v>15840</c:v>
                </c:pt>
                <c:pt idx="196">
                  <c:v>15920</c:v>
                </c:pt>
                <c:pt idx="197">
                  <c:v>16000</c:v>
                </c:pt>
                <c:pt idx="198">
                  <c:v>16080</c:v>
                </c:pt>
                <c:pt idx="199">
                  <c:v>16160</c:v>
                </c:pt>
                <c:pt idx="200">
                  <c:v>16240</c:v>
                </c:pt>
                <c:pt idx="201">
                  <c:v>16320</c:v>
                </c:pt>
                <c:pt idx="202">
                  <c:v>16400</c:v>
                </c:pt>
                <c:pt idx="203">
                  <c:v>16480</c:v>
                </c:pt>
                <c:pt idx="204">
                  <c:v>16560</c:v>
                </c:pt>
                <c:pt idx="205">
                  <c:v>16640</c:v>
                </c:pt>
                <c:pt idx="206">
                  <c:v>16720</c:v>
                </c:pt>
                <c:pt idx="207">
                  <c:v>16800</c:v>
                </c:pt>
                <c:pt idx="208">
                  <c:v>16880</c:v>
                </c:pt>
                <c:pt idx="209">
                  <c:v>16960</c:v>
                </c:pt>
                <c:pt idx="210">
                  <c:v>17040</c:v>
                </c:pt>
                <c:pt idx="211">
                  <c:v>17120</c:v>
                </c:pt>
                <c:pt idx="212">
                  <c:v>17200</c:v>
                </c:pt>
                <c:pt idx="213">
                  <c:v>17280</c:v>
                </c:pt>
                <c:pt idx="214">
                  <c:v>17360</c:v>
                </c:pt>
                <c:pt idx="215">
                  <c:v>17440</c:v>
                </c:pt>
                <c:pt idx="216">
                  <c:v>17520</c:v>
                </c:pt>
                <c:pt idx="217">
                  <c:v>17600</c:v>
                </c:pt>
                <c:pt idx="218">
                  <c:v>17680</c:v>
                </c:pt>
                <c:pt idx="219">
                  <c:v>17760</c:v>
                </c:pt>
                <c:pt idx="220">
                  <c:v>17840</c:v>
                </c:pt>
                <c:pt idx="221">
                  <c:v>17920</c:v>
                </c:pt>
                <c:pt idx="222">
                  <c:v>18000</c:v>
                </c:pt>
                <c:pt idx="223">
                  <c:v>18080</c:v>
                </c:pt>
                <c:pt idx="224">
                  <c:v>18160</c:v>
                </c:pt>
                <c:pt idx="225">
                  <c:v>18240</c:v>
                </c:pt>
                <c:pt idx="226">
                  <c:v>18320</c:v>
                </c:pt>
                <c:pt idx="227">
                  <c:v>18400</c:v>
                </c:pt>
                <c:pt idx="228">
                  <c:v>18480</c:v>
                </c:pt>
                <c:pt idx="229">
                  <c:v>18560</c:v>
                </c:pt>
                <c:pt idx="230">
                  <c:v>18640</c:v>
                </c:pt>
                <c:pt idx="231">
                  <c:v>18720</c:v>
                </c:pt>
                <c:pt idx="232">
                  <c:v>18800</c:v>
                </c:pt>
                <c:pt idx="233">
                  <c:v>18880</c:v>
                </c:pt>
                <c:pt idx="234">
                  <c:v>18960</c:v>
                </c:pt>
                <c:pt idx="235">
                  <c:v>19040</c:v>
                </c:pt>
                <c:pt idx="236">
                  <c:v>19120</c:v>
                </c:pt>
                <c:pt idx="237">
                  <c:v>19200</c:v>
                </c:pt>
                <c:pt idx="238">
                  <c:v>19280</c:v>
                </c:pt>
                <c:pt idx="239">
                  <c:v>19360</c:v>
                </c:pt>
                <c:pt idx="240">
                  <c:v>19440</c:v>
                </c:pt>
                <c:pt idx="241">
                  <c:v>19520</c:v>
                </c:pt>
                <c:pt idx="242">
                  <c:v>19600</c:v>
                </c:pt>
                <c:pt idx="243">
                  <c:v>19680</c:v>
                </c:pt>
                <c:pt idx="244">
                  <c:v>19760</c:v>
                </c:pt>
                <c:pt idx="245">
                  <c:v>19840</c:v>
                </c:pt>
                <c:pt idx="246">
                  <c:v>19920</c:v>
                </c:pt>
                <c:pt idx="247">
                  <c:v>20000</c:v>
                </c:pt>
                <c:pt idx="248">
                  <c:v>20080</c:v>
                </c:pt>
                <c:pt idx="249">
                  <c:v>20160</c:v>
                </c:pt>
                <c:pt idx="250">
                  <c:v>20240</c:v>
                </c:pt>
                <c:pt idx="251">
                  <c:v>20320</c:v>
                </c:pt>
                <c:pt idx="252">
                  <c:v>20400</c:v>
                </c:pt>
                <c:pt idx="253">
                  <c:v>20480</c:v>
                </c:pt>
                <c:pt idx="254">
                  <c:v>20560</c:v>
                </c:pt>
                <c:pt idx="255">
                  <c:v>20640</c:v>
                </c:pt>
                <c:pt idx="256">
                  <c:v>20720</c:v>
                </c:pt>
                <c:pt idx="257">
                  <c:v>20800</c:v>
                </c:pt>
                <c:pt idx="258">
                  <c:v>20880</c:v>
                </c:pt>
                <c:pt idx="259">
                  <c:v>20960</c:v>
                </c:pt>
                <c:pt idx="260">
                  <c:v>21040</c:v>
                </c:pt>
                <c:pt idx="261">
                  <c:v>21120</c:v>
                </c:pt>
                <c:pt idx="262">
                  <c:v>21200</c:v>
                </c:pt>
                <c:pt idx="263">
                  <c:v>21280</c:v>
                </c:pt>
                <c:pt idx="264">
                  <c:v>21360</c:v>
                </c:pt>
                <c:pt idx="265">
                  <c:v>21440</c:v>
                </c:pt>
                <c:pt idx="266">
                  <c:v>21520</c:v>
                </c:pt>
                <c:pt idx="267">
                  <c:v>21600</c:v>
                </c:pt>
                <c:pt idx="268">
                  <c:v>21680</c:v>
                </c:pt>
                <c:pt idx="269">
                  <c:v>21760</c:v>
                </c:pt>
                <c:pt idx="270">
                  <c:v>21840</c:v>
                </c:pt>
                <c:pt idx="271">
                  <c:v>21920</c:v>
                </c:pt>
                <c:pt idx="272">
                  <c:v>22000</c:v>
                </c:pt>
                <c:pt idx="273">
                  <c:v>22080</c:v>
                </c:pt>
                <c:pt idx="274">
                  <c:v>22160</c:v>
                </c:pt>
                <c:pt idx="275">
                  <c:v>22240</c:v>
                </c:pt>
                <c:pt idx="276">
                  <c:v>22320</c:v>
                </c:pt>
                <c:pt idx="277">
                  <c:v>22400</c:v>
                </c:pt>
                <c:pt idx="278">
                  <c:v>22480</c:v>
                </c:pt>
                <c:pt idx="279">
                  <c:v>22560</c:v>
                </c:pt>
                <c:pt idx="280">
                  <c:v>22640</c:v>
                </c:pt>
                <c:pt idx="281">
                  <c:v>22720</c:v>
                </c:pt>
                <c:pt idx="282">
                  <c:v>22800</c:v>
                </c:pt>
                <c:pt idx="283">
                  <c:v>22880</c:v>
                </c:pt>
                <c:pt idx="284">
                  <c:v>22960</c:v>
                </c:pt>
                <c:pt idx="285">
                  <c:v>23040</c:v>
                </c:pt>
                <c:pt idx="286">
                  <c:v>23120</c:v>
                </c:pt>
                <c:pt idx="287">
                  <c:v>23200</c:v>
                </c:pt>
                <c:pt idx="288">
                  <c:v>23280</c:v>
                </c:pt>
                <c:pt idx="289">
                  <c:v>23360</c:v>
                </c:pt>
                <c:pt idx="290">
                  <c:v>23440</c:v>
                </c:pt>
                <c:pt idx="291">
                  <c:v>23520</c:v>
                </c:pt>
                <c:pt idx="292">
                  <c:v>23600</c:v>
                </c:pt>
                <c:pt idx="293">
                  <c:v>23680</c:v>
                </c:pt>
                <c:pt idx="294">
                  <c:v>23760</c:v>
                </c:pt>
                <c:pt idx="295">
                  <c:v>23840</c:v>
                </c:pt>
                <c:pt idx="296">
                  <c:v>23920</c:v>
                </c:pt>
                <c:pt idx="297">
                  <c:v>24000</c:v>
                </c:pt>
                <c:pt idx="298">
                  <c:v>24080</c:v>
                </c:pt>
                <c:pt idx="299">
                  <c:v>24160</c:v>
                </c:pt>
                <c:pt idx="300">
                  <c:v>24240</c:v>
                </c:pt>
                <c:pt idx="301">
                  <c:v>24320</c:v>
                </c:pt>
                <c:pt idx="302">
                  <c:v>24400</c:v>
                </c:pt>
                <c:pt idx="303">
                  <c:v>24480</c:v>
                </c:pt>
                <c:pt idx="304">
                  <c:v>24560</c:v>
                </c:pt>
                <c:pt idx="305">
                  <c:v>24640</c:v>
                </c:pt>
                <c:pt idx="306">
                  <c:v>24720</c:v>
                </c:pt>
                <c:pt idx="307">
                  <c:v>24800</c:v>
                </c:pt>
                <c:pt idx="308">
                  <c:v>24880</c:v>
                </c:pt>
                <c:pt idx="309">
                  <c:v>24960</c:v>
                </c:pt>
                <c:pt idx="310">
                  <c:v>25040</c:v>
                </c:pt>
                <c:pt idx="311">
                  <c:v>25120</c:v>
                </c:pt>
                <c:pt idx="312">
                  <c:v>25200</c:v>
                </c:pt>
                <c:pt idx="313">
                  <c:v>25280</c:v>
                </c:pt>
                <c:pt idx="314">
                  <c:v>25360</c:v>
                </c:pt>
                <c:pt idx="315">
                  <c:v>25440</c:v>
                </c:pt>
                <c:pt idx="316">
                  <c:v>25520</c:v>
                </c:pt>
                <c:pt idx="317">
                  <c:v>25600</c:v>
                </c:pt>
                <c:pt idx="318">
                  <c:v>25680</c:v>
                </c:pt>
                <c:pt idx="319">
                  <c:v>25760</c:v>
                </c:pt>
                <c:pt idx="320">
                  <c:v>25840</c:v>
                </c:pt>
                <c:pt idx="321">
                  <c:v>25920</c:v>
                </c:pt>
                <c:pt idx="322">
                  <c:v>26000</c:v>
                </c:pt>
                <c:pt idx="323">
                  <c:v>26080</c:v>
                </c:pt>
                <c:pt idx="324">
                  <c:v>26160</c:v>
                </c:pt>
                <c:pt idx="325">
                  <c:v>26240</c:v>
                </c:pt>
                <c:pt idx="326">
                  <c:v>26320</c:v>
                </c:pt>
                <c:pt idx="327">
                  <c:v>26400</c:v>
                </c:pt>
                <c:pt idx="328">
                  <c:v>26480</c:v>
                </c:pt>
                <c:pt idx="329">
                  <c:v>26560</c:v>
                </c:pt>
                <c:pt idx="330">
                  <c:v>26640</c:v>
                </c:pt>
                <c:pt idx="331">
                  <c:v>26720</c:v>
                </c:pt>
                <c:pt idx="332">
                  <c:v>26800</c:v>
                </c:pt>
                <c:pt idx="333">
                  <c:v>26880</c:v>
                </c:pt>
                <c:pt idx="334">
                  <c:v>26960</c:v>
                </c:pt>
                <c:pt idx="335">
                  <c:v>27040</c:v>
                </c:pt>
                <c:pt idx="336">
                  <c:v>27120</c:v>
                </c:pt>
                <c:pt idx="337">
                  <c:v>27200</c:v>
                </c:pt>
                <c:pt idx="338">
                  <c:v>27280</c:v>
                </c:pt>
                <c:pt idx="339">
                  <c:v>27360</c:v>
                </c:pt>
                <c:pt idx="340">
                  <c:v>27440</c:v>
                </c:pt>
                <c:pt idx="341">
                  <c:v>27520</c:v>
                </c:pt>
                <c:pt idx="342">
                  <c:v>27600</c:v>
                </c:pt>
                <c:pt idx="343">
                  <c:v>27680</c:v>
                </c:pt>
                <c:pt idx="344">
                  <c:v>27760</c:v>
                </c:pt>
                <c:pt idx="345">
                  <c:v>27840</c:v>
                </c:pt>
                <c:pt idx="346">
                  <c:v>27920</c:v>
                </c:pt>
                <c:pt idx="347">
                  <c:v>28000</c:v>
                </c:pt>
                <c:pt idx="348">
                  <c:v>28080</c:v>
                </c:pt>
                <c:pt idx="349">
                  <c:v>28160</c:v>
                </c:pt>
                <c:pt idx="350">
                  <c:v>28240</c:v>
                </c:pt>
                <c:pt idx="351">
                  <c:v>28320</c:v>
                </c:pt>
                <c:pt idx="352">
                  <c:v>28400</c:v>
                </c:pt>
                <c:pt idx="353">
                  <c:v>28480</c:v>
                </c:pt>
                <c:pt idx="354">
                  <c:v>28560</c:v>
                </c:pt>
                <c:pt idx="355">
                  <c:v>28640</c:v>
                </c:pt>
                <c:pt idx="356">
                  <c:v>28720</c:v>
                </c:pt>
                <c:pt idx="357">
                  <c:v>28800</c:v>
                </c:pt>
                <c:pt idx="358">
                  <c:v>28880</c:v>
                </c:pt>
                <c:pt idx="359">
                  <c:v>28960</c:v>
                </c:pt>
                <c:pt idx="360">
                  <c:v>29040</c:v>
                </c:pt>
                <c:pt idx="361">
                  <c:v>29120</c:v>
                </c:pt>
                <c:pt idx="362">
                  <c:v>29200</c:v>
                </c:pt>
                <c:pt idx="363">
                  <c:v>29280</c:v>
                </c:pt>
                <c:pt idx="364">
                  <c:v>29360</c:v>
                </c:pt>
                <c:pt idx="365">
                  <c:v>29440</c:v>
                </c:pt>
                <c:pt idx="366">
                  <c:v>29520</c:v>
                </c:pt>
                <c:pt idx="367">
                  <c:v>29600</c:v>
                </c:pt>
                <c:pt idx="368">
                  <c:v>29680</c:v>
                </c:pt>
                <c:pt idx="369">
                  <c:v>29760</c:v>
                </c:pt>
                <c:pt idx="370">
                  <c:v>29840</c:v>
                </c:pt>
                <c:pt idx="371">
                  <c:v>29920</c:v>
                </c:pt>
                <c:pt idx="372">
                  <c:v>30000</c:v>
                </c:pt>
                <c:pt idx="373">
                  <c:v>30080</c:v>
                </c:pt>
                <c:pt idx="374">
                  <c:v>30160</c:v>
                </c:pt>
                <c:pt idx="375">
                  <c:v>30240</c:v>
                </c:pt>
                <c:pt idx="376">
                  <c:v>30320</c:v>
                </c:pt>
                <c:pt idx="377">
                  <c:v>30400</c:v>
                </c:pt>
                <c:pt idx="378">
                  <c:v>30480</c:v>
                </c:pt>
                <c:pt idx="379">
                  <c:v>30560</c:v>
                </c:pt>
                <c:pt idx="380">
                  <c:v>30640</c:v>
                </c:pt>
                <c:pt idx="381">
                  <c:v>30720</c:v>
                </c:pt>
                <c:pt idx="382">
                  <c:v>30800</c:v>
                </c:pt>
                <c:pt idx="383">
                  <c:v>30880</c:v>
                </c:pt>
                <c:pt idx="384">
                  <c:v>30960</c:v>
                </c:pt>
                <c:pt idx="385">
                  <c:v>31040</c:v>
                </c:pt>
                <c:pt idx="386">
                  <c:v>31120</c:v>
                </c:pt>
                <c:pt idx="387">
                  <c:v>31200</c:v>
                </c:pt>
                <c:pt idx="388">
                  <c:v>31280</c:v>
                </c:pt>
                <c:pt idx="389">
                  <c:v>31360</c:v>
                </c:pt>
                <c:pt idx="390">
                  <c:v>31440</c:v>
                </c:pt>
                <c:pt idx="391">
                  <c:v>31520</c:v>
                </c:pt>
                <c:pt idx="392">
                  <c:v>31600</c:v>
                </c:pt>
                <c:pt idx="393">
                  <c:v>31680</c:v>
                </c:pt>
                <c:pt idx="394">
                  <c:v>31760</c:v>
                </c:pt>
                <c:pt idx="395">
                  <c:v>31840</c:v>
                </c:pt>
                <c:pt idx="396">
                  <c:v>31920</c:v>
                </c:pt>
                <c:pt idx="397">
                  <c:v>32000</c:v>
                </c:pt>
                <c:pt idx="398">
                  <c:v>32080</c:v>
                </c:pt>
                <c:pt idx="399">
                  <c:v>32160</c:v>
                </c:pt>
                <c:pt idx="400">
                  <c:v>32240</c:v>
                </c:pt>
                <c:pt idx="401">
                  <c:v>32320</c:v>
                </c:pt>
                <c:pt idx="402">
                  <c:v>32400</c:v>
                </c:pt>
                <c:pt idx="403">
                  <c:v>32480</c:v>
                </c:pt>
                <c:pt idx="404">
                  <c:v>32560</c:v>
                </c:pt>
                <c:pt idx="405">
                  <c:v>32640</c:v>
                </c:pt>
                <c:pt idx="406">
                  <c:v>32720</c:v>
                </c:pt>
                <c:pt idx="407">
                  <c:v>32800</c:v>
                </c:pt>
                <c:pt idx="408">
                  <c:v>32880</c:v>
                </c:pt>
                <c:pt idx="409">
                  <c:v>32960</c:v>
                </c:pt>
                <c:pt idx="410">
                  <c:v>33040</c:v>
                </c:pt>
                <c:pt idx="411">
                  <c:v>33120</c:v>
                </c:pt>
                <c:pt idx="412">
                  <c:v>33200</c:v>
                </c:pt>
                <c:pt idx="413">
                  <c:v>33280</c:v>
                </c:pt>
                <c:pt idx="414">
                  <c:v>33360</c:v>
                </c:pt>
                <c:pt idx="415">
                  <c:v>33440</c:v>
                </c:pt>
                <c:pt idx="416">
                  <c:v>33520</c:v>
                </c:pt>
                <c:pt idx="417">
                  <c:v>33600</c:v>
                </c:pt>
                <c:pt idx="418">
                  <c:v>33680</c:v>
                </c:pt>
                <c:pt idx="419">
                  <c:v>33760</c:v>
                </c:pt>
                <c:pt idx="420">
                  <c:v>33840</c:v>
                </c:pt>
                <c:pt idx="421">
                  <c:v>33920</c:v>
                </c:pt>
                <c:pt idx="422">
                  <c:v>34000</c:v>
                </c:pt>
                <c:pt idx="423">
                  <c:v>34080</c:v>
                </c:pt>
                <c:pt idx="424">
                  <c:v>34160</c:v>
                </c:pt>
                <c:pt idx="425">
                  <c:v>34240</c:v>
                </c:pt>
                <c:pt idx="426">
                  <c:v>34320</c:v>
                </c:pt>
                <c:pt idx="427">
                  <c:v>34400</c:v>
                </c:pt>
                <c:pt idx="428">
                  <c:v>34480</c:v>
                </c:pt>
                <c:pt idx="429">
                  <c:v>34560</c:v>
                </c:pt>
                <c:pt idx="430">
                  <c:v>34640</c:v>
                </c:pt>
                <c:pt idx="431">
                  <c:v>34720</c:v>
                </c:pt>
                <c:pt idx="432">
                  <c:v>34800</c:v>
                </c:pt>
                <c:pt idx="433">
                  <c:v>34880</c:v>
                </c:pt>
                <c:pt idx="434">
                  <c:v>34960</c:v>
                </c:pt>
                <c:pt idx="435">
                  <c:v>35040</c:v>
                </c:pt>
                <c:pt idx="436">
                  <c:v>35120</c:v>
                </c:pt>
                <c:pt idx="437">
                  <c:v>35200</c:v>
                </c:pt>
                <c:pt idx="438">
                  <c:v>35280</c:v>
                </c:pt>
                <c:pt idx="439">
                  <c:v>35360</c:v>
                </c:pt>
                <c:pt idx="440">
                  <c:v>35440</c:v>
                </c:pt>
                <c:pt idx="441">
                  <c:v>35520</c:v>
                </c:pt>
                <c:pt idx="442">
                  <c:v>35600</c:v>
                </c:pt>
                <c:pt idx="443">
                  <c:v>35680</c:v>
                </c:pt>
                <c:pt idx="444">
                  <c:v>35760</c:v>
                </c:pt>
                <c:pt idx="445">
                  <c:v>35840</c:v>
                </c:pt>
                <c:pt idx="446">
                  <c:v>35920</c:v>
                </c:pt>
                <c:pt idx="447">
                  <c:v>36000</c:v>
                </c:pt>
                <c:pt idx="448">
                  <c:v>36080</c:v>
                </c:pt>
                <c:pt idx="449">
                  <c:v>36160</c:v>
                </c:pt>
                <c:pt idx="450">
                  <c:v>36240</c:v>
                </c:pt>
                <c:pt idx="451">
                  <c:v>36320</c:v>
                </c:pt>
                <c:pt idx="452">
                  <c:v>36400</c:v>
                </c:pt>
                <c:pt idx="453">
                  <c:v>36480</c:v>
                </c:pt>
                <c:pt idx="454">
                  <c:v>36560</c:v>
                </c:pt>
                <c:pt idx="455">
                  <c:v>36640</c:v>
                </c:pt>
                <c:pt idx="456">
                  <c:v>36720</c:v>
                </c:pt>
                <c:pt idx="457">
                  <c:v>36800</c:v>
                </c:pt>
                <c:pt idx="458">
                  <c:v>36880</c:v>
                </c:pt>
                <c:pt idx="459">
                  <c:v>36960</c:v>
                </c:pt>
                <c:pt idx="460">
                  <c:v>37040</c:v>
                </c:pt>
                <c:pt idx="461">
                  <c:v>37120</c:v>
                </c:pt>
                <c:pt idx="462">
                  <c:v>37200</c:v>
                </c:pt>
                <c:pt idx="463">
                  <c:v>37280</c:v>
                </c:pt>
                <c:pt idx="464">
                  <c:v>37360</c:v>
                </c:pt>
                <c:pt idx="465">
                  <c:v>37440</c:v>
                </c:pt>
                <c:pt idx="466">
                  <c:v>37520</c:v>
                </c:pt>
                <c:pt idx="467">
                  <c:v>37600</c:v>
                </c:pt>
                <c:pt idx="468">
                  <c:v>37680</c:v>
                </c:pt>
                <c:pt idx="469">
                  <c:v>37760</c:v>
                </c:pt>
                <c:pt idx="470">
                  <c:v>37840</c:v>
                </c:pt>
                <c:pt idx="471">
                  <c:v>37920</c:v>
                </c:pt>
                <c:pt idx="472">
                  <c:v>38000</c:v>
                </c:pt>
                <c:pt idx="473">
                  <c:v>38080</c:v>
                </c:pt>
                <c:pt idx="474">
                  <c:v>38160</c:v>
                </c:pt>
                <c:pt idx="475">
                  <c:v>38240</c:v>
                </c:pt>
                <c:pt idx="476">
                  <c:v>38320</c:v>
                </c:pt>
                <c:pt idx="477">
                  <c:v>38400</c:v>
                </c:pt>
                <c:pt idx="478">
                  <c:v>38480</c:v>
                </c:pt>
                <c:pt idx="479">
                  <c:v>38560</c:v>
                </c:pt>
                <c:pt idx="480">
                  <c:v>38640</c:v>
                </c:pt>
                <c:pt idx="481">
                  <c:v>38720</c:v>
                </c:pt>
                <c:pt idx="482">
                  <c:v>38800</c:v>
                </c:pt>
                <c:pt idx="483">
                  <c:v>38880</c:v>
                </c:pt>
                <c:pt idx="484">
                  <c:v>38960</c:v>
                </c:pt>
                <c:pt idx="485">
                  <c:v>39040</c:v>
                </c:pt>
                <c:pt idx="486">
                  <c:v>39120</c:v>
                </c:pt>
                <c:pt idx="487">
                  <c:v>39200</c:v>
                </c:pt>
                <c:pt idx="488">
                  <c:v>39280</c:v>
                </c:pt>
                <c:pt idx="489">
                  <c:v>39360</c:v>
                </c:pt>
                <c:pt idx="490">
                  <c:v>39440</c:v>
                </c:pt>
                <c:pt idx="491">
                  <c:v>39520</c:v>
                </c:pt>
                <c:pt idx="492">
                  <c:v>39600</c:v>
                </c:pt>
                <c:pt idx="493">
                  <c:v>39680</c:v>
                </c:pt>
                <c:pt idx="494">
                  <c:v>39760</c:v>
                </c:pt>
                <c:pt idx="495">
                  <c:v>39840</c:v>
                </c:pt>
                <c:pt idx="496">
                  <c:v>39920</c:v>
                </c:pt>
                <c:pt idx="497">
                  <c:v>40000</c:v>
                </c:pt>
                <c:pt idx="498">
                  <c:v>40080</c:v>
                </c:pt>
                <c:pt idx="499">
                  <c:v>40160</c:v>
                </c:pt>
                <c:pt idx="500">
                  <c:v>40240</c:v>
                </c:pt>
                <c:pt idx="501">
                  <c:v>40320</c:v>
                </c:pt>
                <c:pt idx="502">
                  <c:v>40400</c:v>
                </c:pt>
                <c:pt idx="503">
                  <c:v>40480</c:v>
                </c:pt>
                <c:pt idx="504">
                  <c:v>40560</c:v>
                </c:pt>
                <c:pt idx="505">
                  <c:v>40640</c:v>
                </c:pt>
                <c:pt idx="506">
                  <c:v>40720</c:v>
                </c:pt>
                <c:pt idx="507">
                  <c:v>40800</c:v>
                </c:pt>
                <c:pt idx="508">
                  <c:v>40880</c:v>
                </c:pt>
                <c:pt idx="509">
                  <c:v>40960</c:v>
                </c:pt>
                <c:pt idx="510">
                  <c:v>41040</c:v>
                </c:pt>
                <c:pt idx="511">
                  <c:v>41120</c:v>
                </c:pt>
                <c:pt idx="512">
                  <c:v>41200</c:v>
                </c:pt>
                <c:pt idx="513">
                  <c:v>41280</c:v>
                </c:pt>
                <c:pt idx="514">
                  <c:v>41360</c:v>
                </c:pt>
                <c:pt idx="515">
                  <c:v>41440</c:v>
                </c:pt>
                <c:pt idx="516">
                  <c:v>41520</c:v>
                </c:pt>
                <c:pt idx="517">
                  <c:v>41600</c:v>
                </c:pt>
                <c:pt idx="518">
                  <c:v>41680</c:v>
                </c:pt>
                <c:pt idx="519">
                  <c:v>41760</c:v>
                </c:pt>
                <c:pt idx="520">
                  <c:v>41840</c:v>
                </c:pt>
                <c:pt idx="521">
                  <c:v>41920</c:v>
                </c:pt>
                <c:pt idx="522">
                  <c:v>42000</c:v>
                </c:pt>
                <c:pt idx="523">
                  <c:v>42080</c:v>
                </c:pt>
                <c:pt idx="524">
                  <c:v>42160</c:v>
                </c:pt>
                <c:pt idx="525">
                  <c:v>42240</c:v>
                </c:pt>
                <c:pt idx="526">
                  <c:v>42320</c:v>
                </c:pt>
                <c:pt idx="527">
                  <c:v>42400</c:v>
                </c:pt>
                <c:pt idx="528">
                  <c:v>42480</c:v>
                </c:pt>
                <c:pt idx="529">
                  <c:v>42560</c:v>
                </c:pt>
                <c:pt idx="530">
                  <c:v>42640</c:v>
                </c:pt>
                <c:pt idx="531">
                  <c:v>42720</c:v>
                </c:pt>
                <c:pt idx="532">
                  <c:v>42800</c:v>
                </c:pt>
                <c:pt idx="533">
                  <c:v>42880</c:v>
                </c:pt>
                <c:pt idx="534">
                  <c:v>42960</c:v>
                </c:pt>
                <c:pt idx="535">
                  <c:v>43040</c:v>
                </c:pt>
                <c:pt idx="536">
                  <c:v>43120</c:v>
                </c:pt>
                <c:pt idx="537">
                  <c:v>43200</c:v>
                </c:pt>
                <c:pt idx="538">
                  <c:v>43280</c:v>
                </c:pt>
                <c:pt idx="539">
                  <c:v>43360</c:v>
                </c:pt>
                <c:pt idx="540">
                  <c:v>43440</c:v>
                </c:pt>
                <c:pt idx="541">
                  <c:v>43520</c:v>
                </c:pt>
                <c:pt idx="542">
                  <c:v>43600</c:v>
                </c:pt>
                <c:pt idx="543">
                  <c:v>43680</c:v>
                </c:pt>
                <c:pt idx="544">
                  <c:v>43760</c:v>
                </c:pt>
                <c:pt idx="545">
                  <c:v>43840</c:v>
                </c:pt>
                <c:pt idx="546">
                  <c:v>43920</c:v>
                </c:pt>
                <c:pt idx="547">
                  <c:v>44000</c:v>
                </c:pt>
                <c:pt idx="548">
                  <c:v>44080</c:v>
                </c:pt>
                <c:pt idx="549">
                  <c:v>44160</c:v>
                </c:pt>
                <c:pt idx="550">
                  <c:v>44240</c:v>
                </c:pt>
                <c:pt idx="551">
                  <c:v>44320</c:v>
                </c:pt>
                <c:pt idx="552">
                  <c:v>44400</c:v>
                </c:pt>
                <c:pt idx="553">
                  <c:v>44480</c:v>
                </c:pt>
                <c:pt idx="554">
                  <c:v>44560</c:v>
                </c:pt>
                <c:pt idx="555">
                  <c:v>44640</c:v>
                </c:pt>
                <c:pt idx="556">
                  <c:v>44720</c:v>
                </c:pt>
                <c:pt idx="557">
                  <c:v>44800</c:v>
                </c:pt>
                <c:pt idx="558">
                  <c:v>44880</c:v>
                </c:pt>
                <c:pt idx="559">
                  <c:v>44960</c:v>
                </c:pt>
                <c:pt idx="560">
                  <c:v>45040</c:v>
                </c:pt>
                <c:pt idx="561">
                  <c:v>45120</c:v>
                </c:pt>
                <c:pt idx="562">
                  <c:v>45200</c:v>
                </c:pt>
                <c:pt idx="563">
                  <c:v>45280</c:v>
                </c:pt>
                <c:pt idx="564">
                  <c:v>45360</c:v>
                </c:pt>
                <c:pt idx="565">
                  <c:v>45440</c:v>
                </c:pt>
                <c:pt idx="566">
                  <c:v>45520</c:v>
                </c:pt>
                <c:pt idx="567">
                  <c:v>45600</c:v>
                </c:pt>
                <c:pt idx="568">
                  <c:v>45680</c:v>
                </c:pt>
                <c:pt idx="569">
                  <c:v>45760</c:v>
                </c:pt>
                <c:pt idx="570">
                  <c:v>45840</c:v>
                </c:pt>
                <c:pt idx="571">
                  <c:v>45920</c:v>
                </c:pt>
                <c:pt idx="572">
                  <c:v>46000</c:v>
                </c:pt>
                <c:pt idx="573">
                  <c:v>46080</c:v>
                </c:pt>
                <c:pt idx="574">
                  <c:v>46160</c:v>
                </c:pt>
                <c:pt idx="575">
                  <c:v>46240</c:v>
                </c:pt>
                <c:pt idx="576">
                  <c:v>46320</c:v>
                </c:pt>
                <c:pt idx="577">
                  <c:v>46400</c:v>
                </c:pt>
                <c:pt idx="578">
                  <c:v>46480</c:v>
                </c:pt>
                <c:pt idx="579">
                  <c:v>46560</c:v>
                </c:pt>
                <c:pt idx="580">
                  <c:v>46640</c:v>
                </c:pt>
                <c:pt idx="581">
                  <c:v>46720</c:v>
                </c:pt>
                <c:pt idx="582">
                  <c:v>46800</c:v>
                </c:pt>
                <c:pt idx="583">
                  <c:v>46880</c:v>
                </c:pt>
                <c:pt idx="584">
                  <c:v>46960</c:v>
                </c:pt>
                <c:pt idx="585">
                  <c:v>47040</c:v>
                </c:pt>
                <c:pt idx="586">
                  <c:v>47120</c:v>
                </c:pt>
                <c:pt idx="587">
                  <c:v>47200</c:v>
                </c:pt>
                <c:pt idx="588">
                  <c:v>47280</c:v>
                </c:pt>
                <c:pt idx="589">
                  <c:v>47360</c:v>
                </c:pt>
                <c:pt idx="590">
                  <c:v>47440</c:v>
                </c:pt>
                <c:pt idx="591">
                  <c:v>47520</c:v>
                </c:pt>
                <c:pt idx="592">
                  <c:v>47600</c:v>
                </c:pt>
                <c:pt idx="593">
                  <c:v>47680</c:v>
                </c:pt>
                <c:pt idx="594">
                  <c:v>47760</c:v>
                </c:pt>
                <c:pt idx="595">
                  <c:v>47840</c:v>
                </c:pt>
                <c:pt idx="596">
                  <c:v>47920</c:v>
                </c:pt>
                <c:pt idx="597">
                  <c:v>48000</c:v>
                </c:pt>
                <c:pt idx="598">
                  <c:v>48080</c:v>
                </c:pt>
                <c:pt idx="599">
                  <c:v>48160</c:v>
                </c:pt>
                <c:pt idx="600">
                  <c:v>48240</c:v>
                </c:pt>
                <c:pt idx="601">
                  <c:v>48320</c:v>
                </c:pt>
                <c:pt idx="602">
                  <c:v>48400</c:v>
                </c:pt>
                <c:pt idx="603">
                  <c:v>48480</c:v>
                </c:pt>
                <c:pt idx="604">
                  <c:v>48560</c:v>
                </c:pt>
                <c:pt idx="605">
                  <c:v>48640</c:v>
                </c:pt>
                <c:pt idx="606">
                  <c:v>48720</c:v>
                </c:pt>
                <c:pt idx="607">
                  <c:v>48800</c:v>
                </c:pt>
                <c:pt idx="608">
                  <c:v>48880</c:v>
                </c:pt>
                <c:pt idx="609">
                  <c:v>48960</c:v>
                </c:pt>
                <c:pt idx="610">
                  <c:v>49040</c:v>
                </c:pt>
                <c:pt idx="611">
                  <c:v>49120</c:v>
                </c:pt>
                <c:pt idx="612">
                  <c:v>49200</c:v>
                </c:pt>
                <c:pt idx="613">
                  <c:v>49280</c:v>
                </c:pt>
                <c:pt idx="614">
                  <c:v>49360</c:v>
                </c:pt>
                <c:pt idx="615">
                  <c:v>49440</c:v>
                </c:pt>
                <c:pt idx="616">
                  <c:v>49520</c:v>
                </c:pt>
                <c:pt idx="617">
                  <c:v>49600</c:v>
                </c:pt>
                <c:pt idx="618">
                  <c:v>49680</c:v>
                </c:pt>
                <c:pt idx="619">
                  <c:v>49760</c:v>
                </c:pt>
                <c:pt idx="620">
                  <c:v>49840</c:v>
                </c:pt>
                <c:pt idx="621">
                  <c:v>49920</c:v>
                </c:pt>
                <c:pt idx="622">
                  <c:v>50000</c:v>
                </c:pt>
                <c:pt idx="623">
                  <c:v>50080</c:v>
                </c:pt>
                <c:pt idx="624">
                  <c:v>50160</c:v>
                </c:pt>
                <c:pt idx="625">
                  <c:v>50240</c:v>
                </c:pt>
                <c:pt idx="626">
                  <c:v>50320</c:v>
                </c:pt>
                <c:pt idx="627">
                  <c:v>50400</c:v>
                </c:pt>
                <c:pt idx="628">
                  <c:v>50480</c:v>
                </c:pt>
                <c:pt idx="629">
                  <c:v>50560</c:v>
                </c:pt>
                <c:pt idx="630">
                  <c:v>50640</c:v>
                </c:pt>
                <c:pt idx="631">
                  <c:v>50720</c:v>
                </c:pt>
                <c:pt idx="632">
                  <c:v>50800</c:v>
                </c:pt>
                <c:pt idx="633">
                  <c:v>50880</c:v>
                </c:pt>
                <c:pt idx="634">
                  <c:v>50960</c:v>
                </c:pt>
                <c:pt idx="635">
                  <c:v>51040</c:v>
                </c:pt>
                <c:pt idx="636">
                  <c:v>51120</c:v>
                </c:pt>
                <c:pt idx="637">
                  <c:v>51200</c:v>
                </c:pt>
                <c:pt idx="638">
                  <c:v>51280</c:v>
                </c:pt>
                <c:pt idx="639">
                  <c:v>51360</c:v>
                </c:pt>
                <c:pt idx="640">
                  <c:v>51440</c:v>
                </c:pt>
                <c:pt idx="641">
                  <c:v>51520</c:v>
                </c:pt>
                <c:pt idx="642">
                  <c:v>51600</c:v>
                </c:pt>
                <c:pt idx="643">
                  <c:v>51680</c:v>
                </c:pt>
                <c:pt idx="644">
                  <c:v>51760</c:v>
                </c:pt>
                <c:pt idx="645">
                  <c:v>51840</c:v>
                </c:pt>
                <c:pt idx="646">
                  <c:v>51920</c:v>
                </c:pt>
                <c:pt idx="647">
                  <c:v>52000</c:v>
                </c:pt>
                <c:pt idx="648">
                  <c:v>52080</c:v>
                </c:pt>
                <c:pt idx="649">
                  <c:v>52160</c:v>
                </c:pt>
                <c:pt idx="650">
                  <c:v>52240</c:v>
                </c:pt>
                <c:pt idx="651">
                  <c:v>52320</c:v>
                </c:pt>
                <c:pt idx="652">
                  <c:v>52400</c:v>
                </c:pt>
                <c:pt idx="653">
                  <c:v>52480</c:v>
                </c:pt>
                <c:pt idx="654">
                  <c:v>52560</c:v>
                </c:pt>
                <c:pt idx="655">
                  <c:v>52640</c:v>
                </c:pt>
                <c:pt idx="656">
                  <c:v>52720</c:v>
                </c:pt>
                <c:pt idx="657">
                  <c:v>52800</c:v>
                </c:pt>
                <c:pt idx="658">
                  <c:v>52880</c:v>
                </c:pt>
                <c:pt idx="659">
                  <c:v>52960</c:v>
                </c:pt>
                <c:pt idx="660">
                  <c:v>53040</c:v>
                </c:pt>
                <c:pt idx="661">
                  <c:v>53120</c:v>
                </c:pt>
                <c:pt idx="662">
                  <c:v>53200</c:v>
                </c:pt>
                <c:pt idx="663">
                  <c:v>53280</c:v>
                </c:pt>
                <c:pt idx="664">
                  <c:v>53360</c:v>
                </c:pt>
                <c:pt idx="665">
                  <c:v>53440</c:v>
                </c:pt>
                <c:pt idx="666">
                  <c:v>53520</c:v>
                </c:pt>
                <c:pt idx="667">
                  <c:v>53600</c:v>
                </c:pt>
                <c:pt idx="668">
                  <c:v>53680</c:v>
                </c:pt>
                <c:pt idx="669">
                  <c:v>53760</c:v>
                </c:pt>
                <c:pt idx="670">
                  <c:v>53840</c:v>
                </c:pt>
                <c:pt idx="671">
                  <c:v>53920</c:v>
                </c:pt>
                <c:pt idx="672">
                  <c:v>54000</c:v>
                </c:pt>
                <c:pt idx="673">
                  <c:v>54080</c:v>
                </c:pt>
                <c:pt idx="674">
                  <c:v>54160</c:v>
                </c:pt>
                <c:pt idx="675">
                  <c:v>54240</c:v>
                </c:pt>
                <c:pt idx="676">
                  <c:v>54320</c:v>
                </c:pt>
                <c:pt idx="677">
                  <c:v>54400</c:v>
                </c:pt>
                <c:pt idx="678">
                  <c:v>54480</c:v>
                </c:pt>
                <c:pt idx="679">
                  <c:v>54560</c:v>
                </c:pt>
                <c:pt idx="680">
                  <c:v>54640</c:v>
                </c:pt>
                <c:pt idx="681">
                  <c:v>54720</c:v>
                </c:pt>
                <c:pt idx="682">
                  <c:v>54800</c:v>
                </c:pt>
                <c:pt idx="683">
                  <c:v>54880</c:v>
                </c:pt>
                <c:pt idx="684">
                  <c:v>54960</c:v>
                </c:pt>
                <c:pt idx="685">
                  <c:v>55040</c:v>
                </c:pt>
                <c:pt idx="686">
                  <c:v>55120</c:v>
                </c:pt>
                <c:pt idx="687">
                  <c:v>55200</c:v>
                </c:pt>
                <c:pt idx="688">
                  <c:v>55280</c:v>
                </c:pt>
                <c:pt idx="689">
                  <c:v>55360</c:v>
                </c:pt>
                <c:pt idx="690">
                  <c:v>55440</c:v>
                </c:pt>
                <c:pt idx="691">
                  <c:v>55520</c:v>
                </c:pt>
                <c:pt idx="692">
                  <c:v>55600</c:v>
                </c:pt>
                <c:pt idx="693">
                  <c:v>55680</c:v>
                </c:pt>
                <c:pt idx="694">
                  <c:v>55760</c:v>
                </c:pt>
                <c:pt idx="695">
                  <c:v>55840</c:v>
                </c:pt>
                <c:pt idx="696">
                  <c:v>55920</c:v>
                </c:pt>
                <c:pt idx="697">
                  <c:v>56000</c:v>
                </c:pt>
                <c:pt idx="698">
                  <c:v>56080</c:v>
                </c:pt>
                <c:pt idx="699">
                  <c:v>56160</c:v>
                </c:pt>
                <c:pt idx="700">
                  <c:v>56240</c:v>
                </c:pt>
                <c:pt idx="701">
                  <c:v>56320</c:v>
                </c:pt>
                <c:pt idx="702">
                  <c:v>56400</c:v>
                </c:pt>
                <c:pt idx="703">
                  <c:v>56480</c:v>
                </c:pt>
                <c:pt idx="704">
                  <c:v>56560</c:v>
                </c:pt>
                <c:pt idx="705">
                  <c:v>56640</c:v>
                </c:pt>
                <c:pt idx="706">
                  <c:v>56720</c:v>
                </c:pt>
                <c:pt idx="707">
                  <c:v>56800</c:v>
                </c:pt>
                <c:pt idx="708">
                  <c:v>56880</c:v>
                </c:pt>
                <c:pt idx="709">
                  <c:v>56960</c:v>
                </c:pt>
                <c:pt idx="710">
                  <c:v>57040</c:v>
                </c:pt>
                <c:pt idx="711">
                  <c:v>57120</c:v>
                </c:pt>
                <c:pt idx="712">
                  <c:v>57200</c:v>
                </c:pt>
                <c:pt idx="713">
                  <c:v>57280</c:v>
                </c:pt>
                <c:pt idx="714">
                  <c:v>57360</c:v>
                </c:pt>
                <c:pt idx="715">
                  <c:v>57440</c:v>
                </c:pt>
                <c:pt idx="716">
                  <c:v>57520</c:v>
                </c:pt>
                <c:pt idx="717">
                  <c:v>57600</c:v>
                </c:pt>
                <c:pt idx="718">
                  <c:v>57680</c:v>
                </c:pt>
                <c:pt idx="719">
                  <c:v>57760</c:v>
                </c:pt>
                <c:pt idx="720">
                  <c:v>57840</c:v>
                </c:pt>
                <c:pt idx="721">
                  <c:v>57920</c:v>
                </c:pt>
                <c:pt idx="722">
                  <c:v>58000</c:v>
                </c:pt>
                <c:pt idx="723">
                  <c:v>58080</c:v>
                </c:pt>
                <c:pt idx="724">
                  <c:v>58160</c:v>
                </c:pt>
                <c:pt idx="725">
                  <c:v>58240</c:v>
                </c:pt>
                <c:pt idx="726">
                  <c:v>58320</c:v>
                </c:pt>
                <c:pt idx="727">
                  <c:v>58400</c:v>
                </c:pt>
                <c:pt idx="728">
                  <c:v>58480</c:v>
                </c:pt>
                <c:pt idx="729">
                  <c:v>58560</c:v>
                </c:pt>
                <c:pt idx="730">
                  <c:v>58640</c:v>
                </c:pt>
                <c:pt idx="731">
                  <c:v>58720</c:v>
                </c:pt>
                <c:pt idx="732">
                  <c:v>58800</c:v>
                </c:pt>
                <c:pt idx="733">
                  <c:v>58880</c:v>
                </c:pt>
                <c:pt idx="734">
                  <c:v>58960</c:v>
                </c:pt>
                <c:pt idx="735">
                  <c:v>59040</c:v>
                </c:pt>
                <c:pt idx="736">
                  <c:v>59120</c:v>
                </c:pt>
                <c:pt idx="737">
                  <c:v>59200</c:v>
                </c:pt>
                <c:pt idx="738">
                  <c:v>59280</c:v>
                </c:pt>
                <c:pt idx="739">
                  <c:v>59360</c:v>
                </c:pt>
                <c:pt idx="740">
                  <c:v>59440</c:v>
                </c:pt>
                <c:pt idx="741">
                  <c:v>59520</c:v>
                </c:pt>
                <c:pt idx="742">
                  <c:v>59600</c:v>
                </c:pt>
                <c:pt idx="743">
                  <c:v>59680</c:v>
                </c:pt>
                <c:pt idx="744">
                  <c:v>59760</c:v>
                </c:pt>
                <c:pt idx="745">
                  <c:v>59840</c:v>
                </c:pt>
                <c:pt idx="746">
                  <c:v>59920</c:v>
                </c:pt>
                <c:pt idx="747">
                  <c:v>60000</c:v>
                </c:pt>
                <c:pt idx="748">
                  <c:v>60080</c:v>
                </c:pt>
                <c:pt idx="749">
                  <c:v>60160</c:v>
                </c:pt>
                <c:pt idx="750">
                  <c:v>60240</c:v>
                </c:pt>
                <c:pt idx="751">
                  <c:v>60320</c:v>
                </c:pt>
                <c:pt idx="752">
                  <c:v>60400</c:v>
                </c:pt>
                <c:pt idx="753">
                  <c:v>60480</c:v>
                </c:pt>
                <c:pt idx="754">
                  <c:v>60560</c:v>
                </c:pt>
                <c:pt idx="755">
                  <c:v>60640</c:v>
                </c:pt>
                <c:pt idx="756">
                  <c:v>60720</c:v>
                </c:pt>
                <c:pt idx="757">
                  <c:v>60800</c:v>
                </c:pt>
                <c:pt idx="758">
                  <c:v>60880</c:v>
                </c:pt>
                <c:pt idx="759">
                  <c:v>60960</c:v>
                </c:pt>
                <c:pt idx="760">
                  <c:v>61040</c:v>
                </c:pt>
                <c:pt idx="761">
                  <c:v>61120</c:v>
                </c:pt>
                <c:pt idx="762">
                  <c:v>61200</c:v>
                </c:pt>
                <c:pt idx="763">
                  <c:v>61280</c:v>
                </c:pt>
                <c:pt idx="764">
                  <c:v>61360</c:v>
                </c:pt>
                <c:pt idx="765">
                  <c:v>61440</c:v>
                </c:pt>
                <c:pt idx="766">
                  <c:v>61520</c:v>
                </c:pt>
                <c:pt idx="767">
                  <c:v>61600</c:v>
                </c:pt>
                <c:pt idx="768">
                  <c:v>61680</c:v>
                </c:pt>
                <c:pt idx="769">
                  <c:v>61760</c:v>
                </c:pt>
                <c:pt idx="770">
                  <c:v>61840</c:v>
                </c:pt>
                <c:pt idx="771">
                  <c:v>61920</c:v>
                </c:pt>
                <c:pt idx="772">
                  <c:v>62000</c:v>
                </c:pt>
                <c:pt idx="773">
                  <c:v>62080</c:v>
                </c:pt>
                <c:pt idx="774">
                  <c:v>62160</c:v>
                </c:pt>
                <c:pt idx="775">
                  <c:v>62240</c:v>
                </c:pt>
                <c:pt idx="776">
                  <c:v>62320</c:v>
                </c:pt>
                <c:pt idx="777">
                  <c:v>62400</c:v>
                </c:pt>
                <c:pt idx="778">
                  <c:v>62480</c:v>
                </c:pt>
                <c:pt idx="779">
                  <c:v>62560</c:v>
                </c:pt>
                <c:pt idx="780">
                  <c:v>62640</c:v>
                </c:pt>
                <c:pt idx="781">
                  <c:v>62720</c:v>
                </c:pt>
                <c:pt idx="782">
                  <c:v>62800</c:v>
                </c:pt>
                <c:pt idx="783">
                  <c:v>62880</c:v>
                </c:pt>
                <c:pt idx="784">
                  <c:v>62960</c:v>
                </c:pt>
                <c:pt idx="785">
                  <c:v>63040</c:v>
                </c:pt>
                <c:pt idx="786">
                  <c:v>63120</c:v>
                </c:pt>
                <c:pt idx="787">
                  <c:v>63200</c:v>
                </c:pt>
                <c:pt idx="788">
                  <c:v>63280</c:v>
                </c:pt>
                <c:pt idx="789">
                  <c:v>63360</c:v>
                </c:pt>
                <c:pt idx="790">
                  <c:v>63440</c:v>
                </c:pt>
                <c:pt idx="791">
                  <c:v>63520</c:v>
                </c:pt>
                <c:pt idx="792">
                  <c:v>63600</c:v>
                </c:pt>
                <c:pt idx="793">
                  <c:v>63680</c:v>
                </c:pt>
                <c:pt idx="794">
                  <c:v>63760</c:v>
                </c:pt>
                <c:pt idx="795">
                  <c:v>63840</c:v>
                </c:pt>
                <c:pt idx="796">
                  <c:v>63920</c:v>
                </c:pt>
                <c:pt idx="797">
                  <c:v>64000</c:v>
                </c:pt>
                <c:pt idx="798">
                  <c:v>64080</c:v>
                </c:pt>
                <c:pt idx="799">
                  <c:v>64160</c:v>
                </c:pt>
                <c:pt idx="800">
                  <c:v>64240</c:v>
                </c:pt>
                <c:pt idx="801">
                  <c:v>64320</c:v>
                </c:pt>
                <c:pt idx="802">
                  <c:v>64400</c:v>
                </c:pt>
                <c:pt idx="803">
                  <c:v>64480</c:v>
                </c:pt>
                <c:pt idx="804">
                  <c:v>64560</c:v>
                </c:pt>
                <c:pt idx="805">
                  <c:v>64640</c:v>
                </c:pt>
                <c:pt idx="806">
                  <c:v>64720</c:v>
                </c:pt>
                <c:pt idx="807">
                  <c:v>64800</c:v>
                </c:pt>
                <c:pt idx="808">
                  <c:v>64880</c:v>
                </c:pt>
                <c:pt idx="809">
                  <c:v>64960</c:v>
                </c:pt>
                <c:pt idx="810">
                  <c:v>65040</c:v>
                </c:pt>
                <c:pt idx="811">
                  <c:v>65120</c:v>
                </c:pt>
                <c:pt idx="812">
                  <c:v>65200</c:v>
                </c:pt>
                <c:pt idx="813">
                  <c:v>65280</c:v>
                </c:pt>
                <c:pt idx="814">
                  <c:v>65360</c:v>
                </c:pt>
                <c:pt idx="815">
                  <c:v>65440</c:v>
                </c:pt>
                <c:pt idx="816">
                  <c:v>65520</c:v>
                </c:pt>
                <c:pt idx="817">
                  <c:v>65600</c:v>
                </c:pt>
                <c:pt idx="818">
                  <c:v>65680</c:v>
                </c:pt>
                <c:pt idx="819">
                  <c:v>65760</c:v>
                </c:pt>
                <c:pt idx="820">
                  <c:v>65840</c:v>
                </c:pt>
                <c:pt idx="821">
                  <c:v>65920</c:v>
                </c:pt>
                <c:pt idx="822">
                  <c:v>66000</c:v>
                </c:pt>
                <c:pt idx="823">
                  <c:v>66080</c:v>
                </c:pt>
                <c:pt idx="824">
                  <c:v>66160</c:v>
                </c:pt>
                <c:pt idx="825">
                  <c:v>66240</c:v>
                </c:pt>
                <c:pt idx="826">
                  <c:v>66320</c:v>
                </c:pt>
                <c:pt idx="827">
                  <c:v>66400</c:v>
                </c:pt>
                <c:pt idx="828">
                  <c:v>66480</c:v>
                </c:pt>
                <c:pt idx="829">
                  <c:v>66560</c:v>
                </c:pt>
                <c:pt idx="830">
                  <c:v>66640</c:v>
                </c:pt>
                <c:pt idx="831">
                  <c:v>66720</c:v>
                </c:pt>
                <c:pt idx="832">
                  <c:v>66800</c:v>
                </c:pt>
                <c:pt idx="833">
                  <c:v>66880</c:v>
                </c:pt>
                <c:pt idx="834">
                  <c:v>66960</c:v>
                </c:pt>
                <c:pt idx="835">
                  <c:v>67040</c:v>
                </c:pt>
                <c:pt idx="836">
                  <c:v>67120</c:v>
                </c:pt>
                <c:pt idx="837">
                  <c:v>67200</c:v>
                </c:pt>
                <c:pt idx="838">
                  <c:v>67280</c:v>
                </c:pt>
                <c:pt idx="839">
                  <c:v>67360</c:v>
                </c:pt>
                <c:pt idx="840">
                  <c:v>67440</c:v>
                </c:pt>
                <c:pt idx="841">
                  <c:v>67520</c:v>
                </c:pt>
                <c:pt idx="842">
                  <c:v>67600</c:v>
                </c:pt>
                <c:pt idx="843">
                  <c:v>67680</c:v>
                </c:pt>
                <c:pt idx="844">
                  <c:v>67760</c:v>
                </c:pt>
                <c:pt idx="845">
                  <c:v>67840</c:v>
                </c:pt>
                <c:pt idx="846">
                  <c:v>67920</c:v>
                </c:pt>
                <c:pt idx="847">
                  <c:v>68000</c:v>
                </c:pt>
                <c:pt idx="848">
                  <c:v>68080</c:v>
                </c:pt>
                <c:pt idx="849">
                  <c:v>68160</c:v>
                </c:pt>
                <c:pt idx="850">
                  <c:v>68240</c:v>
                </c:pt>
                <c:pt idx="851">
                  <c:v>68320</c:v>
                </c:pt>
                <c:pt idx="852">
                  <c:v>68400</c:v>
                </c:pt>
                <c:pt idx="853">
                  <c:v>68480</c:v>
                </c:pt>
                <c:pt idx="854">
                  <c:v>68560</c:v>
                </c:pt>
                <c:pt idx="855">
                  <c:v>68640</c:v>
                </c:pt>
                <c:pt idx="856">
                  <c:v>68720</c:v>
                </c:pt>
                <c:pt idx="857">
                  <c:v>68800</c:v>
                </c:pt>
                <c:pt idx="858">
                  <c:v>68880</c:v>
                </c:pt>
                <c:pt idx="859">
                  <c:v>68960</c:v>
                </c:pt>
                <c:pt idx="860">
                  <c:v>69040</c:v>
                </c:pt>
                <c:pt idx="861">
                  <c:v>69120</c:v>
                </c:pt>
                <c:pt idx="862">
                  <c:v>69200</c:v>
                </c:pt>
                <c:pt idx="863">
                  <c:v>69280</c:v>
                </c:pt>
                <c:pt idx="864">
                  <c:v>69360</c:v>
                </c:pt>
                <c:pt idx="865">
                  <c:v>69440</c:v>
                </c:pt>
                <c:pt idx="866">
                  <c:v>69520</c:v>
                </c:pt>
                <c:pt idx="867">
                  <c:v>69600</c:v>
                </c:pt>
                <c:pt idx="868">
                  <c:v>69680</c:v>
                </c:pt>
                <c:pt idx="869">
                  <c:v>69760</c:v>
                </c:pt>
                <c:pt idx="870">
                  <c:v>69840</c:v>
                </c:pt>
                <c:pt idx="871">
                  <c:v>69920</c:v>
                </c:pt>
                <c:pt idx="872">
                  <c:v>70000</c:v>
                </c:pt>
                <c:pt idx="873">
                  <c:v>70080</c:v>
                </c:pt>
                <c:pt idx="874">
                  <c:v>70160</c:v>
                </c:pt>
                <c:pt idx="875">
                  <c:v>70240</c:v>
                </c:pt>
                <c:pt idx="876">
                  <c:v>70320</c:v>
                </c:pt>
                <c:pt idx="877">
                  <c:v>70400</c:v>
                </c:pt>
                <c:pt idx="878">
                  <c:v>70480</c:v>
                </c:pt>
                <c:pt idx="879">
                  <c:v>70560</c:v>
                </c:pt>
                <c:pt idx="880">
                  <c:v>70640</c:v>
                </c:pt>
                <c:pt idx="881">
                  <c:v>70720</c:v>
                </c:pt>
                <c:pt idx="882">
                  <c:v>70800</c:v>
                </c:pt>
                <c:pt idx="883">
                  <c:v>70880</c:v>
                </c:pt>
                <c:pt idx="884">
                  <c:v>70960</c:v>
                </c:pt>
                <c:pt idx="885">
                  <c:v>71040</c:v>
                </c:pt>
                <c:pt idx="886">
                  <c:v>71120</c:v>
                </c:pt>
                <c:pt idx="887">
                  <c:v>71200</c:v>
                </c:pt>
                <c:pt idx="888">
                  <c:v>71280</c:v>
                </c:pt>
                <c:pt idx="889">
                  <c:v>71360</c:v>
                </c:pt>
                <c:pt idx="890">
                  <c:v>71440</c:v>
                </c:pt>
                <c:pt idx="891">
                  <c:v>71520</c:v>
                </c:pt>
                <c:pt idx="892">
                  <c:v>71600</c:v>
                </c:pt>
                <c:pt idx="893">
                  <c:v>71680</c:v>
                </c:pt>
                <c:pt idx="894">
                  <c:v>71760</c:v>
                </c:pt>
                <c:pt idx="895">
                  <c:v>71840</c:v>
                </c:pt>
                <c:pt idx="896">
                  <c:v>71920</c:v>
                </c:pt>
                <c:pt idx="897">
                  <c:v>72000</c:v>
                </c:pt>
                <c:pt idx="898">
                  <c:v>72080</c:v>
                </c:pt>
                <c:pt idx="899">
                  <c:v>72160</c:v>
                </c:pt>
                <c:pt idx="900">
                  <c:v>72240</c:v>
                </c:pt>
                <c:pt idx="901">
                  <c:v>72320</c:v>
                </c:pt>
                <c:pt idx="902">
                  <c:v>72400</c:v>
                </c:pt>
                <c:pt idx="903">
                  <c:v>72480</c:v>
                </c:pt>
                <c:pt idx="904">
                  <c:v>72560</c:v>
                </c:pt>
                <c:pt idx="905">
                  <c:v>72640</c:v>
                </c:pt>
                <c:pt idx="906">
                  <c:v>72720</c:v>
                </c:pt>
                <c:pt idx="907">
                  <c:v>72800</c:v>
                </c:pt>
                <c:pt idx="908">
                  <c:v>72880</c:v>
                </c:pt>
                <c:pt idx="909">
                  <c:v>72960</c:v>
                </c:pt>
                <c:pt idx="910">
                  <c:v>73040</c:v>
                </c:pt>
                <c:pt idx="911">
                  <c:v>73120</c:v>
                </c:pt>
                <c:pt idx="912">
                  <c:v>73200</c:v>
                </c:pt>
                <c:pt idx="913">
                  <c:v>73280</c:v>
                </c:pt>
                <c:pt idx="914">
                  <c:v>73360</c:v>
                </c:pt>
                <c:pt idx="915">
                  <c:v>73440</c:v>
                </c:pt>
                <c:pt idx="916">
                  <c:v>73520</c:v>
                </c:pt>
                <c:pt idx="917">
                  <c:v>73600</c:v>
                </c:pt>
                <c:pt idx="918">
                  <c:v>73680</c:v>
                </c:pt>
                <c:pt idx="919">
                  <c:v>73760</c:v>
                </c:pt>
                <c:pt idx="920">
                  <c:v>73840</c:v>
                </c:pt>
                <c:pt idx="921">
                  <c:v>73920</c:v>
                </c:pt>
                <c:pt idx="922">
                  <c:v>74000</c:v>
                </c:pt>
                <c:pt idx="923">
                  <c:v>74080</c:v>
                </c:pt>
                <c:pt idx="924">
                  <c:v>74160</c:v>
                </c:pt>
                <c:pt idx="925">
                  <c:v>74240</c:v>
                </c:pt>
                <c:pt idx="926">
                  <c:v>74320</c:v>
                </c:pt>
                <c:pt idx="927">
                  <c:v>74400</c:v>
                </c:pt>
                <c:pt idx="928">
                  <c:v>74480</c:v>
                </c:pt>
                <c:pt idx="929">
                  <c:v>74560</c:v>
                </c:pt>
                <c:pt idx="930">
                  <c:v>74640</c:v>
                </c:pt>
                <c:pt idx="931">
                  <c:v>74720</c:v>
                </c:pt>
                <c:pt idx="932">
                  <c:v>74800</c:v>
                </c:pt>
                <c:pt idx="933">
                  <c:v>74880</c:v>
                </c:pt>
                <c:pt idx="934">
                  <c:v>74960</c:v>
                </c:pt>
                <c:pt idx="935">
                  <c:v>75040</c:v>
                </c:pt>
                <c:pt idx="936">
                  <c:v>75120</c:v>
                </c:pt>
                <c:pt idx="937">
                  <c:v>75200</c:v>
                </c:pt>
                <c:pt idx="938">
                  <c:v>75280</c:v>
                </c:pt>
                <c:pt idx="939">
                  <c:v>75360</c:v>
                </c:pt>
                <c:pt idx="940">
                  <c:v>75440</c:v>
                </c:pt>
                <c:pt idx="941">
                  <c:v>75520</c:v>
                </c:pt>
                <c:pt idx="942">
                  <c:v>75600</c:v>
                </c:pt>
                <c:pt idx="943">
                  <c:v>75680</c:v>
                </c:pt>
                <c:pt idx="944">
                  <c:v>75760</c:v>
                </c:pt>
                <c:pt idx="945">
                  <c:v>75840</c:v>
                </c:pt>
                <c:pt idx="946">
                  <c:v>75920</c:v>
                </c:pt>
                <c:pt idx="947">
                  <c:v>76000</c:v>
                </c:pt>
                <c:pt idx="948">
                  <c:v>76080</c:v>
                </c:pt>
                <c:pt idx="949">
                  <c:v>76160</c:v>
                </c:pt>
                <c:pt idx="950">
                  <c:v>76240</c:v>
                </c:pt>
                <c:pt idx="951">
                  <c:v>76320</c:v>
                </c:pt>
                <c:pt idx="952">
                  <c:v>76400</c:v>
                </c:pt>
                <c:pt idx="953">
                  <c:v>76480</c:v>
                </c:pt>
                <c:pt idx="954">
                  <c:v>76560</c:v>
                </c:pt>
                <c:pt idx="955">
                  <c:v>76640</c:v>
                </c:pt>
                <c:pt idx="956">
                  <c:v>76720</c:v>
                </c:pt>
                <c:pt idx="957">
                  <c:v>76800</c:v>
                </c:pt>
                <c:pt idx="958">
                  <c:v>76880</c:v>
                </c:pt>
                <c:pt idx="959">
                  <c:v>76960</c:v>
                </c:pt>
                <c:pt idx="960">
                  <c:v>77040</c:v>
                </c:pt>
                <c:pt idx="961">
                  <c:v>77120</c:v>
                </c:pt>
                <c:pt idx="962">
                  <c:v>77200</c:v>
                </c:pt>
                <c:pt idx="963">
                  <c:v>77280</c:v>
                </c:pt>
                <c:pt idx="964">
                  <c:v>77360</c:v>
                </c:pt>
                <c:pt idx="965">
                  <c:v>77440</c:v>
                </c:pt>
                <c:pt idx="966">
                  <c:v>77520</c:v>
                </c:pt>
                <c:pt idx="967">
                  <c:v>77600</c:v>
                </c:pt>
                <c:pt idx="968">
                  <c:v>77680</c:v>
                </c:pt>
                <c:pt idx="969">
                  <c:v>77760</c:v>
                </c:pt>
                <c:pt idx="970">
                  <c:v>77840</c:v>
                </c:pt>
                <c:pt idx="971">
                  <c:v>77920</c:v>
                </c:pt>
                <c:pt idx="972">
                  <c:v>78000</c:v>
                </c:pt>
                <c:pt idx="973">
                  <c:v>78080</c:v>
                </c:pt>
                <c:pt idx="974">
                  <c:v>78160</c:v>
                </c:pt>
                <c:pt idx="975">
                  <c:v>78240</c:v>
                </c:pt>
                <c:pt idx="976">
                  <c:v>78320</c:v>
                </c:pt>
                <c:pt idx="977">
                  <c:v>78400</c:v>
                </c:pt>
                <c:pt idx="978">
                  <c:v>78480</c:v>
                </c:pt>
                <c:pt idx="979">
                  <c:v>78560</c:v>
                </c:pt>
                <c:pt idx="980">
                  <c:v>78640</c:v>
                </c:pt>
                <c:pt idx="981">
                  <c:v>78720</c:v>
                </c:pt>
                <c:pt idx="982">
                  <c:v>78800</c:v>
                </c:pt>
                <c:pt idx="983">
                  <c:v>78880</c:v>
                </c:pt>
                <c:pt idx="984">
                  <c:v>78960</c:v>
                </c:pt>
                <c:pt idx="985">
                  <c:v>79040</c:v>
                </c:pt>
                <c:pt idx="986">
                  <c:v>79120</c:v>
                </c:pt>
                <c:pt idx="987">
                  <c:v>79200</c:v>
                </c:pt>
                <c:pt idx="988">
                  <c:v>79280</c:v>
                </c:pt>
                <c:pt idx="989">
                  <c:v>79360</c:v>
                </c:pt>
                <c:pt idx="990">
                  <c:v>79440</c:v>
                </c:pt>
                <c:pt idx="991">
                  <c:v>79520</c:v>
                </c:pt>
                <c:pt idx="992">
                  <c:v>79600</c:v>
                </c:pt>
                <c:pt idx="993">
                  <c:v>79680</c:v>
                </c:pt>
                <c:pt idx="994">
                  <c:v>79760</c:v>
                </c:pt>
                <c:pt idx="995">
                  <c:v>79840</c:v>
                </c:pt>
                <c:pt idx="996">
                  <c:v>79920</c:v>
                </c:pt>
                <c:pt idx="997">
                  <c:v>80000</c:v>
                </c:pt>
                <c:pt idx="998">
                  <c:v>80080</c:v>
                </c:pt>
                <c:pt idx="999">
                  <c:v>80160</c:v>
                </c:pt>
                <c:pt idx="1000">
                  <c:v>80240</c:v>
                </c:pt>
                <c:pt idx="1001">
                  <c:v>80320</c:v>
                </c:pt>
                <c:pt idx="1002">
                  <c:v>80400</c:v>
                </c:pt>
                <c:pt idx="1003">
                  <c:v>80480</c:v>
                </c:pt>
                <c:pt idx="1004">
                  <c:v>80560</c:v>
                </c:pt>
                <c:pt idx="1005">
                  <c:v>80640</c:v>
                </c:pt>
                <c:pt idx="1006">
                  <c:v>80720</c:v>
                </c:pt>
                <c:pt idx="1007">
                  <c:v>80800</c:v>
                </c:pt>
                <c:pt idx="1008">
                  <c:v>80880</c:v>
                </c:pt>
                <c:pt idx="1009">
                  <c:v>80960</c:v>
                </c:pt>
                <c:pt idx="1010">
                  <c:v>81040</c:v>
                </c:pt>
                <c:pt idx="1011">
                  <c:v>81120</c:v>
                </c:pt>
                <c:pt idx="1012">
                  <c:v>81200</c:v>
                </c:pt>
                <c:pt idx="1013">
                  <c:v>81280</c:v>
                </c:pt>
                <c:pt idx="1014">
                  <c:v>81360</c:v>
                </c:pt>
                <c:pt idx="1015">
                  <c:v>81440</c:v>
                </c:pt>
                <c:pt idx="1016">
                  <c:v>81520</c:v>
                </c:pt>
                <c:pt idx="1017">
                  <c:v>81600</c:v>
                </c:pt>
                <c:pt idx="1018">
                  <c:v>81680</c:v>
                </c:pt>
                <c:pt idx="1019">
                  <c:v>81760</c:v>
                </c:pt>
                <c:pt idx="1020">
                  <c:v>81840</c:v>
                </c:pt>
                <c:pt idx="1021">
                  <c:v>81920</c:v>
                </c:pt>
                <c:pt idx="1022">
                  <c:v>82000</c:v>
                </c:pt>
                <c:pt idx="1023">
                  <c:v>82080</c:v>
                </c:pt>
                <c:pt idx="1024">
                  <c:v>82160</c:v>
                </c:pt>
                <c:pt idx="1025">
                  <c:v>82240</c:v>
                </c:pt>
                <c:pt idx="1026">
                  <c:v>82320</c:v>
                </c:pt>
                <c:pt idx="1027">
                  <c:v>82400</c:v>
                </c:pt>
                <c:pt idx="1028">
                  <c:v>82480</c:v>
                </c:pt>
                <c:pt idx="1029">
                  <c:v>82560</c:v>
                </c:pt>
                <c:pt idx="1030">
                  <c:v>82640</c:v>
                </c:pt>
                <c:pt idx="1031">
                  <c:v>82720</c:v>
                </c:pt>
                <c:pt idx="1032">
                  <c:v>82800</c:v>
                </c:pt>
                <c:pt idx="1033">
                  <c:v>82880</c:v>
                </c:pt>
                <c:pt idx="1034">
                  <c:v>82960</c:v>
                </c:pt>
                <c:pt idx="1035">
                  <c:v>83040</c:v>
                </c:pt>
                <c:pt idx="1036">
                  <c:v>83120</c:v>
                </c:pt>
                <c:pt idx="1037">
                  <c:v>83200</c:v>
                </c:pt>
                <c:pt idx="1038">
                  <c:v>83280</c:v>
                </c:pt>
                <c:pt idx="1039">
                  <c:v>83360</c:v>
                </c:pt>
                <c:pt idx="1040">
                  <c:v>83440</c:v>
                </c:pt>
                <c:pt idx="1041">
                  <c:v>83520</c:v>
                </c:pt>
                <c:pt idx="1042">
                  <c:v>83600</c:v>
                </c:pt>
                <c:pt idx="1043">
                  <c:v>83680</c:v>
                </c:pt>
                <c:pt idx="1044">
                  <c:v>83760</c:v>
                </c:pt>
                <c:pt idx="1045">
                  <c:v>83840</c:v>
                </c:pt>
                <c:pt idx="1046">
                  <c:v>83920</c:v>
                </c:pt>
                <c:pt idx="1047">
                  <c:v>84000</c:v>
                </c:pt>
                <c:pt idx="1048">
                  <c:v>84080</c:v>
                </c:pt>
                <c:pt idx="1049">
                  <c:v>84160</c:v>
                </c:pt>
                <c:pt idx="1050">
                  <c:v>84240</c:v>
                </c:pt>
                <c:pt idx="1051">
                  <c:v>84320</c:v>
                </c:pt>
                <c:pt idx="1052">
                  <c:v>84400</c:v>
                </c:pt>
                <c:pt idx="1053">
                  <c:v>84480</c:v>
                </c:pt>
                <c:pt idx="1054">
                  <c:v>84560</c:v>
                </c:pt>
                <c:pt idx="1055">
                  <c:v>84640</c:v>
                </c:pt>
                <c:pt idx="1056">
                  <c:v>84720</c:v>
                </c:pt>
                <c:pt idx="1057">
                  <c:v>84800</c:v>
                </c:pt>
                <c:pt idx="1058">
                  <c:v>84880</c:v>
                </c:pt>
                <c:pt idx="1059">
                  <c:v>84960</c:v>
                </c:pt>
                <c:pt idx="1060">
                  <c:v>85040</c:v>
                </c:pt>
                <c:pt idx="1061">
                  <c:v>85120</c:v>
                </c:pt>
                <c:pt idx="1062">
                  <c:v>85200</c:v>
                </c:pt>
                <c:pt idx="1063">
                  <c:v>85280</c:v>
                </c:pt>
                <c:pt idx="1064">
                  <c:v>85360</c:v>
                </c:pt>
                <c:pt idx="1065">
                  <c:v>85440</c:v>
                </c:pt>
                <c:pt idx="1066">
                  <c:v>85520</c:v>
                </c:pt>
                <c:pt idx="1067">
                  <c:v>85600</c:v>
                </c:pt>
                <c:pt idx="1068">
                  <c:v>85680</c:v>
                </c:pt>
                <c:pt idx="1069">
                  <c:v>85760</c:v>
                </c:pt>
                <c:pt idx="1070">
                  <c:v>85840</c:v>
                </c:pt>
                <c:pt idx="1071">
                  <c:v>85920</c:v>
                </c:pt>
                <c:pt idx="1072">
                  <c:v>86000</c:v>
                </c:pt>
                <c:pt idx="1073">
                  <c:v>86080</c:v>
                </c:pt>
                <c:pt idx="1074">
                  <c:v>86160</c:v>
                </c:pt>
                <c:pt idx="1075">
                  <c:v>86240</c:v>
                </c:pt>
                <c:pt idx="1076">
                  <c:v>86320</c:v>
                </c:pt>
                <c:pt idx="1077">
                  <c:v>86400</c:v>
                </c:pt>
                <c:pt idx="1078">
                  <c:v>86480</c:v>
                </c:pt>
                <c:pt idx="1079">
                  <c:v>86560</c:v>
                </c:pt>
                <c:pt idx="1080">
                  <c:v>86640</c:v>
                </c:pt>
                <c:pt idx="1081">
                  <c:v>86720</c:v>
                </c:pt>
                <c:pt idx="1082">
                  <c:v>86800</c:v>
                </c:pt>
                <c:pt idx="1083">
                  <c:v>86880</c:v>
                </c:pt>
                <c:pt idx="1084">
                  <c:v>86960</c:v>
                </c:pt>
                <c:pt idx="1085">
                  <c:v>87040</c:v>
                </c:pt>
                <c:pt idx="1086">
                  <c:v>87120</c:v>
                </c:pt>
                <c:pt idx="1087">
                  <c:v>87200</c:v>
                </c:pt>
                <c:pt idx="1088">
                  <c:v>87280</c:v>
                </c:pt>
                <c:pt idx="1089">
                  <c:v>87360</c:v>
                </c:pt>
                <c:pt idx="1090">
                  <c:v>87440</c:v>
                </c:pt>
                <c:pt idx="1091">
                  <c:v>87520</c:v>
                </c:pt>
                <c:pt idx="1092">
                  <c:v>87600</c:v>
                </c:pt>
                <c:pt idx="1093">
                  <c:v>87680</c:v>
                </c:pt>
                <c:pt idx="1094">
                  <c:v>87760</c:v>
                </c:pt>
                <c:pt idx="1095">
                  <c:v>87840</c:v>
                </c:pt>
                <c:pt idx="1096">
                  <c:v>87920</c:v>
                </c:pt>
                <c:pt idx="1097">
                  <c:v>88000</c:v>
                </c:pt>
                <c:pt idx="1098">
                  <c:v>88080</c:v>
                </c:pt>
                <c:pt idx="1099">
                  <c:v>88160</c:v>
                </c:pt>
                <c:pt idx="1100">
                  <c:v>88240</c:v>
                </c:pt>
                <c:pt idx="1101">
                  <c:v>88320</c:v>
                </c:pt>
                <c:pt idx="1102">
                  <c:v>88400</c:v>
                </c:pt>
                <c:pt idx="1103">
                  <c:v>88480</c:v>
                </c:pt>
                <c:pt idx="1104">
                  <c:v>88560</c:v>
                </c:pt>
                <c:pt idx="1105">
                  <c:v>88640</c:v>
                </c:pt>
                <c:pt idx="1106">
                  <c:v>88720</c:v>
                </c:pt>
                <c:pt idx="1107">
                  <c:v>88800</c:v>
                </c:pt>
                <c:pt idx="1108">
                  <c:v>88880</c:v>
                </c:pt>
                <c:pt idx="1109">
                  <c:v>88960</c:v>
                </c:pt>
                <c:pt idx="1110">
                  <c:v>89040</c:v>
                </c:pt>
                <c:pt idx="1111">
                  <c:v>89120</c:v>
                </c:pt>
                <c:pt idx="1112">
                  <c:v>89200</c:v>
                </c:pt>
                <c:pt idx="1113">
                  <c:v>89280</c:v>
                </c:pt>
                <c:pt idx="1114">
                  <c:v>89360</c:v>
                </c:pt>
                <c:pt idx="1115">
                  <c:v>89440</c:v>
                </c:pt>
                <c:pt idx="1116">
                  <c:v>89520</c:v>
                </c:pt>
                <c:pt idx="1117">
                  <c:v>89600</c:v>
                </c:pt>
                <c:pt idx="1118">
                  <c:v>89680</c:v>
                </c:pt>
                <c:pt idx="1119">
                  <c:v>89760</c:v>
                </c:pt>
                <c:pt idx="1120">
                  <c:v>89840</c:v>
                </c:pt>
                <c:pt idx="1121">
                  <c:v>89920</c:v>
                </c:pt>
                <c:pt idx="1122">
                  <c:v>90000</c:v>
                </c:pt>
                <c:pt idx="1123">
                  <c:v>90080</c:v>
                </c:pt>
                <c:pt idx="1124">
                  <c:v>90160</c:v>
                </c:pt>
                <c:pt idx="1125">
                  <c:v>90240</c:v>
                </c:pt>
                <c:pt idx="1126">
                  <c:v>90320</c:v>
                </c:pt>
                <c:pt idx="1127">
                  <c:v>90400</c:v>
                </c:pt>
                <c:pt idx="1128">
                  <c:v>90480</c:v>
                </c:pt>
                <c:pt idx="1129">
                  <c:v>90560</c:v>
                </c:pt>
                <c:pt idx="1130">
                  <c:v>90640</c:v>
                </c:pt>
                <c:pt idx="1131">
                  <c:v>90720</c:v>
                </c:pt>
                <c:pt idx="1132">
                  <c:v>90800</c:v>
                </c:pt>
                <c:pt idx="1133">
                  <c:v>90880</c:v>
                </c:pt>
                <c:pt idx="1134">
                  <c:v>90960</c:v>
                </c:pt>
                <c:pt idx="1135">
                  <c:v>91040</c:v>
                </c:pt>
                <c:pt idx="1136">
                  <c:v>91120</c:v>
                </c:pt>
                <c:pt idx="1137">
                  <c:v>91200</c:v>
                </c:pt>
                <c:pt idx="1138">
                  <c:v>91280</c:v>
                </c:pt>
                <c:pt idx="1139">
                  <c:v>91360</c:v>
                </c:pt>
                <c:pt idx="1140">
                  <c:v>91440</c:v>
                </c:pt>
                <c:pt idx="1141">
                  <c:v>91520</c:v>
                </c:pt>
                <c:pt idx="1142">
                  <c:v>91600</c:v>
                </c:pt>
                <c:pt idx="1143">
                  <c:v>91680</c:v>
                </c:pt>
                <c:pt idx="1144">
                  <c:v>91760</c:v>
                </c:pt>
                <c:pt idx="1145">
                  <c:v>91840</c:v>
                </c:pt>
                <c:pt idx="1146">
                  <c:v>91920</c:v>
                </c:pt>
                <c:pt idx="1147">
                  <c:v>92000</c:v>
                </c:pt>
                <c:pt idx="1148">
                  <c:v>92080</c:v>
                </c:pt>
                <c:pt idx="1149">
                  <c:v>92160</c:v>
                </c:pt>
                <c:pt idx="1150">
                  <c:v>92240</c:v>
                </c:pt>
                <c:pt idx="1151">
                  <c:v>92320</c:v>
                </c:pt>
                <c:pt idx="1152">
                  <c:v>92400</c:v>
                </c:pt>
                <c:pt idx="1153">
                  <c:v>92480</c:v>
                </c:pt>
                <c:pt idx="1154">
                  <c:v>92560</c:v>
                </c:pt>
                <c:pt idx="1155">
                  <c:v>92640</c:v>
                </c:pt>
                <c:pt idx="1156">
                  <c:v>92720</c:v>
                </c:pt>
                <c:pt idx="1157">
                  <c:v>92800</c:v>
                </c:pt>
                <c:pt idx="1158">
                  <c:v>92880</c:v>
                </c:pt>
                <c:pt idx="1159">
                  <c:v>92960</c:v>
                </c:pt>
                <c:pt idx="1160">
                  <c:v>93040</c:v>
                </c:pt>
                <c:pt idx="1161">
                  <c:v>93120</c:v>
                </c:pt>
                <c:pt idx="1162">
                  <c:v>93200</c:v>
                </c:pt>
                <c:pt idx="1163">
                  <c:v>93280</c:v>
                </c:pt>
                <c:pt idx="1164">
                  <c:v>93360</c:v>
                </c:pt>
                <c:pt idx="1165">
                  <c:v>93440</c:v>
                </c:pt>
                <c:pt idx="1166">
                  <c:v>93520</c:v>
                </c:pt>
                <c:pt idx="1167">
                  <c:v>93600</c:v>
                </c:pt>
                <c:pt idx="1168">
                  <c:v>93680</c:v>
                </c:pt>
                <c:pt idx="1169">
                  <c:v>93760</c:v>
                </c:pt>
                <c:pt idx="1170">
                  <c:v>93840</c:v>
                </c:pt>
                <c:pt idx="1171">
                  <c:v>93920</c:v>
                </c:pt>
                <c:pt idx="1172">
                  <c:v>94000</c:v>
                </c:pt>
                <c:pt idx="1173">
                  <c:v>94080</c:v>
                </c:pt>
                <c:pt idx="1174">
                  <c:v>94160</c:v>
                </c:pt>
                <c:pt idx="1175">
                  <c:v>94240</c:v>
                </c:pt>
                <c:pt idx="1176">
                  <c:v>94320</c:v>
                </c:pt>
                <c:pt idx="1177">
                  <c:v>94400</c:v>
                </c:pt>
                <c:pt idx="1178">
                  <c:v>94480</c:v>
                </c:pt>
                <c:pt idx="1179">
                  <c:v>94560</c:v>
                </c:pt>
                <c:pt idx="1180">
                  <c:v>94640</c:v>
                </c:pt>
                <c:pt idx="1181">
                  <c:v>94720</c:v>
                </c:pt>
                <c:pt idx="1182">
                  <c:v>94800</c:v>
                </c:pt>
                <c:pt idx="1183">
                  <c:v>94880</c:v>
                </c:pt>
                <c:pt idx="1184">
                  <c:v>94960</c:v>
                </c:pt>
                <c:pt idx="1185">
                  <c:v>95040</c:v>
                </c:pt>
                <c:pt idx="1186">
                  <c:v>95120</c:v>
                </c:pt>
                <c:pt idx="1187">
                  <c:v>95200</c:v>
                </c:pt>
                <c:pt idx="1188">
                  <c:v>95280</c:v>
                </c:pt>
                <c:pt idx="1189">
                  <c:v>95360</c:v>
                </c:pt>
                <c:pt idx="1190">
                  <c:v>95440</c:v>
                </c:pt>
                <c:pt idx="1191">
                  <c:v>95520</c:v>
                </c:pt>
                <c:pt idx="1192">
                  <c:v>95600</c:v>
                </c:pt>
                <c:pt idx="1193">
                  <c:v>95680</c:v>
                </c:pt>
                <c:pt idx="1194">
                  <c:v>95760</c:v>
                </c:pt>
                <c:pt idx="1195">
                  <c:v>95840</c:v>
                </c:pt>
                <c:pt idx="1196">
                  <c:v>95920</c:v>
                </c:pt>
                <c:pt idx="1197">
                  <c:v>96000</c:v>
                </c:pt>
                <c:pt idx="1198">
                  <c:v>96080</c:v>
                </c:pt>
                <c:pt idx="1199">
                  <c:v>96160</c:v>
                </c:pt>
                <c:pt idx="1200">
                  <c:v>96240</c:v>
                </c:pt>
                <c:pt idx="1201">
                  <c:v>96320</c:v>
                </c:pt>
                <c:pt idx="1202">
                  <c:v>96400</c:v>
                </c:pt>
                <c:pt idx="1203">
                  <c:v>96480</c:v>
                </c:pt>
                <c:pt idx="1204">
                  <c:v>96560</c:v>
                </c:pt>
                <c:pt idx="1205">
                  <c:v>96640</c:v>
                </c:pt>
                <c:pt idx="1206">
                  <c:v>96720</c:v>
                </c:pt>
                <c:pt idx="1207">
                  <c:v>96800</c:v>
                </c:pt>
                <c:pt idx="1208">
                  <c:v>96880</c:v>
                </c:pt>
                <c:pt idx="1209">
                  <c:v>96960</c:v>
                </c:pt>
                <c:pt idx="1210">
                  <c:v>97040</c:v>
                </c:pt>
                <c:pt idx="1211">
                  <c:v>97120</c:v>
                </c:pt>
                <c:pt idx="1212">
                  <c:v>97200</c:v>
                </c:pt>
                <c:pt idx="1213">
                  <c:v>97280</c:v>
                </c:pt>
                <c:pt idx="1214">
                  <c:v>97360</c:v>
                </c:pt>
                <c:pt idx="1215">
                  <c:v>97440</c:v>
                </c:pt>
                <c:pt idx="1216">
                  <c:v>97520</c:v>
                </c:pt>
                <c:pt idx="1217">
                  <c:v>97600</c:v>
                </c:pt>
                <c:pt idx="1218">
                  <c:v>97680</c:v>
                </c:pt>
                <c:pt idx="1219">
                  <c:v>97760</c:v>
                </c:pt>
                <c:pt idx="1220">
                  <c:v>97840</c:v>
                </c:pt>
                <c:pt idx="1221">
                  <c:v>97920</c:v>
                </c:pt>
                <c:pt idx="1222">
                  <c:v>98000</c:v>
                </c:pt>
                <c:pt idx="1223">
                  <c:v>98080</c:v>
                </c:pt>
                <c:pt idx="1224">
                  <c:v>98160</c:v>
                </c:pt>
                <c:pt idx="1225">
                  <c:v>98240</c:v>
                </c:pt>
                <c:pt idx="1226">
                  <c:v>98320</c:v>
                </c:pt>
                <c:pt idx="1227">
                  <c:v>98400</c:v>
                </c:pt>
                <c:pt idx="1228">
                  <c:v>98480</c:v>
                </c:pt>
                <c:pt idx="1229">
                  <c:v>98560</c:v>
                </c:pt>
                <c:pt idx="1230">
                  <c:v>98640</c:v>
                </c:pt>
                <c:pt idx="1231">
                  <c:v>98720</c:v>
                </c:pt>
                <c:pt idx="1232">
                  <c:v>98800</c:v>
                </c:pt>
                <c:pt idx="1233">
                  <c:v>98880</c:v>
                </c:pt>
                <c:pt idx="1234">
                  <c:v>98960</c:v>
                </c:pt>
                <c:pt idx="1235">
                  <c:v>99040</c:v>
                </c:pt>
                <c:pt idx="1236">
                  <c:v>99120</c:v>
                </c:pt>
                <c:pt idx="1237">
                  <c:v>99200</c:v>
                </c:pt>
                <c:pt idx="1238">
                  <c:v>99280</c:v>
                </c:pt>
                <c:pt idx="1239">
                  <c:v>99360</c:v>
                </c:pt>
                <c:pt idx="1240">
                  <c:v>99440</c:v>
                </c:pt>
                <c:pt idx="1241">
                  <c:v>99520</c:v>
                </c:pt>
                <c:pt idx="1242">
                  <c:v>99600</c:v>
                </c:pt>
                <c:pt idx="1243">
                  <c:v>99680</c:v>
                </c:pt>
                <c:pt idx="1244">
                  <c:v>99760</c:v>
                </c:pt>
                <c:pt idx="1245">
                  <c:v>99840</c:v>
                </c:pt>
                <c:pt idx="1246">
                  <c:v>99920</c:v>
                </c:pt>
                <c:pt idx="1247">
                  <c:v>100000</c:v>
                </c:pt>
              </c:numCache>
            </c:numRef>
          </c:xVal>
          <c:yVal>
            <c:numRef>
              <c:f>Sheet1!$E$2:$E$1249</c:f>
              <c:numCache>
                <c:formatCode>General</c:formatCode>
                <c:ptCount val="1248"/>
                <c:pt idx="0">
                  <c:v>9.5204022999467526</c:v>
                </c:pt>
                <c:pt idx="1">
                  <c:v>12.418314700223961</c:v>
                </c:pt>
                <c:pt idx="2">
                  <c:v>14.708981552124023</c:v>
                </c:pt>
                <c:pt idx="3">
                  <c:v>16.165108299255373</c:v>
                </c:pt>
                <c:pt idx="4">
                  <c:v>17.136380195617676</c:v>
                </c:pt>
                <c:pt idx="5">
                  <c:v>17.901371965408327</c:v>
                </c:pt>
                <c:pt idx="6">
                  <c:v>18.46400604248047</c:v>
                </c:pt>
                <c:pt idx="7">
                  <c:v>18.995764894485475</c:v>
                </c:pt>
                <c:pt idx="8">
                  <c:v>19.506979646682741</c:v>
                </c:pt>
                <c:pt idx="9">
                  <c:v>19.933460817337036</c:v>
                </c:pt>
                <c:pt idx="10">
                  <c:v>20.240135393142701</c:v>
                </c:pt>
                <c:pt idx="11">
                  <c:v>20.49415934562683</c:v>
                </c:pt>
                <c:pt idx="12">
                  <c:v>20.804637012481688</c:v>
                </c:pt>
                <c:pt idx="13">
                  <c:v>21.075769300460816</c:v>
                </c:pt>
                <c:pt idx="14">
                  <c:v>21.257809772491456</c:v>
                </c:pt>
                <c:pt idx="15">
                  <c:v>21.493559303283693</c:v>
                </c:pt>
                <c:pt idx="16">
                  <c:v>21.740877208709716</c:v>
                </c:pt>
                <c:pt idx="17">
                  <c:v>21.856430311203003</c:v>
                </c:pt>
                <c:pt idx="18">
                  <c:v>22.013346252441405</c:v>
                </c:pt>
                <c:pt idx="19">
                  <c:v>22.148040800094606</c:v>
                </c:pt>
                <c:pt idx="20">
                  <c:v>22.241219272613524</c:v>
                </c:pt>
                <c:pt idx="21">
                  <c:v>22.357000322341918</c:v>
                </c:pt>
                <c:pt idx="22">
                  <c:v>22.462124061584472</c:v>
                </c:pt>
                <c:pt idx="23">
                  <c:v>22.555217552185059</c:v>
                </c:pt>
                <c:pt idx="24">
                  <c:v>22.676704578399658</c:v>
                </c:pt>
                <c:pt idx="25">
                  <c:v>22.794561586380006</c:v>
                </c:pt>
                <c:pt idx="26">
                  <c:v>22.92039011001587</c:v>
                </c:pt>
                <c:pt idx="27">
                  <c:v>23.06671838760376</c:v>
                </c:pt>
                <c:pt idx="28">
                  <c:v>23.274752178192138</c:v>
                </c:pt>
                <c:pt idx="29">
                  <c:v>23.387365493774414</c:v>
                </c:pt>
                <c:pt idx="30">
                  <c:v>23.523367700576781</c:v>
                </c:pt>
                <c:pt idx="31">
                  <c:v>23.652000656127928</c:v>
                </c:pt>
                <c:pt idx="32">
                  <c:v>23.74283676147461</c:v>
                </c:pt>
                <c:pt idx="33">
                  <c:v>23.873313112258913</c:v>
                </c:pt>
                <c:pt idx="34">
                  <c:v>24.041730337142944</c:v>
                </c:pt>
                <c:pt idx="35">
                  <c:v>24.202837963104248</c:v>
                </c:pt>
                <c:pt idx="36">
                  <c:v>24.3520862865448</c:v>
                </c:pt>
                <c:pt idx="37">
                  <c:v>24.504768276214598</c:v>
                </c:pt>
                <c:pt idx="38">
                  <c:v>24.612205753326418</c:v>
                </c:pt>
                <c:pt idx="39">
                  <c:v>24.732365627288818</c:v>
                </c:pt>
                <c:pt idx="40">
                  <c:v>24.861976366043091</c:v>
                </c:pt>
                <c:pt idx="41">
                  <c:v>24.976919288635255</c:v>
                </c:pt>
                <c:pt idx="42">
                  <c:v>25.134012088775634</c:v>
                </c:pt>
                <c:pt idx="43">
                  <c:v>25.257389116287232</c:v>
                </c:pt>
                <c:pt idx="44">
                  <c:v>25.390316963195801</c:v>
                </c:pt>
                <c:pt idx="45">
                  <c:v>25.459372701644899</c:v>
                </c:pt>
                <c:pt idx="46">
                  <c:v>25.573624782562256</c:v>
                </c:pt>
                <c:pt idx="47">
                  <c:v>25.686139354705812</c:v>
                </c:pt>
                <c:pt idx="48">
                  <c:v>25.766162357330323</c:v>
                </c:pt>
                <c:pt idx="49">
                  <c:v>25.878090963363647</c:v>
                </c:pt>
                <c:pt idx="50">
                  <c:v>26.027451152801515</c:v>
                </c:pt>
                <c:pt idx="51">
                  <c:v>26.087242507934569</c:v>
                </c:pt>
                <c:pt idx="52">
                  <c:v>26.146747264862061</c:v>
                </c:pt>
                <c:pt idx="53">
                  <c:v>26.231647491455078</c:v>
                </c:pt>
                <c:pt idx="54">
                  <c:v>26.356400032043457</c:v>
                </c:pt>
                <c:pt idx="55">
                  <c:v>26.507300024032592</c:v>
                </c:pt>
                <c:pt idx="56">
                  <c:v>26.654399900436403</c:v>
                </c:pt>
                <c:pt idx="57">
                  <c:v>26.813199939727784</c:v>
                </c:pt>
                <c:pt idx="58">
                  <c:v>26.884899950027467</c:v>
                </c:pt>
                <c:pt idx="59">
                  <c:v>27.027899951934813</c:v>
                </c:pt>
                <c:pt idx="60">
                  <c:v>27.134800052642824</c:v>
                </c:pt>
                <c:pt idx="61">
                  <c:v>27.349099969863893</c:v>
                </c:pt>
                <c:pt idx="62">
                  <c:v>27.434200105667113</c:v>
                </c:pt>
                <c:pt idx="63">
                  <c:v>27.556999864578248</c:v>
                </c:pt>
                <c:pt idx="64">
                  <c:v>27.761900072097777</c:v>
                </c:pt>
                <c:pt idx="65">
                  <c:v>27.930600004196165</c:v>
                </c:pt>
                <c:pt idx="66">
                  <c:v>28.144600076675417</c:v>
                </c:pt>
                <c:pt idx="67">
                  <c:v>28.37229991912842</c:v>
                </c:pt>
                <c:pt idx="68">
                  <c:v>28.500499973297121</c:v>
                </c:pt>
                <c:pt idx="69">
                  <c:v>28.68440016746521</c:v>
                </c:pt>
                <c:pt idx="70">
                  <c:v>28.83940001487732</c:v>
                </c:pt>
                <c:pt idx="71">
                  <c:v>29.056100006103517</c:v>
                </c:pt>
                <c:pt idx="72">
                  <c:v>29.202400121688843</c:v>
                </c:pt>
                <c:pt idx="73">
                  <c:v>29.399000139236449</c:v>
                </c:pt>
                <c:pt idx="74">
                  <c:v>29.670199975967407</c:v>
                </c:pt>
                <c:pt idx="75">
                  <c:v>29.852500076293946</c:v>
                </c:pt>
                <c:pt idx="76">
                  <c:v>30.035799961090088</c:v>
                </c:pt>
                <c:pt idx="77">
                  <c:v>30.254299983978271</c:v>
                </c:pt>
                <c:pt idx="78">
                  <c:v>30.467500057220459</c:v>
                </c:pt>
                <c:pt idx="79">
                  <c:v>30.617700109481813</c:v>
                </c:pt>
                <c:pt idx="80">
                  <c:v>30.870200138092041</c:v>
                </c:pt>
                <c:pt idx="81">
                  <c:v>31.066300020217895</c:v>
                </c:pt>
                <c:pt idx="82">
                  <c:v>31.31650004386902</c:v>
                </c:pt>
                <c:pt idx="83">
                  <c:v>31.57030005455017</c:v>
                </c:pt>
                <c:pt idx="84">
                  <c:v>31.881599922180175</c:v>
                </c:pt>
                <c:pt idx="85">
                  <c:v>32.136899929046628</c:v>
                </c:pt>
                <c:pt idx="86">
                  <c:v>32.404499931335451</c:v>
                </c:pt>
                <c:pt idx="87">
                  <c:v>32.658999919891357</c:v>
                </c:pt>
                <c:pt idx="88">
                  <c:v>32.83550001144409</c:v>
                </c:pt>
                <c:pt idx="89">
                  <c:v>33.099600048065184</c:v>
                </c:pt>
                <c:pt idx="90">
                  <c:v>33.437400131225587</c:v>
                </c:pt>
                <c:pt idx="91">
                  <c:v>33.659999923706053</c:v>
                </c:pt>
                <c:pt idx="92">
                  <c:v>33.992699966430663</c:v>
                </c:pt>
                <c:pt idx="93">
                  <c:v>34.223400058746336</c:v>
                </c:pt>
                <c:pt idx="94">
                  <c:v>34.484699993133546</c:v>
                </c:pt>
                <c:pt idx="95">
                  <c:v>34.750099925994874</c:v>
                </c:pt>
                <c:pt idx="96">
                  <c:v>35.037799949645994</c:v>
                </c:pt>
                <c:pt idx="97">
                  <c:v>35.314000091552735</c:v>
                </c:pt>
                <c:pt idx="98">
                  <c:v>35.583900051116942</c:v>
                </c:pt>
                <c:pt idx="99">
                  <c:v>35.863199958801268</c:v>
                </c:pt>
                <c:pt idx="100">
                  <c:v>36.19870008468628</c:v>
                </c:pt>
                <c:pt idx="101">
                  <c:v>36.55729997634888</c:v>
                </c:pt>
                <c:pt idx="102">
                  <c:v>36.908200092315674</c:v>
                </c:pt>
                <c:pt idx="103">
                  <c:v>37.156900062561036</c:v>
                </c:pt>
                <c:pt idx="104">
                  <c:v>37.547499904632566</c:v>
                </c:pt>
                <c:pt idx="105">
                  <c:v>37.89170003890991</c:v>
                </c:pt>
                <c:pt idx="106">
                  <c:v>38.237599906921389</c:v>
                </c:pt>
                <c:pt idx="107">
                  <c:v>38.572499885559083</c:v>
                </c:pt>
                <c:pt idx="108">
                  <c:v>38.929200077056883</c:v>
                </c:pt>
                <c:pt idx="109">
                  <c:v>39.294599895477297</c:v>
                </c:pt>
                <c:pt idx="110">
                  <c:v>39.750099983215335</c:v>
                </c:pt>
                <c:pt idx="111">
                  <c:v>40.156099987030032</c:v>
                </c:pt>
                <c:pt idx="112">
                  <c:v>40.540499973297116</c:v>
                </c:pt>
                <c:pt idx="113">
                  <c:v>40.972400035858158</c:v>
                </c:pt>
                <c:pt idx="114">
                  <c:v>41.364800052642821</c:v>
                </c:pt>
                <c:pt idx="115">
                  <c:v>41.840900058746335</c:v>
                </c:pt>
                <c:pt idx="116">
                  <c:v>42.188300075531004</c:v>
                </c:pt>
                <c:pt idx="117">
                  <c:v>42.611800041198734</c:v>
                </c:pt>
                <c:pt idx="118">
                  <c:v>43.020700035095217</c:v>
                </c:pt>
                <c:pt idx="119">
                  <c:v>43.467800025939944</c:v>
                </c:pt>
                <c:pt idx="120">
                  <c:v>43.858199977874754</c:v>
                </c:pt>
                <c:pt idx="121">
                  <c:v>44.326300163269046</c:v>
                </c:pt>
                <c:pt idx="122">
                  <c:v>44.8724001121521</c:v>
                </c:pt>
                <c:pt idx="123">
                  <c:v>45.329700031280517</c:v>
                </c:pt>
                <c:pt idx="124">
                  <c:v>45.851899719238283</c:v>
                </c:pt>
                <c:pt idx="125">
                  <c:v>46.381799926757814</c:v>
                </c:pt>
                <c:pt idx="126">
                  <c:v>46.850300083160398</c:v>
                </c:pt>
                <c:pt idx="127">
                  <c:v>47.189900054931641</c:v>
                </c:pt>
                <c:pt idx="128">
                  <c:v>47.677900142669678</c:v>
                </c:pt>
                <c:pt idx="129">
                  <c:v>48.200500144958497</c:v>
                </c:pt>
                <c:pt idx="130">
                  <c:v>48.527099990844725</c:v>
                </c:pt>
                <c:pt idx="131">
                  <c:v>48.990299930572512</c:v>
                </c:pt>
                <c:pt idx="132">
                  <c:v>49.392299957275391</c:v>
                </c:pt>
                <c:pt idx="133">
                  <c:v>49.919900016784666</c:v>
                </c:pt>
                <c:pt idx="134">
                  <c:v>50.349800090789792</c:v>
                </c:pt>
                <c:pt idx="135">
                  <c:v>50.877900142669681</c:v>
                </c:pt>
                <c:pt idx="136">
                  <c:v>51.314300098419189</c:v>
                </c:pt>
                <c:pt idx="137">
                  <c:v>51.902700195312498</c:v>
                </c:pt>
                <c:pt idx="138">
                  <c:v>52.411599998474124</c:v>
                </c:pt>
                <c:pt idx="139">
                  <c:v>52.800599918365478</c:v>
                </c:pt>
                <c:pt idx="140">
                  <c:v>53.323799839019777</c:v>
                </c:pt>
                <c:pt idx="141">
                  <c:v>53.95529996871948</c:v>
                </c:pt>
                <c:pt idx="142">
                  <c:v>54.432099933624265</c:v>
                </c:pt>
                <c:pt idx="143">
                  <c:v>54.917199821472167</c:v>
                </c:pt>
                <c:pt idx="144">
                  <c:v>55.542899856567381</c:v>
                </c:pt>
                <c:pt idx="145">
                  <c:v>56.059500045776367</c:v>
                </c:pt>
                <c:pt idx="146">
                  <c:v>56.648600006103514</c:v>
                </c:pt>
                <c:pt idx="147">
                  <c:v>57.008999938964841</c:v>
                </c:pt>
                <c:pt idx="148">
                  <c:v>57.41899980545044</c:v>
                </c:pt>
                <c:pt idx="149">
                  <c:v>57.922600059509278</c:v>
                </c:pt>
                <c:pt idx="150">
                  <c:v>58.528199825286862</c:v>
                </c:pt>
                <c:pt idx="151">
                  <c:v>59.008099784851076</c:v>
                </c:pt>
                <c:pt idx="152">
                  <c:v>59.432199840545657</c:v>
                </c:pt>
                <c:pt idx="153">
                  <c:v>60.097700023651122</c:v>
                </c:pt>
                <c:pt idx="154">
                  <c:v>60.634399967193602</c:v>
                </c:pt>
                <c:pt idx="155">
                  <c:v>61.102099723815918</c:v>
                </c:pt>
                <c:pt idx="156">
                  <c:v>61.599599704742431</c:v>
                </c:pt>
                <c:pt idx="157">
                  <c:v>62.223499927520749</c:v>
                </c:pt>
                <c:pt idx="158">
                  <c:v>62.747900104522706</c:v>
                </c:pt>
                <c:pt idx="159">
                  <c:v>63.230700244903566</c:v>
                </c:pt>
                <c:pt idx="160">
                  <c:v>63.718600101470948</c:v>
                </c:pt>
                <c:pt idx="161">
                  <c:v>64.245899906158442</c:v>
                </c:pt>
                <c:pt idx="162">
                  <c:v>64.913300170898438</c:v>
                </c:pt>
                <c:pt idx="163">
                  <c:v>65.49629993438721</c:v>
                </c:pt>
                <c:pt idx="164">
                  <c:v>66.088999691009519</c:v>
                </c:pt>
                <c:pt idx="165">
                  <c:v>66.77239963531494</c:v>
                </c:pt>
                <c:pt idx="166">
                  <c:v>67.292699909210199</c:v>
                </c:pt>
                <c:pt idx="167">
                  <c:v>67.884899826049804</c:v>
                </c:pt>
                <c:pt idx="168">
                  <c:v>68.498099975585944</c:v>
                </c:pt>
                <c:pt idx="169">
                  <c:v>69.028799877166747</c:v>
                </c:pt>
                <c:pt idx="170">
                  <c:v>69.581899833679202</c:v>
                </c:pt>
                <c:pt idx="171">
                  <c:v>70.23289989471435</c:v>
                </c:pt>
                <c:pt idx="172">
                  <c:v>70.744100189208979</c:v>
                </c:pt>
                <c:pt idx="173">
                  <c:v>71.18629995346069</c:v>
                </c:pt>
                <c:pt idx="174">
                  <c:v>71.793299980163567</c:v>
                </c:pt>
                <c:pt idx="175">
                  <c:v>72.353999862670904</c:v>
                </c:pt>
                <c:pt idx="176">
                  <c:v>72.830299797058103</c:v>
                </c:pt>
                <c:pt idx="177">
                  <c:v>73.588100051879877</c:v>
                </c:pt>
                <c:pt idx="178">
                  <c:v>74.1636999130249</c:v>
                </c:pt>
                <c:pt idx="179">
                  <c:v>74.73180000305176</c:v>
                </c:pt>
                <c:pt idx="180">
                  <c:v>75.280900001525879</c:v>
                </c:pt>
                <c:pt idx="181">
                  <c:v>75.935099830627436</c:v>
                </c:pt>
                <c:pt idx="182">
                  <c:v>76.561500129699709</c:v>
                </c:pt>
                <c:pt idx="183">
                  <c:v>77.126000213623044</c:v>
                </c:pt>
                <c:pt idx="184">
                  <c:v>77.712900314331051</c:v>
                </c:pt>
                <c:pt idx="185">
                  <c:v>78.179300155639652</c:v>
                </c:pt>
                <c:pt idx="186">
                  <c:v>78.684200057983404</c:v>
                </c:pt>
                <c:pt idx="187">
                  <c:v>79.266900253295901</c:v>
                </c:pt>
                <c:pt idx="188">
                  <c:v>79.848499794006344</c:v>
                </c:pt>
                <c:pt idx="189">
                  <c:v>80.298499679565424</c:v>
                </c:pt>
                <c:pt idx="190">
                  <c:v>80.823499794006352</c:v>
                </c:pt>
                <c:pt idx="191">
                  <c:v>81.368100090026857</c:v>
                </c:pt>
                <c:pt idx="192">
                  <c:v>81.852600059509271</c:v>
                </c:pt>
                <c:pt idx="193">
                  <c:v>82.413199844360349</c:v>
                </c:pt>
                <c:pt idx="194">
                  <c:v>82.936599693298334</c:v>
                </c:pt>
                <c:pt idx="195">
                  <c:v>83.422399978637699</c:v>
                </c:pt>
                <c:pt idx="196">
                  <c:v>84.026600112915034</c:v>
                </c:pt>
                <c:pt idx="197">
                  <c:v>84.739700164794925</c:v>
                </c:pt>
                <c:pt idx="198">
                  <c:v>85.42020011901856</c:v>
                </c:pt>
                <c:pt idx="199">
                  <c:v>85.966200141906739</c:v>
                </c:pt>
                <c:pt idx="200">
                  <c:v>86.518800277709957</c:v>
                </c:pt>
                <c:pt idx="201">
                  <c:v>87.143000259399415</c:v>
                </c:pt>
                <c:pt idx="202">
                  <c:v>87.895499954223638</c:v>
                </c:pt>
                <c:pt idx="203">
                  <c:v>88.416700057983405</c:v>
                </c:pt>
                <c:pt idx="204">
                  <c:v>89.135400161743163</c:v>
                </c:pt>
                <c:pt idx="205">
                  <c:v>89.835899963378907</c:v>
                </c:pt>
                <c:pt idx="206">
                  <c:v>90.497399978637702</c:v>
                </c:pt>
                <c:pt idx="207">
                  <c:v>91.008299789428705</c:v>
                </c:pt>
                <c:pt idx="208">
                  <c:v>91.594700088500971</c:v>
                </c:pt>
                <c:pt idx="209">
                  <c:v>92.020999870300287</c:v>
                </c:pt>
                <c:pt idx="210">
                  <c:v>92.599199867248529</c:v>
                </c:pt>
                <c:pt idx="211">
                  <c:v>93.114099998474117</c:v>
                </c:pt>
                <c:pt idx="212">
                  <c:v>93.572599906921383</c:v>
                </c:pt>
                <c:pt idx="213">
                  <c:v>94.101999816894534</c:v>
                </c:pt>
                <c:pt idx="214">
                  <c:v>94.62659973144531</c:v>
                </c:pt>
                <c:pt idx="215">
                  <c:v>95.237299957275397</c:v>
                </c:pt>
                <c:pt idx="216">
                  <c:v>95.784600067138669</c:v>
                </c:pt>
                <c:pt idx="217">
                  <c:v>96.506800117492674</c:v>
                </c:pt>
                <c:pt idx="218">
                  <c:v>97.038399696350098</c:v>
                </c:pt>
                <c:pt idx="219">
                  <c:v>97.579299888610834</c:v>
                </c:pt>
                <c:pt idx="220">
                  <c:v>98.270699996948238</c:v>
                </c:pt>
                <c:pt idx="221">
                  <c:v>98.87329971313477</c:v>
                </c:pt>
                <c:pt idx="222">
                  <c:v>99.420099716186527</c:v>
                </c:pt>
                <c:pt idx="223">
                  <c:v>99.948199996948247</c:v>
                </c:pt>
                <c:pt idx="224">
                  <c:v>100.44630012512206</c:v>
                </c:pt>
                <c:pt idx="225">
                  <c:v>100.9259001159668</c:v>
                </c:pt>
                <c:pt idx="226">
                  <c:v>101.57560001373291</c:v>
                </c:pt>
                <c:pt idx="227">
                  <c:v>102.06640003204346</c:v>
                </c:pt>
                <c:pt idx="228">
                  <c:v>102.56269996643067</c:v>
                </c:pt>
                <c:pt idx="229">
                  <c:v>102.93210014343262</c:v>
                </c:pt>
                <c:pt idx="230">
                  <c:v>103.62049968719482</c:v>
                </c:pt>
                <c:pt idx="231">
                  <c:v>104.23059967041016</c:v>
                </c:pt>
                <c:pt idx="232">
                  <c:v>104.6925997543335</c:v>
                </c:pt>
                <c:pt idx="233">
                  <c:v>105.26080001831055</c:v>
                </c:pt>
                <c:pt idx="234">
                  <c:v>105.75750007629395</c:v>
                </c:pt>
                <c:pt idx="235">
                  <c:v>106.26430034637451</c:v>
                </c:pt>
                <c:pt idx="236">
                  <c:v>106.81230018615723</c:v>
                </c:pt>
                <c:pt idx="237">
                  <c:v>107.50520027160644</c:v>
                </c:pt>
                <c:pt idx="238">
                  <c:v>108.13950035095215</c:v>
                </c:pt>
                <c:pt idx="239">
                  <c:v>108.7801000213623</c:v>
                </c:pt>
                <c:pt idx="240">
                  <c:v>109.50320007324218</c:v>
                </c:pt>
                <c:pt idx="241">
                  <c:v>110.22899997711181</c:v>
                </c:pt>
                <c:pt idx="242">
                  <c:v>110.88389999389648</c:v>
                </c:pt>
                <c:pt idx="243">
                  <c:v>111.48990005493164</c:v>
                </c:pt>
                <c:pt idx="244">
                  <c:v>112.07750015258789</c:v>
                </c:pt>
                <c:pt idx="245">
                  <c:v>112.58960018157958</c:v>
                </c:pt>
                <c:pt idx="246">
                  <c:v>113.19500007629395</c:v>
                </c:pt>
                <c:pt idx="247">
                  <c:v>113.72430007934571</c:v>
                </c:pt>
                <c:pt idx="248">
                  <c:v>114.36930004119873</c:v>
                </c:pt>
                <c:pt idx="249">
                  <c:v>114.78899986267089</c:v>
                </c:pt>
                <c:pt idx="250">
                  <c:v>115.40810005187988</c:v>
                </c:pt>
                <c:pt idx="251">
                  <c:v>116.01180004119873</c:v>
                </c:pt>
                <c:pt idx="252">
                  <c:v>116.54590023040771</c:v>
                </c:pt>
                <c:pt idx="253">
                  <c:v>117.07090019226074</c:v>
                </c:pt>
                <c:pt idx="254">
                  <c:v>117.75140029907226</c:v>
                </c:pt>
                <c:pt idx="255">
                  <c:v>118.49080039978027</c:v>
                </c:pt>
                <c:pt idx="256">
                  <c:v>119.04749988555908</c:v>
                </c:pt>
                <c:pt idx="257">
                  <c:v>119.74830013275147</c:v>
                </c:pt>
                <c:pt idx="258">
                  <c:v>120.14500003814697</c:v>
                </c:pt>
                <c:pt idx="259">
                  <c:v>120.71070049285889</c:v>
                </c:pt>
                <c:pt idx="260">
                  <c:v>121.28350006103516</c:v>
                </c:pt>
                <c:pt idx="261">
                  <c:v>121.70450019836426</c:v>
                </c:pt>
                <c:pt idx="262">
                  <c:v>122.17850032806396</c:v>
                </c:pt>
                <c:pt idx="263">
                  <c:v>122.66300033569335</c:v>
                </c:pt>
                <c:pt idx="264">
                  <c:v>123.09070007324219</c:v>
                </c:pt>
                <c:pt idx="265">
                  <c:v>123.63539989471435</c:v>
                </c:pt>
                <c:pt idx="266">
                  <c:v>124.13129981994629</c:v>
                </c:pt>
                <c:pt idx="267">
                  <c:v>124.62029979705811</c:v>
                </c:pt>
                <c:pt idx="268">
                  <c:v>125.04639965057373</c:v>
                </c:pt>
                <c:pt idx="269">
                  <c:v>125.52379981994629</c:v>
                </c:pt>
                <c:pt idx="270">
                  <c:v>126.1406995010376</c:v>
                </c:pt>
                <c:pt idx="271">
                  <c:v>126.63859996795654</c:v>
                </c:pt>
                <c:pt idx="272">
                  <c:v>127.19350006103515</c:v>
                </c:pt>
                <c:pt idx="273">
                  <c:v>127.68649997711182</c:v>
                </c:pt>
                <c:pt idx="274">
                  <c:v>128.28639991760255</c:v>
                </c:pt>
                <c:pt idx="275">
                  <c:v>128.90440036773683</c:v>
                </c:pt>
                <c:pt idx="276">
                  <c:v>129.41220008850098</c:v>
                </c:pt>
                <c:pt idx="277">
                  <c:v>129.96049987792969</c:v>
                </c:pt>
                <c:pt idx="278">
                  <c:v>130.44890037536621</c:v>
                </c:pt>
                <c:pt idx="279">
                  <c:v>130.94470050811768</c:v>
                </c:pt>
                <c:pt idx="280">
                  <c:v>131.52940013885498</c:v>
                </c:pt>
                <c:pt idx="281">
                  <c:v>132.06230060577391</c:v>
                </c:pt>
                <c:pt idx="282">
                  <c:v>132.65360038757325</c:v>
                </c:pt>
                <c:pt idx="283">
                  <c:v>133.10860023498535</c:v>
                </c:pt>
                <c:pt idx="284">
                  <c:v>133.67320007324219</c:v>
                </c:pt>
                <c:pt idx="285">
                  <c:v>134.13979995727539</c:v>
                </c:pt>
                <c:pt idx="286">
                  <c:v>134.56129943847657</c:v>
                </c:pt>
                <c:pt idx="287">
                  <c:v>135.02560009002684</c:v>
                </c:pt>
                <c:pt idx="288">
                  <c:v>135.47579998016357</c:v>
                </c:pt>
                <c:pt idx="289">
                  <c:v>135.77539974212647</c:v>
                </c:pt>
                <c:pt idx="290">
                  <c:v>136.34679988861083</c:v>
                </c:pt>
                <c:pt idx="291">
                  <c:v>136.90570030212402</c:v>
                </c:pt>
                <c:pt idx="292">
                  <c:v>137.36240020751953</c:v>
                </c:pt>
                <c:pt idx="293">
                  <c:v>137.8317000579834</c:v>
                </c:pt>
                <c:pt idx="294">
                  <c:v>138.25149993896486</c:v>
                </c:pt>
                <c:pt idx="295">
                  <c:v>138.73989967346191</c:v>
                </c:pt>
                <c:pt idx="296">
                  <c:v>139.13059989929198</c:v>
                </c:pt>
                <c:pt idx="297">
                  <c:v>139.6311000442505</c:v>
                </c:pt>
                <c:pt idx="298">
                  <c:v>139.9057001876831</c:v>
                </c:pt>
                <c:pt idx="299">
                  <c:v>140.39769924163818</c:v>
                </c:pt>
                <c:pt idx="300">
                  <c:v>140.9815993499756</c:v>
                </c:pt>
                <c:pt idx="301">
                  <c:v>141.34829952239991</c:v>
                </c:pt>
                <c:pt idx="302">
                  <c:v>141.71300006866454</c:v>
                </c:pt>
                <c:pt idx="303">
                  <c:v>142.04880004882813</c:v>
                </c:pt>
                <c:pt idx="304">
                  <c:v>142.45460021972656</c:v>
                </c:pt>
                <c:pt idx="305">
                  <c:v>142.93899951934816</c:v>
                </c:pt>
                <c:pt idx="306">
                  <c:v>143.34109870910643</c:v>
                </c:pt>
                <c:pt idx="307">
                  <c:v>143.77239936828613</c:v>
                </c:pt>
                <c:pt idx="308">
                  <c:v>144.10639999389647</c:v>
                </c:pt>
                <c:pt idx="309">
                  <c:v>144.61659965515136</c:v>
                </c:pt>
                <c:pt idx="310">
                  <c:v>145.11730003356934</c:v>
                </c:pt>
                <c:pt idx="311">
                  <c:v>145.50920017242433</c:v>
                </c:pt>
                <c:pt idx="312">
                  <c:v>145.92990028381348</c:v>
                </c:pt>
                <c:pt idx="313">
                  <c:v>146.30130001068116</c:v>
                </c:pt>
                <c:pt idx="314">
                  <c:v>146.78000019073485</c:v>
                </c:pt>
                <c:pt idx="315">
                  <c:v>147.19330013275146</c:v>
                </c:pt>
                <c:pt idx="316">
                  <c:v>147.6931000518799</c:v>
                </c:pt>
                <c:pt idx="317">
                  <c:v>148.02100040435792</c:v>
                </c:pt>
                <c:pt idx="318">
                  <c:v>148.38880046844483</c:v>
                </c:pt>
                <c:pt idx="319">
                  <c:v>148.63340042114257</c:v>
                </c:pt>
                <c:pt idx="320">
                  <c:v>149.01350048065186</c:v>
                </c:pt>
                <c:pt idx="321">
                  <c:v>149.44380031585695</c:v>
                </c:pt>
                <c:pt idx="322">
                  <c:v>149.78410049438477</c:v>
                </c:pt>
                <c:pt idx="323">
                  <c:v>150.23630023956298</c:v>
                </c:pt>
                <c:pt idx="324">
                  <c:v>150.62000068664551</c:v>
                </c:pt>
                <c:pt idx="325">
                  <c:v>150.98390007019043</c:v>
                </c:pt>
                <c:pt idx="326">
                  <c:v>151.34979988098144</c:v>
                </c:pt>
                <c:pt idx="327">
                  <c:v>151.63090042114257</c:v>
                </c:pt>
                <c:pt idx="328">
                  <c:v>151.95890003204346</c:v>
                </c:pt>
                <c:pt idx="329">
                  <c:v>152.22679920196532</c:v>
                </c:pt>
                <c:pt idx="330">
                  <c:v>152.55439922332764</c:v>
                </c:pt>
                <c:pt idx="331">
                  <c:v>152.98519939422607</c:v>
                </c:pt>
                <c:pt idx="332">
                  <c:v>153.24169925689696</c:v>
                </c:pt>
                <c:pt idx="333">
                  <c:v>153.63759941101074</c:v>
                </c:pt>
                <c:pt idx="334">
                  <c:v>153.89169887542724</c:v>
                </c:pt>
                <c:pt idx="335">
                  <c:v>154.23369945526122</c:v>
                </c:pt>
                <c:pt idx="336">
                  <c:v>154.48009960174559</c:v>
                </c:pt>
                <c:pt idx="337">
                  <c:v>154.82279987335204</c:v>
                </c:pt>
                <c:pt idx="338">
                  <c:v>155.04639980316162</c:v>
                </c:pt>
                <c:pt idx="339">
                  <c:v>155.41630004882813</c:v>
                </c:pt>
                <c:pt idx="340">
                  <c:v>155.79330005645753</c:v>
                </c:pt>
                <c:pt idx="341">
                  <c:v>156.03220050811768</c:v>
                </c:pt>
                <c:pt idx="342">
                  <c:v>156.36950107574464</c:v>
                </c:pt>
                <c:pt idx="343">
                  <c:v>156.62060081481934</c:v>
                </c:pt>
                <c:pt idx="344">
                  <c:v>156.83570049285888</c:v>
                </c:pt>
                <c:pt idx="345">
                  <c:v>157.15310024261476</c:v>
                </c:pt>
                <c:pt idx="346">
                  <c:v>157.42030014038085</c:v>
                </c:pt>
                <c:pt idx="347">
                  <c:v>157.67820053100587</c:v>
                </c:pt>
                <c:pt idx="348">
                  <c:v>157.84100074768065</c:v>
                </c:pt>
                <c:pt idx="349">
                  <c:v>158.11249996185302</c:v>
                </c:pt>
                <c:pt idx="350">
                  <c:v>158.44899951934815</c:v>
                </c:pt>
                <c:pt idx="351">
                  <c:v>158.64740016937256</c:v>
                </c:pt>
                <c:pt idx="352">
                  <c:v>158.87029994964598</c:v>
                </c:pt>
                <c:pt idx="353">
                  <c:v>159.12020000457764</c:v>
                </c:pt>
                <c:pt idx="354">
                  <c:v>159.47219997406006</c:v>
                </c:pt>
                <c:pt idx="355">
                  <c:v>159.74139999389649</c:v>
                </c:pt>
                <c:pt idx="356">
                  <c:v>159.97079986572265</c:v>
                </c:pt>
                <c:pt idx="357">
                  <c:v>160.16030002593993</c:v>
                </c:pt>
                <c:pt idx="358">
                  <c:v>160.39409931182863</c:v>
                </c:pt>
                <c:pt idx="359">
                  <c:v>160.59539981842042</c:v>
                </c:pt>
                <c:pt idx="360">
                  <c:v>160.8578995513916</c:v>
                </c:pt>
                <c:pt idx="361">
                  <c:v>161.03830043792723</c:v>
                </c:pt>
                <c:pt idx="362">
                  <c:v>161.26650047302246</c:v>
                </c:pt>
                <c:pt idx="363">
                  <c:v>161.57300083160399</c:v>
                </c:pt>
                <c:pt idx="364">
                  <c:v>161.79450035095215</c:v>
                </c:pt>
                <c:pt idx="365">
                  <c:v>162.02329971313478</c:v>
                </c:pt>
                <c:pt idx="366">
                  <c:v>162.27100006103515</c:v>
                </c:pt>
                <c:pt idx="367">
                  <c:v>162.43899974822997</c:v>
                </c:pt>
                <c:pt idx="368">
                  <c:v>162.71239990234375</c:v>
                </c:pt>
                <c:pt idx="369">
                  <c:v>162.83129974365235</c:v>
                </c:pt>
                <c:pt idx="370">
                  <c:v>163.06619960784911</c:v>
                </c:pt>
                <c:pt idx="371">
                  <c:v>163.32449951171876</c:v>
                </c:pt>
                <c:pt idx="372">
                  <c:v>163.53869953155518</c:v>
                </c:pt>
                <c:pt idx="373">
                  <c:v>163.79379989624024</c:v>
                </c:pt>
                <c:pt idx="374">
                  <c:v>164.04809944152831</c:v>
                </c:pt>
                <c:pt idx="375">
                  <c:v>164.29889945983888</c:v>
                </c:pt>
                <c:pt idx="376">
                  <c:v>164.48779956817626</c:v>
                </c:pt>
                <c:pt idx="377">
                  <c:v>164.65139995574953</c:v>
                </c:pt>
                <c:pt idx="378">
                  <c:v>164.80509971618653</c:v>
                </c:pt>
                <c:pt idx="379">
                  <c:v>164.96300010681153</c:v>
                </c:pt>
                <c:pt idx="380">
                  <c:v>165.15880020141603</c:v>
                </c:pt>
                <c:pt idx="381">
                  <c:v>165.27640022277831</c:v>
                </c:pt>
                <c:pt idx="382">
                  <c:v>165.46509963989257</c:v>
                </c:pt>
                <c:pt idx="383">
                  <c:v>165.59870029449462</c:v>
                </c:pt>
                <c:pt idx="384">
                  <c:v>165.68480022430421</c:v>
                </c:pt>
                <c:pt idx="385">
                  <c:v>165.8188000869751</c:v>
                </c:pt>
                <c:pt idx="386">
                  <c:v>165.95720024108886</c:v>
                </c:pt>
                <c:pt idx="387">
                  <c:v>166.06620029449462</c:v>
                </c:pt>
                <c:pt idx="388">
                  <c:v>166.15780033111571</c:v>
                </c:pt>
                <c:pt idx="389">
                  <c:v>166.29860034942627</c:v>
                </c:pt>
                <c:pt idx="390">
                  <c:v>166.44990089416504</c:v>
                </c:pt>
                <c:pt idx="391">
                  <c:v>166.54320007324219</c:v>
                </c:pt>
                <c:pt idx="392">
                  <c:v>166.70289951324463</c:v>
                </c:pt>
                <c:pt idx="393">
                  <c:v>166.87509967803956</c:v>
                </c:pt>
                <c:pt idx="394">
                  <c:v>167.07759960174562</c:v>
                </c:pt>
                <c:pt idx="395">
                  <c:v>167.26770004272461</c:v>
                </c:pt>
                <c:pt idx="396">
                  <c:v>167.47310009002686</c:v>
                </c:pt>
                <c:pt idx="397">
                  <c:v>167.53889976501466</c:v>
                </c:pt>
                <c:pt idx="398">
                  <c:v>167.70629966735839</c:v>
                </c:pt>
                <c:pt idx="399">
                  <c:v>167.7906996536255</c:v>
                </c:pt>
                <c:pt idx="400">
                  <c:v>167.95139945983885</c:v>
                </c:pt>
                <c:pt idx="401">
                  <c:v>168.05589996337892</c:v>
                </c:pt>
                <c:pt idx="402">
                  <c:v>168.1134002685547</c:v>
                </c:pt>
                <c:pt idx="403">
                  <c:v>168.27610034942626</c:v>
                </c:pt>
                <c:pt idx="404">
                  <c:v>168.44449981689453</c:v>
                </c:pt>
                <c:pt idx="405">
                  <c:v>168.57830017089844</c:v>
                </c:pt>
                <c:pt idx="406">
                  <c:v>168.73690025329589</c:v>
                </c:pt>
                <c:pt idx="407">
                  <c:v>168.80590038299562</c:v>
                </c:pt>
                <c:pt idx="408">
                  <c:v>168.95099964141846</c:v>
                </c:pt>
                <c:pt idx="409">
                  <c:v>169.04489990234376</c:v>
                </c:pt>
                <c:pt idx="410">
                  <c:v>169.14839973449708</c:v>
                </c:pt>
                <c:pt idx="411">
                  <c:v>169.24050003051758</c:v>
                </c:pt>
                <c:pt idx="412">
                  <c:v>169.35390041351317</c:v>
                </c:pt>
                <c:pt idx="413">
                  <c:v>169.51670085906983</c:v>
                </c:pt>
                <c:pt idx="414">
                  <c:v>169.60360054016112</c:v>
                </c:pt>
                <c:pt idx="415">
                  <c:v>169.78390033721925</c:v>
                </c:pt>
                <c:pt idx="416">
                  <c:v>169.80979946136475</c:v>
                </c:pt>
                <c:pt idx="417">
                  <c:v>169.88229995727539</c:v>
                </c:pt>
                <c:pt idx="418">
                  <c:v>169.92819980621337</c:v>
                </c:pt>
                <c:pt idx="419">
                  <c:v>170.01279998779296</c:v>
                </c:pt>
                <c:pt idx="420">
                  <c:v>170.14310001373292</c:v>
                </c:pt>
                <c:pt idx="421">
                  <c:v>170.18560012817383</c:v>
                </c:pt>
                <c:pt idx="422">
                  <c:v>170.29129989624025</c:v>
                </c:pt>
                <c:pt idx="423">
                  <c:v>170.30729953765868</c:v>
                </c:pt>
                <c:pt idx="424">
                  <c:v>170.30949890136719</c:v>
                </c:pt>
                <c:pt idx="425">
                  <c:v>170.34089916229249</c:v>
                </c:pt>
                <c:pt idx="426">
                  <c:v>170.35309925079346</c:v>
                </c:pt>
                <c:pt idx="427">
                  <c:v>170.38939895629883</c:v>
                </c:pt>
                <c:pt idx="428">
                  <c:v>170.38989898681641</c:v>
                </c:pt>
                <c:pt idx="429">
                  <c:v>170.46409912109374</c:v>
                </c:pt>
                <c:pt idx="430">
                  <c:v>170.48829887390136</c:v>
                </c:pt>
                <c:pt idx="431">
                  <c:v>170.5529987335205</c:v>
                </c:pt>
                <c:pt idx="432">
                  <c:v>170.66799900054932</c:v>
                </c:pt>
                <c:pt idx="433">
                  <c:v>170.81279994964601</c:v>
                </c:pt>
                <c:pt idx="434">
                  <c:v>170.92680004119873</c:v>
                </c:pt>
                <c:pt idx="435">
                  <c:v>171.11930015563965</c:v>
                </c:pt>
                <c:pt idx="436">
                  <c:v>171.22840034484864</c:v>
                </c:pt>
                <c:pt idx="437">
                  <c:v>171.25200016021728</c:v>
                </c:pt>
                <c:pt idx="438">
                  <c:v>171.30270008087157</c:v>
                </c:pt>
                <c:pt idx="439">
                  <c:v>171.35280033111573</c:v>
                </c:pt>
                <c:pt idx="440">
                  <c:v>171.41940044403077</c:v>
                </c:pt>
                <c:pt idx="441">
                  <c:v>171.46070014953614</c:v>
                </c:pt>
                <c:pt idx="442">
                  <c:v>171.47909984588622</c:v>
                </c:pt>
                <c:pt idx="443">
                  <c:v>171.6653999710083</c:v>
                </c:pt>
                <c:pt idx="444">
                  <c:v>171.76570022583007</c:v>
                </c:pt>
                <c:pt idx="445">
                  <c:v>171.88310012817382</c:v>
                </c:pt>
                <c:pt idx="446">
                  <c:v>171.94550022125244</c:v>
                </c:pt>
                <c:pt idx="447">
                  <c:v>172.02070003509522</c:v>
                </c:pt>
                <c:pt idx="448">
                  <c:v>172.05900043487549</c:v>
                </c:pt>
                <c:pt idx="449">
                  <c:v>172.10200042724608</c:v>
                </c:pt>
                <c:pt idx="450">
                  <c:v>172.16860061645508</c:v>
                </c:pt>
                <c:pt idx="451">
                  <c:v>172.21430030822754</c:v>
                </c:pt>
                <c:pt idx="452">
                  <c:v>172.22809993743897</c:v>
                </c:pt>
                <c:pt idx="453">
                  <c:v>172.31170009613038</c:v>
                </c:pt>
                <c:pt idx="454">
                  <c:v>172.33559982299803</c:v>
                </c:pt>
                <c:pt idx="455">
                  <c:v>172.37409976959228</c:v>
                </c:pt>
                <c:pt idx="456">
                  <c:v>172.37569999694824</c:v>
                </c:pt>
                <c:pt idx="457">
                  <c:v>172.4618007659912</c:v>
                </c:pt>
                <c:pt idx="458">
                  <c:v>172.47820022583008</c:v>
                </c:pt>
                <c:pt idx="459">
                  <c:v>172.49800033569335</c:v>
                </c:pt>
                <c:pt idx="460">
                  <c:v>172.4981001663208</c:v>
                </c:pt>
                <c:pt idx="461">
                  <c:v>172.54590015411378</c:v>
                </c:pt>
                <c:pt idx="462">
                  <c:v>172.64610000610352</c:v>
                </c:pt>
                <c:pt idx="463">
                  <c:v>172.64909980773925</c:v>
                </c:pt>
                <c:pt idx="464">
                  <c:v>172.68830024719239</c:v>
                </c:pt>
                <c:pt idx="465">
                  <c:v>172.74270030975342</c:v>
                </c:pt>
                <c:pt idx="466">
                  <c:v>172.7588996887207</c:v>
                </c:pt>
                <c:pt idx="467">
                  <c:v>172.78240024566651</c:v>
                </c:pt>
                <c:pt idx="468">
                  <c:v>172.85469985961913</c:v>
                </c:pt>
                <c:pt idx="469">
                  <c:v>172.96949954986573</c:v>
                </c:pt>
                <c:pt idx="470">
                  <c:v>173.00699939727784</c:v>
                </c:pt>
                <c:pt idx="471">
                  <c:v>173.04680004119874</c:v>
                </c:pt>
                <c:pt idx="472">
                  <c:v>173.08099994659423</c:v>
                </c:pt>
                <c:pt idx="473">
                  <c:v>173.14040012359618</c:v>
                </c:pt>
                <c:pt idx="474">
                  <c:v>173.20620002746583</c:v>
                </c:pt>
                <c:pt idx="475">
                  <c:v>173.27429950714111</c:v>
                </c:pt>
                <c:pt idx="476">
                  <c:v>173.3196995162964</c:v>
                </c:pt>
                <c:pt idx="477">
                  <c:v>173.39200023651122</c:v>
                </c:pt>
                <c:pt idx="478">
                  <c:v>173.41010021209718</c:v>
                </c:pt>
                <c:pt idx="479">
                  <c:v>173.45850032806396</c:v>
                </c:pt>
                <c:pt idx="480">
                  <c:v>173.47760036468506</c:v>
                </c:pt>
                <c:pt idx="481">
                  <c:v>173.58210021972656</c:v>
                </c:pt>
                <c:pt idx="482">
                  <c:v>173.57640033721924</c:v>
                </c:pt>
                <c:pt idx="483">
                  <c:v>173.63090007781983</c:v>
                </c:pt>
                <c:pt idx="484">
                  <c:v>173.73770023345946</c:v>
                </c:pt>
                <c:pt idx="485">
                  <c:v>173.81180027008057</c:v>
                </c:pt>
                <c:pt idx="486">
                  <c:v>173.83560035705565</c:v>
                </c:pt>
                <c:pt idx="487">
                  <c:v>173.83509979248046</c:v>
                </c:pt>
                <c:pt idx="488">
                  <c:v>173.85329986572265</c:v>
                </c:pt>
                <c:pt idx="489">
                  <c:v>173.95450023651122</c:v>
                </c:pt>
                <c:pt idx="490">
                  <c:v>174.0444005203247</c:v>
                </c:pt>
                <c:pt idx="491">
                  <c:v>174.1325002670288</c:v>
                </c:pt>
                <c:pt idx="492">
                  <c:v>174.16830055236815</c:v>
                </c:pt>
                <c:pt idx="493">
                  <c:v>174.23060058593751</c:v>
                </c:pt>
                <c:pt idx="494">
                  <c:v>174.39620082855225</c:v>
                </c:pt>
                <c:pt idx="495">
                  <c:v>174.43120052337648</c:v>
                </c:pt>
                <c:pt idx="496">
                  <c:v>174.48850055694581</c:v>
                </c:pt>
                <c:pt idx="497">
                  <c:v>174.5509006881714</c:v>
                </c:pt>
                <c:pt idx="498">
                  <c:v>174.55210094451905</c:v>
                </c:pt>
                <c:pt idx="499">
                  <c:v>174.63470035552979</c:v>
                </c:pt>
                <c:pt idx="500">
                  <c:v>174.70919986724854</c:v>
                </c:pt>
                <c:pt idx="501">
                  <c:v>174.71789997100831</c:v>
                </c:pt>
                <c:pt idx="502">
                  <c:v>174.718800201416</c:v>
                </c:pt>
                <c:pt idx="503">
                  <c:v>174.75039985656738</c:v>
                </c:pt>
                <c:pt idx="504">
                  <c:v>174.81749923706056</c:v>
                </c:pt>
                <c:pt idx="505">
                  <c:v>174.86339981079101</c:v>
                </c:pt>
                <c:pt idx="506">
                  <c:v>174.88310012817382</c:v>
                </c:pt>
                <c:pt idx="507">
                  <c:v>174.86999969482423</c:v>
                </c:pt>
                <c:pt idx="508">
                  <c:v>174.88239974975585</c:v>
                </c:pt>
                <c:pt idx="509">
                  <c:v>174.92610027313233</c:v>
                </c:pt>
                <c:pt idx="510">
                  <c:v>174.94630039215087</c:v>
                </c:pt>
                <c:pt idx="511">
                  <c:v>174.97980041503905</c:v>
                </c:pt>
                <c:pt idx="512">
                  <c:v>175.00670043945311</c:v>
                </c:pt>
                <c:pt idx="513">
                  <c:v>175.02179985046388</c:v>
                </c:pt>
                <c:pt idx="514">
                  <c:v>175.13069995880127</c:v>
                </c:pt>
                <c:pt idx="515">
                  <c:v>175.17180030822755</c:v>
                </c:pt>
                <c:pt idx="516">
                  <c:v>175.18980018615721</c:v>
                </c:pt>
                <c:pt idx="517">
                  <c:v>175.21530021667479</c:v>
                </c:pt>
                <c:pt idx="518">
                  <c:v>175.2459005355835</c:v>
                </c:pt>
                <c:pt idx="519">
                  <c:v>175.28250049591065</c:v>
                </c:pt>
                <c:pt idx="520">
                  <c:v>175.30999988555908</c:v>
                </c:pt>
                <c:pt idx="521">
                  <c:v>175.40329982757569</c:v>
                </c:pt>
                <c:pt idx="522">
                  <c:v>175.40999988555907</c:v>
                </c:pt>
                <c:pt idx="523">
                  <c:v>175.44790023803711</c:v>
                </c:pt>
                <c:pt idx="524">
                  <c:v>175.45610034942626</c:v>
                </c:pt>
                <c:pt idx="525">
                  <c:v>175.49110004425049</c:v>
                </c:pt>
                <c:pt idx="526">
                  <c:v>175.5144005203247</c:v>
                </c:pt>
                <c:pt idx="527">
                  <c:v>175.54300022125244</c:v>
                </c:pt>
                <c:pt idx="528">
                  <c:v>175.59430004119872</c:v>
                </c:pt>
                <c:pt idx="529">
                  <c:v>175.64410022735595</c:v>
                </c:pt>
                <c:pt idx="530">
                  <c:v>175.63210056304931</c:v>
                </c:pt>
                <c:pt idx="531">
                  <c:v>175.62770038604737</c:v>
                </c:pt>
                <c:pt idx="532">
                  <c:v>175.63830055236815</c:v>
                </c:pt>
                <c:pt idx="533">
                  <c:v>175.67790058135986</c:v>
                </c:pt>
                <c:pt idx="534">
                  <c:v>175.7269998550415</c:v>
                </c:pt>
                <c:pt idx="535">
                  <c:v>175.78769947052001</c:v>
                </c:pt>
                <c:pt idx="536">
                  <c:v>175.77239906311036</c:v>
                </c:pt>
                <c:pt idx="537">
                  <c:v>175.79029933929442</c:v>
                </c:pt>
                <c:pt idx="538">
                  <c:v>175.74039913177489</c:v>
                </c:pt>
                <c:pt idx="539">
                  <c:v>175.73689987182618</c:v>
                </c:pt>
                <c:pt idx="540">
                  <c:v>175.76809921264649</c:v>
                </c:pt>
                <c:pt idx="541">
                  <c:v>175.81759952545167</c:v>
                </c:pt>
                <c:pt idx="542">
                  <c:v>175.88249931335449</c:v>
                </c:pt>
                <c:pt idx="543">
                  <c:v>175.91740009307861</c:v>
                </c:pt>
                <c:pt idx="544">
                  <c:v>175.93349983215333</c:v>
                </c:pt>
                <c:pt idx="545">
                  <c:v>175.94969997406005</c:v>
                </c:pt>
                <c:pt idx="546">
                  <c:v>175.99129962921143</c:v>
                </c:pt>
                <c:pt idx="547">
                  <c:v>176.00269996643067</c:v>
                </c:pt>
                <c:pt idx="548">
                  <c:v>176.02919960021973</c:v>
                </c:pt>
                <c:pt idx="549">
                  <c:v>176.0754995727539</c:v>
                </c:pt>
                <c:pt idx="550">
                  <c:v>176.10099937438966</c:v>
                </c:pt>
                <c:pt idx="551">
                  <c:v>176.17079925537109</c:v>
                </c:pt>
                <c:pt idx="552">
                  <c:v>176.14869930267335</c:v>
                </c:pt>
                <c:pt idx="553">
                  <c:v>176.25439971923828</c:v>
                </c:pt>
                <c:pt idx="554">
                  <c:v>176.28149982452393</c:v>
                </c:pt>
                <c:pt idx="555">
                  <c:v>176.31399963378905</c:v>
                </c:pt>
                <c:pt idx="556">
                  <c:v>176.33049964904785</c:v>
                </c:pt>
                <c:pt idx="557">
                  <c:v>176.3467995071411</c:v>
                </c:pt>
                <c:pt idx="558">
                  <c:v>176.34520008087159</c:v>
                </c:pt>
                <c:pt idx="559">
                  <c:v>176.32369991302491</c:v>
                </c:pt>
                <c:pt idx="560">
                  <c:v>176.28500011444092</c:v>
                </c:pt>
                <c:pt idx="561">
                  <c:v>176.28570053100586</c:v>
                </c:pt>
                <c:pt idx="562">
                  <c:v>176.26790008544921</c:v>
                </c:pt>
                <c:pt idx="563">
                  <c:v>176.27600048065185</c:v>
                </c:pt>
                <c:pt idx="564">
                  <c:v>176.29770092010497</c:v>
                </c:pt>
                <c:pt idx="565">
                  <c:v>176.34080059051513</c:v>
                </c:pt>
                <c:pt idx="566">
                  <c:v>176.37670017242431</c:v>
                </c:pt>
                <c:pt idx="567">
                  <c:v>176.46289947509766</c:v>
                </c:pt>
                <c:pt idx="568">
                  <c:v>176.4734997177124</c:v>
                </c:pt>
                <c:pt idx="569">
                  <c:v>176.49930007934572</c:v>
                </c:pt>
                <c:pt idx="570">
                  <c:v>176.47969985961913</c:v>
                </c:pt>
                <c:pt idx="571">
                  <c:v>176.51940002441407</c:v>
                </c:pt>
                <c:pt idx="572">
                  <c:v>176.55090042114259</c:v>
                </c:pt>
                <c:pt idx="573">
                  <c:v>176.53370052337647</c:v>
                </c:pt>
                <c:pt idx="574">
                  <c:v>176.61740051269533</c:v>
                </c:pt>
                <c:pt idx="575">
                  <c:v>176.65720062255861</c:v>
                </c:pt>
                <c:pt idx="576">
                  <c:v>176.60069995880127</c:v>
                </c:pt>
                <c:pt idx="577">
                  <c:v>176.57689960479738</c:v>
                </c:pt>
                <c:pt idx="578">
                  <c:v>176.51339923858643</c:v>
                </c:pt>
                <c:pt idx="579">
                  <c:v>176.49029972076417</c:v>
                </c:pt>
                <c:pt idx="580">
                  <c:v>176.52749965667724</c:v>
                </c:pt>
                <c:pt idx="581">
                  <c:v>176.52739955902101</c:v>
                </c:pt>
                <c:pt idx="582">
                  <c:v>176.59610019683839</c:v>
                </c:pt>
                <c:pt idx="583">
                  <c:v>176.64369987487794</c:v>
                </c:pt>
                <c:pt idx="584">
                  <c:v>176.62890007019044</c:v>
                </c:pt>
                <c:pt idx="585">
                  <c:v>176.60670001983644</c:v>
                </c:pt>
                <c:pt idx="586">
                  <c:v>176.63370067596435</c:v>
                </c:pt>
                <c:pt idx="587">
                  <c:v>176.68170063018798</c:v>
                </c:pt>
                <c:pt idx="588">
                  <c:v>176.7024002456665</c:v>
                </c:pt>
                <c:pt idx="589">
                  <c:v>176.74359996795656</c:v>
                </c:pt>
                <c:pt idx="590">
                  <c:v>176.71470043182373</c:v>
                </c:pt>
                <c:pt idx="591">
                  <c:v>176.72620071411131</c:v>
                </c:pt>
                <c:pt idx="592">
                  <c:v>176.72470012664795</c:v>
                </c:pt>
                <c:pt idx="593">
                  <c:v>176.75780010223389</c:v>
                </c:pt>
                <c:pt idx="594">
                  <c:v>176.76709960937501</c:v>
                </c:pt>
                <c:pt idx="595">
                  <c:v>176.78589965820314</c:v>
                </c:pt>
                <c:pt idx="596">
                  <c:v>176.80849952697753</c:v>
                </c:pt>
                <c:pt idx="597">
                  <c:v>176.80899925231932</c:v>
                </c:pt>
                <c:pt idx="598">
                  <c:v>176.8223998260498</c:v>
                </c:pt>
                <c:pt idx="599">
                  <c:v>176.82659957885741</c:v>
                </c:pt>
                <c:pt idx="600">
                  <c:v>176.84040016174316</c:v>
                </c:pt>
                <c:pt idx="601">
                  <c:v>176.83080017089844</c:v>
                </c:pt>
                <c:pt idx="602">
                  <c:v>176.82390014648436</c:v>
                </c:pt>
                <c:pt idx="603">
                  <c:v>176.84969993591309</c:v>
                </c:pt>
                <c:pt idx="604">
                  <c:v>176.86460037231444</c:v>
                </c:pt>
                <c:pt idx="605">
                  <c:v>176.85770004272462</c:v>
                </c:pt>
                <c:pt idx="606">
                  <c:v>176.87170005798339</c:v>
                </c:pt>
                <c:pt idx="607">
                  <c:v>176.84989997863769</c:v>
                </c:pt>
                <c:pt idx="608">
                  <c:v>176.87600028991699</c:v>
                </c:pt>
                <c:pt idx="609">
                  <c:v>176.85770027160643</c:v>
                </c:pt>
                <c:pt idx="610">
                  <c:v>176.83040000915528</c:v>
                </c:pt>
                <c:pt idx="611">
                  <c:v>176.7767995452881</c:v>
                </c:pt>
                <c:pt idx="612">
                  <c:v>176.81369972229004</c:v>
                </c:pt>
                <c:pt idx="613">
                  <c:v>176.7578995513916</c:v>
                </c:pt>
                <c:pt idx="614">
                  <c:v>176.7879995727539</c:v>
                </c:pt>
                <c:pt idx="615">
                  <c:v>176.82869987487794</c:v>
                </c:pt>
                <c:pt idx="616">
                  <c:v>176.80089965820312</c:v>
                </c:pt>
                <c:pt idx="617">
                  <c:v>176.77849952697753</c:v>
                </c:pt>
                <c:pt idx="618">
                  <c:v>176.8046996307373</c:v>
                </c:pt>
                <c:pt idx="619">
                  <c:v>176.85569938659668</c:v>
                </c:pt>
                <c:pt idx="620">
                  <c:v>176.84409965515135</c:v>
                </c:pt>
                <c:pt idx="621">
                  <c:v>176.8505995941162</c:v>
                </c:pt>
                <c:pt idx="622">
                  <c:v>176.88639945983886</c:v>
                </c:pt>
                <c:pt idx="623">
                  <c:v>176.85619918823241</c:v>
                </c:pt>
                <c:pt idx="624">
                  <c:v>176.85109947204589</c:v>
                </c:pt>
                <c:pt idx="625">
                  <c:v>176.86699966430663</c:v>
                </c:pt>
                <c:pt idx="626">
                  <c:v>176.89059951782227</c:v>
                </c:pt>
                <c:pt idx="627">
                  <c:v>176.94459976196288</c:v>
                </c:pt>
                <c:pt idx="628">
                  <c:v>176.97580017089842</c:v>
                </c:pt>
                <c:pt idx="629">
                  <c:v>176.98310005187989</c:v>
                </c:pt>
                <c:pt idx="630">
                  <c:v>176.98239997863769</c:v>
                </c:pt>
                <c:pt idx="631">
                  <c:v>176.9689998626709</c:v>
                </c:pt>
                <c:pt idx="632">
                  <c:v>176.9433000946045</c:v>
                </c:pt>
                <c:pt idx="633">
                  <c:v>176.93549980163573</c:v>
                </c:pt>
                <c:pt idx="634">
                  <c:v>177.01480010986327</c:v>
                </c:pt>
                <c:pt idx="635">
                  <c:v>177.02089981079101</c:v>
                </c:pt>
                <c:pt idx="636">
                  <c:v>177.0205005645752</c:v>
                </c:pt>
                <c:pt idx="637">
                  <c:v>177.04640014648439</c:v>
                </c:pt>
                <c:pt idx="638">
                  <c:v>177.04219985961913</c:v>
                </c:pt>
                <c:pt idx="639">
                  <c:v>177.0496997833252</c:v>
                </c:pt>
                <c:pt idx="640">
                  <c:v>177.02949974060058</c:v>
                </c:pt>
                <c:pt idx="641">
                  <c:v>176.99959953308107</c:v>
                </c:pt>
                <c:pt idx="642">
                  <c:v>176.98369956970214</c:v>
                </c:pt>
                <c:pt idx="643">
                  <c:v>176.96079963684082</c:v>
                </c:pt>
                <c:pt idx="644">
                  <c:v>177.01479957580565</c:v>
                </c:pt>
                <c:pt idx="645">
                  <c:v>177.02460029602051</c:v>
                </c:pt>
                <c:pt idx="646">
                  <c:v>177.08300018310547</c:v>
                </c:pt>
                <c:pt idx="647">
                  <c:v>177.11550033569335</c:v>
                </c:pt>
                <c:pt idx="648">
                  <c:v>177.12689994812013</c:v>
                </c:pt>
                <c:pt idx="649">
                  <c:v>177.11259986877442</c:v>
                </c:pt>
                <c:pt idx="650">
                  <c:v>177.10770027160643</c:v>
                </c:pt>
                <c:pt idx="651">
                  <c:v>177.08760025024415</c:v>
                </c:pt>
                <c:pt idx="652">
                  <c:v>177.11610038757325</c:v>
                </c:pt>
                <c:pt idx="653">
                  <c:v>177.1797004699707</c:v>
                </c:pt>
                <c:pt idx="654">
                  <c:v>177.20450057983399</c:v>
                </c:pt>
                <c:pt idx="655">
                  <c:v>177.14900047302245</c:v>
                </c:pt>
                <c:pt idx="656">
                  <c:v>177.1627003479004</c:v>
                </c:pt>
                <c:pt idx="657">
                  <c:v>177.20740028381348</c:v>
                </c:pt>
                <c:pt idx="658">
                  <c:v>177.22540054321288</c:v>
                </c:pt>
                <c:pt idx="659">
                  <c:v>177.19510086059572</c:v>
                </c:pt>
                <c:pt idx="660">
                  <c:v>177.17950065612794</c:v>
                </c:pt>
                <c:pt idx="661">
                  <c:v>177.20280044555665</c:v>
                </c:pt>
                <c:pt idx="662">
                  <c:v>177.21750061035155</c:v>
                </c:pt>
                <c:pt idx="663">
                  <c:v>177.20350044250489</c:v>
                </c:pt>
                <c:pt idx="664">
                  <c:v>177.19300025939941</c:v>
                </c:pt>
                <c:pt idx="665">
                  <c:v>177.20440032958984</c:v>
                </c:pt>
                <c:pt idx="666">
                  <c:v>177.23020080566405</c:v>
                </c:pt>
                <c:pt idx="667">
                  <c:v>177.16750076293945</c:v>
                </c:pt>
                <c:pt idx="668">
                  <c:v>177.18280059814452</c:v>
                </c:pt>
                <c:pt idx="669">
                  <c:v>177.1743000793457</c:v>
                </c:pt>
                <c:pt idx="670">
                  <c:v>177.1866999053955</c:v>
                </c:pt>
                <c:pt idx="671">
                  <c:v>177.18159980773925</c:v>
                </c:pt>
                <c:pt idx="672">
                  <c:v>177.19769996643066</c:v>
                </c:pt>
                <c:pt idx="673">
                  <c:v>177.20589973449708</c:v>
                </c:pt>
                <c:pt idx="674">
                  <c:v>177.26189964294434</c:v>
                </c:pt>
                <c:pt idx="675">
                  <c:v>177.19649948120116</c:v>
                </c:pt>
                <c:pt idx="676">
                  <c:v>177.19820014953612</c:v>
                </c:pt>
                <c:pt idx="677">
                  <c:v>177.13080001831054</c:v>
                </c:pt>
                <c:pt idx="678">
                  <c:v>177.1136003112793</c:v>
                </c:pt>
                <c:pt idx="679">
                  <c:v>177.17150024414062</c:v>
                </c:pt>
                <c:pt idx="680">
                  <c:v>177.14480018615723</c:v>
                </c:pt>
                <c:pt idx="681">
                  <c:v>177.13390007019044</c:v>
                </c:pt>
                <c:pt idx="682">
                  <c:v>177.12809959411621</c:v>
                </c:pt>
                <c:pt idx="683">
                  <c:v>177.15259956359864</c:v>
                </c:pt>
                <c:pt idx="684">
                  <c:v>177.05819953918456</c:v>
                </c:pt>
                <c:pt idx="685">
                  <c:v>177.01159957885741</c:v>
                </c:pt>
                <c:pt idx="686">
                  <c:v>177.01139976501466</c:v>
                </c:pt>
                <c:pt idx="687">
                  <c:v>177.03049942016602</c:v>
                </c:pt>
                <c:pt idx="688">
                  <c:v>177.08879966735839</c:v>
                </c:pt>
                <c:pt idx="689">
                  <c:v>177.01399955749511</c:v>
                </c:pt>
                <c:pt idx="690">
                  <c:v>177.00579971313476</c:v>
                </c:pt>
                <c:pt idx="691">
                  <c:v>177.00519935607909</c:v>
                </c:pt>
                <c:pt idx="692">
                  <c:v>177.00159950256347</c:v>
                </c:pt>
                <c:pt idx="693">
                  <c:v>176.98669998168944</c:v>
                </c:pt>
                <c:pt idx="694">
                  <c:v>176.99119979858398</c:v>
                </c:pt>
                <c:pt idx="695">
                  <c:v>176.9698999786377</c:v>
                </c:pt>
                <c:pt idx="696">
                  <c:v>176.96480072021484</c:v>
                </c:pt>
                <c:pt idx="697">
                  <c:v>176.91640075683594</c:v>
                </c:pt>
                <c:pt idx="698">
                  <c:v>176.91390090942383</c:v>
                </c:pt>
                <c:pt idx="699">
                  <c:v>176.92340057373048</c:v>
                </c:pt>
                <c:pt idx="700">
                  <c:v>176.86210067749025</c:v>
                </c:pt>
                <c:pt idx="701">
                  <c:v>176.76520065307616</c:v>
                </c:pt>
                <c:pt idx="702">
                  <c:v>176.72510086059572</c:v>
                </c:pt>
                <c:pt idx="703">
                  <c:v>176.70240051269531</c:v>
                </c:pt>
                <c:pt idx="704">
                  <c:v>176.67560035705566</c:v>
                </c:pt>
                <c:pt idx="705">
                  <c:v>176.6285001373291</c:v>
                </c:pt>
                <c:pt idx="706">
                  <c:v>176.63639961242677</c:v>
                </c:pt>
                <c:pt idx="707">
                  <c:v>176.622099609375</c:v>
                </c:pt>
                <c:pt idx="708">
                  <c:v>176.60779975891114</c:v>
                </c:pt>
                <c:pt idx="709">
                  <c:v>176.52700019836425</c:v>
                </c:pt>
                <c:pt idx="710">
                  <c:v>176.55590003967285</c:v>
                </c:pt>
                <c:pt idx="711">
                  <c:v>176.50190017700194</c:v>
                </c:pt>
                <c:pt idx="712">
                  <c:v>176.43440040588379</c:v>
                </c:pt>
                <c:pt idx="713">
                  <c:v>176.40560020446776</c:v>
                </c:pt>
                <c:pt idx="714">
                  <c:v>176.33820075988768</c:v>
                </c:pt>
                <c:pt idx="715">
                  <c:v>176.26260055541991</c:v>
                </c:pt>
                <c:pt idx="716">
                  <c:v>176.26559982299804</c:v>
                </c:pt>
                <c:pt idx="717">
                  <c:v>176.27750030517578</c:v>
                </c:pt>
                <c:pt idx="718">
                  <c:v>176.1597003173828</c:v>
                </c:pt>
                <c:pt idx="719">
                  <c:v>176.11670082092286</c:v>
                </c:pt>
                <c:pt idx="720">
                  <c:v>176.04000083923339</c:v>
                </c:pt>
                <c:pt idx="721">
                  <c:v>176.00430084228515</c:v>
                </c:pt>
                <c:pt idx="722">
                  <c:v>175.90020080566407</c:v>
                </c:pt>
                <c:pt idx="723">
                  <c:v>175.82250091552734</c:v>
                </c:pt>
                <c:pt idx="724">
                  <c:v>175.85300079345703</c:v>
                </c:pt>
                <c:pt idx="725">
                  <c:v>175.8203003692627</c:v>
                </c:pt>
                <c:pt idx="726">
                  <c:v>175.80150085449219</c:v>
                </c:pt>
                <c:pt idx="727">
                  <c:v>175.75650009155274</c:v>
                </c:pt>
                <c:pt idx="728">
                  <c:v>175.70000061035157</c:v>
                </c:pt>
                <c:pt idx="729">
                  <c:v>175.59430030822753</c:v>
                </c:pt>
                <c:pt idx="730">
                  <c:v>175.50190017700194</c:v>
                </c:pt>
                <c:pt idx="731">
                  <c:v>175.42850006103515</c:v>
                </c:pt>
                <c:pt idx="732">
                  <c:v>175.29740005493164</c:v>
                </c:pt>
                <c:pt idx="733">
                  <c:v>175.19699981689453</c:v>
                </c:pt>
                <c:pt idx="734">
                  <c:v>175.11880004882812</c:v>
                </c:pt>
                <c:pt idx="735">
                  <c:v>175.05120010375975</c:v>
                </c:pt>
                <c:pt idx="736">
                  <c:v>174.95510032653809</c:v>
                </c:pt>
                <c:pt idx="737">
                  <c:v>174.93440040588379</c:v>
                </c:pt>
                <c:pt idx="738">
                  <c:v>174.81870002746581</c:v>
                </c:pt>
                <c:pt idx="739">
                  <c:v>174.72949974060057</c:v>
                </c:pt>
                <c:pt idx="740">
                  <c:v>174.70569961547852</c:v>
                </c:pt>
                <c:pt idx="741">
                  <c:v>174.62960006713868</c:v>
                </c:pt>
                <c:pt idx="742">
                  <c:v>174.58840026855469</c:v>
                </c:pt>
                <c:pt idx="743">
                  <c:v>174.54480003356935</c:v>
                </c:pt>
                <c:pt idx="744">
                  <c:v>174.52129997253417</c:v>
                </c:pt>
                <c:pt idx="745">
                  <c:v>174.3846006011963</c:v>
                </c:pt>
                <c:pt idx="746">
                  <c:v>174.25379966735841</c:v>
                </c:pt>
                <c:pt idx="747">
                  <c:v>174.1539998626709</c:v>
                </c:pt>
                <c:pt idx="748">
                  <c:v>174.06569946289062</c:v>
                </c:pt>
                <c:pt idx="749">
                  <c:v>173.99449966430663</c:v>
                </c:pt>
                <c:pt idx="750">
                  <c:v>173.91589942932129</c:v>
                </c:pt>
                <c:pt idx="751">
                  <c:v>173.84409965515135</c:v>
                </c:pt>
                <c:pt idx="752">
                  <c:v>173.70979942321776</c:v>
                </c:pt>
                <c:pt idx="753">
                  <c:v>173.58789978027343</c:v>
                </c:pt>
                <c:pt idx="754">
                  <c:v>173.55460029602051</c:v>
                </c:pt>
                <c:pt idx="755">
                  <c:v>173.46809989929199</c:v>
                </c:pt>
                <c:pt idx="756">
                  <c:v>173.36810012817384</c:v>
                </c:pt>
                <c:pt idx="757">
                  <c:v>173.29459999084472</c:v>
                </c:pt>
                <c:pt idx="758">
                  <c:v>173.19900024414062</c:v>
                </c:pt>
                <c:pt idx="759">
                  <c:v>173.14240036010742</c:v>
                </c:pt>
                <c:pt idx="760">
                  <c:v>173.05410018920898</c:v>
                </c:pt>
                <c:pt idx="761">
                  <c:v>172.97640045166017</c:v>
                </c:pt>
                <c:pt idx="762">
                  <c:v>172.91460083007811</c:v>
                </c:pt>
                <c:pt idx="763">
                  <c:v>172.80960014343262</c:v>
                </c:pt>
                <c:pt idx="764">
                  <c:v>172.71210021972655</c:v>
                </c:pt>
                <c:pt idx="765">
                  <c:v>172.59100059509277</c:v>
                </c:pt>
                <c:pt idx="766">
                  <c:v>172.56350044250487</c:v>
                </c:pt>
                <c:pt idx="767">
                  <c:v>172.5285001373291</c:v>
                </c:pt>
                <c:pt idx="768">
                  <c:v>172.476499710083</c:v>
                </c:pt>
                <c:pt idx="769">
                  <c:v>172.30099990844727</c:v>
                </c:pt>
                <c:pt idx="770">
                  <c:v>172.26389999389647</c:v>
                </c:pt>
                <c:pt idx="771">
                  <c:v>172.15100021362304</c:v>
                </c:pt>
                <c:pt idx="772">
                  <c:v>172.08739990234375</c:v>
                </c:pt>
                <c:pt idx="773">
                  <c:v>171.88049995422364</c:v>
                </c:pt>
                <c:pt idx="774">
                  <c:v>171.77550010681153</c:v>
                </c:pt>
                <c:pt idx="775">
                  <c:v>171.60290023803711</c:v>
                </c:pt>
                <c:pt idx="776">
                  <c:v>171.56850059509279</c:v>
                </c:pt>
                <c:pt idx="777">
                  <c:v>171.45230033874512</c:v>
                </c:pt>
                <c:pt idx="778">
                  <c:v>171.35299987792968</c:v>
                </c:pt>
                <c:pt idx="779">
                  <c:v>171.25419982910157</c:v>
                </c:pt>
                <c:pt idx="780">
                  <c:v>171.17599998474122</c:v>
                </c:pt>
                <c:pt idx="781">
                  <c:v>171.03459991455077</c:v>
                </c:pt>
                <c:pt idx="782">
                  <c:v>170.94389999389648</c:v>
                </c:pt>
                <c:pt idx="783">
                  <c:v>170.7810001373291</c:v>
                </c:pt>
                <c:pt idx="784">
                  <c:v>170.70330039978026</c:v>
                </c:pt>
                <c:pt idx="785">
                  <c:v>170.54489990234376</c:v>
                </c:pt>
                <c:pt idx="786">
                  <c:v>170.41850059509278</c:v>
                </c:pt>
                <c:pt idx="787">
                  <c:v>170.41019981384278</c:v>
                </c:pt>
                <c:pt idx="788">
                  <c:v>170.24779945373535</c:v>
                </c:pt>
                <c:pt idx="789">
                  <c:v>170.17019981384277</c:v>
                </c:pt>
                <c:pt idx="790">
                  <c:v>170.01029983520507</c:v>
                </c:pt>
                <c:pt idx="791">
                  <c:v>169.87739990234374</c:v>
                </c:pt>
                <c:pt idx="792">
                  <c:v>169.75759986877441</c:v>
                </c:pt>
                <c:pt idx="793">
                  <c:v>169.71419975280762</c:v>
                </c:pt>
                <c:pt idx="794">
                  <c:v>169.70279960632325</c:v>
                </c:pt>
                <c:pt idx="795">
                  <c:v>169.56399978637694</c:v>
                </c:pt>
                <c:pt idx="796">
                  <c:v>169.44570022583008</c:v>
                </c:pt>
                <c:pt idx="797">
                  <c:v>169.35279937744141</c:v>
                </c:pt>
                <c:pt idx="798">
                  <c:v>169.24949989318847</c:v>
                </c:pt>
                <c:pt idx="799">
                  <c:v>169.21139968872069</c:v>
                </c:pt>
                <c:pt idx="800">
                  <c:v>169.17540000915528</c:v>
                </c:pt>
                <c:pt idx="801">
                  <c:v>169.04119983673095</c:v>
                </c:pt>
                <c:pt idx="802">
                  <c:v>168.96379989624023</c:v>
                </c:pt>
                <c:pt idx="803">
                  <c:v>168.79430011749267</c:v>
                </c:pt>
                <c:pt idx="804">
                  <c:v>168.63680046081544</c:v>
                </c:pt>
                <c:pt idx="805">
                  <c:v>168.59560016632079</c:v>
                </c:pt>
                <c:pt idx="806">
                  <c:v>168.52019981384277</c:v>
                </c:pt>
                <c:pt idx="807">
                  <c:v>168.46099975585938</c:v>
                </c:pt>
                <c:pt idx="808">
                  <c:v>168.36149944305419</c:v>
                </c:pt>
                <c:pt idx="809">
                  <c:v>168.34909938812257</c:v>
                </c:pt>
                <c:pt idx="810">
                  <c:v>168.31879970550537</c:v>
                </c:pt>
                <c:pt idx="811">
                  <c:v>168.23089962005616</c:v>
                </c:pt>
                <c:pt idx="812">
                  <c:v>168.16349983215332</c:v>
                </c:pt>
                <c:pt idx="813">
                  <c:v>168.04379985809325</c:v>
                </c:pt>
                <c:pt idx="814">
                  <c:v>167.95619953155517</c:v>
                </c:pt>
                <c:pt idx="815">
                  <c:v>167.87159969329835</c:v>
                </c:pt>
                <c:pt idx="816">
                  <c:v>167.85040004730226</c:v>
                </c:pt>
                <c:pt idx="817">
                  <c:v>167.81889980316163</c:v>
                </c:pt>
                <c:pt idx="818">
                  <c:v>167.74069938659667</c:v>
                </c:pt>
                <c:pt idx="819">
                  <c:v>167.73119941711425</c:v>
                </c:pt>
                <c:pt idx="820">
                  <c:v>167.66290016174315</c:v>
                </c:pt>
                <c:pt idx="821">
                  <c:v>167.60370025634765</c:v>
                </c:pt>
                <c:pt idx="822">
                  <c:v>167.5711004638672</c:v>
                </c:pt>
                <c:pt idx="823">
                  <c:v>167.52000019073486</c:v>
                </c:pt>
                <c:pt idx="824">
                  <c:v>167.41230037689209</c:v>
                </c:pt>
                <c:pt idx="825">
                  <c:v>167.33290031433106</c:v>
                </c:pt>
                <c:pt idx="826">
                  <c:v>167.2655002593994</c:v>
                </c:pt>
                <c:pt idx="827">
                  <c:v>167.25549987792968</c:v>
                </c:pt>
                <c:pt idx="828">
                  <c:v>167.17889961242676</c:v>
                </c:pt>
                <c:pt idx="829">
                  <c:v>167.07669998168944</c:v>
                </c:pt>
                <c:pt idx="830">
                  <c:v>166.99700012207032</c:v>
                </c:pt>
                <c:pt idx="831">
                  <c:v>166.90770042419433</c:v>
                </c:pt>
                <c:pt idx="832">
                  <c:v>166.89030029296876</c:v>
                </c:pt>
                <c:pt idx="833">
                  <c:v>166.84150024414063</c:v>
                </c:pt>
                <c:pt idx="834">
                  <c:v>166.77910034179686</c:v>
                </c:pt>
                <c:pt idx="835">
                  <c:v>166.71200073242187</c:v>
                </c:pt>
                <c:pt idx="836">
                  <c:v>166.73070022583008</c:v>
                </c:pt>
                <c:pt idx="837">
                  <c:v>166.72189990997313</c:v>
                </c:pt>
                <c:pt idx="838">
                  <c:v>166.67930057525635</c:v>
                </c:pt>
                <c:pt idx="839">
                  <c:v>166.69760005950928</c:v>
                </c:pt>
                <c:pt idx="840">
                  <c:v>166.64310031890869</c:v>
                </c:pt>
                <c:pt idx="841">
                  <c:v>166.57770027160643</c:v>
                </c:pt>
                <c:pt idx="842">
                  <c:v>166.4909002685547</c:v>
                </c:pt>
                <c:pt idx="843">
                  <c:v>166.48860000610352</c:v>
                </c:pt>
                <c:pt idx="844">
                  <c:v>166.43860004425048</c:v>
                </c:pt>
                <c:pt idx="845">
                  <c:v>166.42499996185302</c:v>
                </c:pt>
                <c:pt idx="846">
                  <c:v>166.40860042572021</c:v>
                </c:pt>
                <c:pt idx="847">
                  <c:v>166.27260066986085</c:v>
                </c:pt>
                <c:pt idx="848">
                  <c:v>166.1935008621216</c:v>
                </c:pt>
                <c:pt idx="849">
                  <c:v>166.18300106048585</c:v>
                </c:pt>
                <c:pt idx="850">
                  <c:v>166.13620082855223</c:v>
                </c:pt>
                <c:pt idx="851">
                  <c:v>166.15680068969726</c:v>
                </c:pt>
                <c:pt idx="852">
                  <c:v>166.12880023956299</c:v>
                </c:pt>
                <c:pt idx="853">
                  <c:v>166.08930027008057</c:v>
                </c:pt>
                <c:pt idx="854">
                  <c:v>165.99440013885499</c:v>
                </c:pt>
                <c:pt idx="855">
                  <c:v>165.9977004623413</c:v>
                </c:pt>
                <c:pt idx="856">
                  <c:v>165.97290050506592</c:v>
                </c:pt>
                <c:pt idx="857">
                  <c:v>165.97240016937255</c:v>
                </c:pt>
                <c:pt idx="858">
                  <c:v>165.97090045928954</c:v>
                </c:pt>
                <c:pt idx="859">
                  <c:v>165.98790016174317</c:v>
                </c:pt>
                <c:pt idx="860">
                  <c:v>165.96070030212402</c:v>
                </c:pt>
                <c:pt idx="861">
                  <c:v>165.89840015411377</c:v>
                </c:pt>
                <c:pt idx="862">
                  <c:v>165.87440044403075</c:v>
                </c:pt>
                <c:pt idx="863">
                  <c:v>165.79310005187989</c:v>
                </c:pt>
                <c:pt idx="864">
                  <c:v>165.77380043029785</c:v>
                </c:pt>
                <c:pt idx="865">
                  <c:v>165.75579975128173</c:v>
                </c:pt>
                <c:pt idx="866">
                  <c:v>165.69959949493409</c:v>
                </c:pt>
                <c:pt idx="867">
                  <c:v>165.59039909362792</c:v>
                </c:pt>
                <c:pt idx="868">
                  <c:v>165.58859893798828</c:v>
                </c:pt>
                <c:pt idx="869">
                  <c:v>165.59349945068359</c:v>
                </c:pt>
                <c:pt idx="870">
                  <c:v>165.57609947204591</c:v>
                </c:pt>
                <c:pt idx="871">
                  <c:v>165.5721994781494</c:v>
                </c:pt>
                <c:pt idx="872">
                  <c:v>165.57379920959474</c:v>
                </c:pt>
                <c:pt idx="873">
                  <c:v>165.51659980773925</c:v>
                </c:pt>
                <c:pt idx="874">
                  <c:v>165.48719993591308</c:v>
                </c:pt>
                <c:pt idx="875">
                  <c:v>165.46719985961914</c:v>
                </c:pt>
                <c:pt idx="876">
                  <c:v>165.44489982604981</c:v>
                </c:pt>
                <c:pt idx="877">
                  <c:v>165.41070014953613</c:v>
                </c:pt>
                <c:pt idx="878">
                  <c:v>165.38880012512206</c:v>
                </c:pt>
                <c:pt idx="879">
                  <c:v>165.34509941101075</c:v>
                </c:pt>
                <c:pt idx="880">
                  <c:v>165.34449989318847</c:v>
                </c:pt>
                <c:pt idx="881">
                  <c:v>165.31159973144531</c:v>
                </c:pt>
                <c:pt idx="882">
                  <c:v>165.25219963073729</c:v>
                </c:pt>
                <c:pt idx="883">
                  <c:v>165.16889976501466</c:v>
                </c:pt>
                <c:pt idx="884">
                  <c:v>165.1233000946045</c:v>
                </c:pt>
                <c:pt idx="885">
                  <c:v>165.14400024414061</c:v>
                </c:pt>
                <c:pt idx="886">
                  <c:v>165.08249984741212</c:v>
                </c:pt>
                <c:pt idx="887">
                  <c:v>165.08079978942871</c:v>
                </c:pt>
                <c:pt idx="888">
                  <c:v>165.08130020141601</c:v>
                </c:pt>
                <c:pt idx="889">
                  <c:v>165.06580055236816</c:v>
                </c:pt>
                <c:pt idx="890">
                  <c:v>165.0197004699707</c:v>
                </c:pt>
                <c:pt idx="891">
                  <c:v>164.96020065307619</c:v>
                </c:pt>
                <c:pt idx="892">
                  <c:v>164.9448006439209</c:v>
                </c:pt>
                <c:pt idx="893">
                  <c:v>164.90550029754638</c:v>
                </c:pt>
                <c:pt idx="894">
                  <c:v>164.88680076599121</c:v>
                </c:pt>
                <c:pt idx="895">
                  <c:v>164.90850044250487</c:v>
                </c:pt>
                <c:pt idx="896">
                  <c:v>164.89180038452147</c:v>
                </c:pt>
                <c:pt idx="897">
                  <c:v>164.91850028991701</c:v>
                </c:pt>
                <c:pt idx="898">
                  <c:v>164.93440063476564</c:v>
                </c:pt>
                <c:pt idx="899">
                  <c:v>164.93710037231446</c:v>
                </c:pt>
                <c:pt idx="900">
                  <c:v>164.92190044403077</c:v>
                </c:pt>
                <c:pt idx="901">
                  <c:v>164.96599979400634</c:v>
                </c:pt>
                <c:pt idx="902">
                  <c:v>164.94590007781983</c:v>
                </c:pt>
                <c:pt idx="903">
                  <c:v>164.95299983978271</c:v>
                </c:pt>
                <c:pt idx="904">
                  <c:v>164.96919994354249</c:v>
                </c:pt>
                <c:pt idx="905">
                  <c:v>164.94660011291504</c:v>
                </c:pt>
                <c:pt idx="906">
                  <c:v>164.93160022735594</c:v>
                </c:pt>
                <c:pt idx="907">
                  <c:v>164.877799949646</c:v>
                </c:pt>
                <c:pt idx="908">
                  <c:v>164.83389980316161</c:v>
                </c:pt>
                <c:pt idx="909">
                  <c:v>164.82700019836426</c:v>
                </c:pt>
                <c:pt idx="910">
                  <c:v>164.70290004730225</c:v>
                </c:pt>
                <c:pt idx="911">
                  <c:v>164.65089962005615</c:v>
                </c:pt>
                <c:pt idx="912">
                  <c:v>164.65169994354247</c:v>
                </c:pt>
                <c:pt idx="913">
                  <c:v>164.63220024108887</c:v>
                </c:pt>
                <c:pt idx="914">
                  <c:v>164.56440040588379</c:v>
                </c:pt>
                <c:pt idx="915">
                  <c:v>164.53040016174316</c:v>
                </c:pt>
                <c:pt idx="916">
                  <c:v>164.52610031127929</c:v>
                </c:pt>
                <c:pt idx="917">
                  <c:v>164.52800041198731</c:v>
                </c:pt>
                <c:pt idx="918">
                  <c:v>164.56709999084472</c:v>
                </c:pt>
                <c:pt idx="919">
                  <c:v>164.54590034484863</c:v>
                </c:pt>
                <c:pt idx="920">
                  <c:v>164.53189987182617</c:v>
                </c:pt>
                <c:pt idx="921">
                  <c:v>164.57909938812256</c:v>
                </c:pt>
                <c:pt idx="922">
                  <c:v>164.53579921722411</c:v>
                </c:pt>
                <c:pt idx="923">
                  <c:v>164.54849975585938</c:v>
                </c:pt>
                <c:pt idx="924">
                  <c:v>164.54399967193604</c:v>
                </c:pt>
                <c:pt idx="925">
                  <c:v>164.47769969940185</c:v>
                </c:pt>
                <c:pt idx="926">
                  <c:v>164.55559967041015</c:v>
                </c:pt>
                <c:pt idx="927">
                  <c:v>164.51929985046388</c:v>
                </c:pt>
                <c:pt idx="928">
                  <c:v>164.56290000915527</c:v>
                </c:pt>
                <c:pt idx="929">
                  <c:v>164.54980010986327</c:v>
                </c:pt>
                <c:pt idx="930">
                  <c:v>164.5787003326416</c:v>
                </c:pt>
                <c:pt idx="931">
                  <c:v>164.61270011901854</c:v>
                </c:pt>
                <c:pt idx="932">
                  <c:v>164.57050022125244</c:v>
                </c:pt>
                <c:pt idx="933">
                  <c:v>164.57959987640382</c:v>
                </c:pt>
                <c:pt idx="934">
                  <c:v>164.64479980468749</c:v>
                </c:pt>
                <c:pt idx="935">
                  <c:v>164.6955995941162</c:v>
                </c:pt>
                <c:pt idx="936">
                  <c:v>164.71249961853027</c:v>
                </c:pt>
                <c:pt idx="937">
                  <c:v>164.81599998474121</c:v>
                </c:pt>
                <c:pt idx="938">
                  <c:v>164.82979984283446</c:v>
                </c:pt>
                <c:pt idx="939">
                  <c:v>164.76940017700196</c:v>
                </c:pt>
                <c:pt idx="940">
                  <c:v>164.7468995666504</c:v>
                </c:pt>
                <c:pt idx="941">
                  <c:v>164.78589977264403</c:v>
                </c:pt>
                <c:pt idx="942">
                  <c:v>164.82139904022216</c:v>
                </c:pt>
                <c:pt idx="943">
                  <c:v>164.8098992538452</c:v>
                </c:pt>
                <c:pt idx="944">
                  <c:v>164.81869899749756</c:v>
                </c:pt>
                <c:pt idx="945">
                  <c:v>164.84719936370848</c:v>
                </c:pt>
                <c:pt idx="946">
                  <c:v>164.90979984283447</c:v>
                </c:pt>
                <c:pt idx="947">
                  <c:v>165.00830028533935</c:v>
                </c:pt>
                <c:pt idx="948">
                  <c:v>165.02260005950927</c:v>
                </c:pt>
                <c:pt idx="949">
                  <c:v>165.05730026245118</c:v>
                </c:pt>
                <c:pt idx="950">
                  <c:v>165.07730033874512</c:v>
                </c:pt>
                <c:pt idx="951">
                  <c:v>165.13429992675782</c:v>
                </c:pt>
                <c:pt idx="952">
                  <c:v>165.23550033569336</c:v>
                </c:pt>
                <c:pt idx="953">
                  <c:v>165.25700050354004</c:v>
                </c:pt>
                <c:pt idx="954">
                  <c:v>165.27920021057128</c:v>
                </c:pt>
                <c:pt idx="955">
                  <c:v>165.32100013732909</c:v>
                </c:pt>
                <c:pt idx="956">
                  <c:v>165.36420021057128</c:v>
                </c:pt>
                <c:pt idx="957">
                  <c:v>165.43190010070802</c:v>
                </c:pt>
                <c:pt idx="958">
                  <c:v>165.44520011901855</c:v>
                </c:pt>
                <c:pt idx="959">
                  <c:v>165.48650047302246</c:v>
                </c:pt>
                <c:pt idx="960">
                  <c:v>165.51700019836426</c:v>
                </c:pt>
                <c:pt idx="961">
                  <c:v>165.59760047912599</c:v>
                </c:pt>
                <c:pt idx="962">
                  <c:v>165.67080039978026</c:v>
                </c:pt>
                <c:pt idx="963">
                  <c:v>165.66200042724608</c:v>
                </c:pt>
                <c:pt idx="964">
                  <c:v>165.68669982910157</c:v>
                </c:pt>
                <c:pt idx="965">
                  <c:v>165.74499977111816</c:v>
                </c:pt>
                <c:pt idx="966">
                  <c:v>165.77869956970216</c:v>
                </c:pt>
                <c:pt idx="967">
                  <c:v>165.8138998413086</c:v>
                </c:pt>
                <c:pt idx="968">
                  <c:v>165.89089965820313</c:v>
                </c:pt>
                <c:pt idx="969">
                  <c:v>165.98739997863768</c:v>
                </c:pt>
                <c:pt idx="970">
                  <c:v>166.0777001953125</c:v>
                </c:pt>
                <c:pt idx="971">
                  <c:v>166.13349975585936</c:v>
                </c:pt>
                <c:pt idx="972">
                  <c:v>166.18929977416991</c:v>
                </c:pt>
                <c:pt idx="973">
                  <c:v>166.22539993286134</c:v>
                </c:pt>
                <c:pt idx="974">
                  <c:v>166.30439949035645</c:v>
                </c:pt>
                <c:pt idx="975">
                  <c:v>166.33099967956542</c:v>
                </c:pt>
                <c:pt idx="976">
                  <c:v>166.3993995666504</c:v>
                </c:pt>
                <c:pt idx="977">
                  <c:v>166.49539978027343</c:v>
                </c:pt>
                <c:pt idx="978">
                  <c:v>166.52669967651366</c:v>
                </c:pt>
                <c:pt idx="979">
                  <c:v>166.56959960937499</c:v>
                </c:pt>
                <c:pt idx="980">
                  <c:v>166.67109931945799</c:v>
                </c:pt>
                <c:pt idx="981">
                  <c:v>166.78289947509765</c:v>
                </c:pt>
                <c:pt idx="982">
                  <c:v>166.85159988403319</c:v>
                </c:pt>
                <c:pt idx="983">
                  <c:v>166.86890045166015</c:v>
                </c:pt>
                <c:pt idx="984">
                  <c:v>166.91240020751954</c:v>
                </c:pt>
                <c:pt idx="985">
                  <c:v>166.90799926757813</c:v>
                </c:pt>
                <c:pt idx="986">
                  <c:v>167.03769943237305</c:v>
                </c:pt>
                <c:pt idx="987">
                  <c:v>167.08069946289064</c:v>
                </c:pt>
                <c:pt idx="988">
                  <c:v>167.10499954223633</c:v>
                </c:pt>
                <c:pt idx="989">
                  <c:v>167.15029991149902</c:v>
                </c:pt>
                <c:pt idx="990">
                  <c:v>167.26329986572264</c:v>
                </c:pt>
                <c:pt idx="991">
                  <c:v>167.32239967346192</c:v>
                </c:pt>
                <c:pt idx="992">
                  <c:v>167.385599899292</c:v>
                </c:pt>
                <c:pt idx="993">
                  <c:v>167.47430000305175</c:v>
                </c:pt>
                <c:pt idx="994">
                  <c:v>167.51830001831055</c:v>
                </c:pt>
                <c:pt idx="995">
                  <c:v>167.58759986877442</c:v>
                </c:pt>
                <c:pt idx="996">
                  <c:v>167.73699996948241</c:v>
                </c:pt>
                <c:pt idx="997">
                  <c:v>167.76030052185058</c:v>
                </c:pt>
                <c:pt idx="998">
                  <c:v>167.90279998779297</c:v>
                </c:pt>
                <c:pt idx="999">
                  <c:v>167.97209991455077</c:v>
                </c:pt>
                <c:pt idx="1000">
                  <c:v>168.03470001220703</c:v>
                </c:pt>
                <c:pt idx="1001">
                  <c:v>168.10190010070801</c:v>
                </c:pt>
                <c:pt idx="1002">
                  <c:v>168.170599899292</c:v>
                </c:pt>
                <c:pt idx="1003">
                  <c:v>168.22199981689454</c:v>
                </c:pt>
                <c:pt idx="1004">
                  <c:v>168.28460006713868</c:v>
                </c:pt>
                <c:pt idx="1005">
                  <c:v>168.29370002746583</c:v>
                </c:pt>
                <c:pt idx="1006">
                  <c:v>168.36599983215331</c:v>
                </c:pt>
                <c:pt idx="1007">
                  <c:v>168.41919982910156</c:v>
                </c:pt>
                <c:pt idx="1008">
                  <c:v>168.54319961547853</c:v>
                </c:pt>
                <c:pt idx="1009">
                  <c:v>168.5843995666504</c:v>
                </c:pt>
                <c:pt idx="1010">
                  <c:v>168.64599975585938</c:v>
                </c:pt>
                <c:pt idx="1011">
                  <c:v>168.70599990844727</c:v>
                </c:pt>
                <c:pt idx="1012">
                  <c:v>168.76830009460448</c:v>
                </c:pt>
                <c:pt idx="1013">
                  <c:v>168.81179977416991</c:v>
                </c:pt>
                <c:pt idx="1014">
                  <c:v>168.90949974060058</c:v>
                </c:pt>
                <c:pt idx="1015">
                  <c:v>168.93989974975585</c:v>
                </c:pt>
                <c:pt idx="1016">
                  <c:v>169.00990005493165</c:v>
                </c:pt>
                <c:pt idx="1017">
                  <c:v>169.01230033874512</c:v>
                </c:pt>
                <c:pt idx="1018">
                  <c:v>169.12370071411132</c:v>
                </c:pt>
                <c:pt idx="1019">
                  <c:v>169.19360069274902</c:v>
                </c:pt>
                <c:pt idx="1020">
                  <c:v>169.26390029907228</c:v>
                </c:pt>
                <c:pt idx="1021">
                  <c:v>169.3704005432129</c:v>
                </c:pt>
                <c:pt idx="1022">
                  <c:v>169.41150077819825</c:v>
                </c:pt>
                <c:pt idx="1023">
                  <c:v>169.4909009552002</c:v>
                </c:pt>
                <c:pt idx="1024">
                  <c:v>169.57450057983399</c:v>
                </c:pt>
                <c:pt idx="1025">
                  <c:v>169.66520080566406</c:v>
                </c:pt>
                <c:pt idx="1026">
                  <c:v>169.70520042419435</c:v>
                </c:pt>
                <c:pt idx="1027">
                  <c:v>169.79449989318849</c:v>
                </c:pt>
                <c:pt idx="1028">
                  <c:v>169.93179985046388</c:v>
                </c:pt>
                <c:pt idx="1029">
                  <c:v>170.04349967956543</c:v>
                </c:pt>
                <c:pt idx="1030">
                  <c:v>170.08700019836425</c:v>
                </c:pt>
                <c:pt idx="1031">
                  <c:v>170.21290016174316</c:v>
                </c:pt>
                <c:pt idx="1032">
                  <c:v>170.29310005187989</c:v>
                </c:pt>
                <c:pt idx="1033">
                  <c:v>170.40630004882811</c:v>
                </c:pt>
                <c:pt idx="1034">
                  <c:v>170.44100051879883</c:v>
                </c:pt>
                <c:pt idx="1035">
                  <c:v>170.50020042419433</c:v>
                </c:pt>
                <c:pt idx="1036">
                  <c:v>170.4900001525879</c:v>
                </c:pt>
                <c:pt idx="1037">
                  <c:v>170.52809989929199</c:v>
                </c:pt>
                <c:pt idx="1038">
                  <c:v>170.6347998046875</c:v>
                </c:pt>
                <c:pt idx="1039">
                  <c:v>170.63279998779296</c:v>
                </c:pt>
                <c:pt idx="1040">
                  <c:v>170.73589973449708</c:v>
                </c:pt>
                <c:pt idx="1041">
                  <c:v>170.73869956970213</c:v>
                </c:pt>
                <c:pt idx="1042">
                  <c:v>170.80419998168946</c:v>
                </c:pt>
                <c:pt idx="1043">
                  <c:v>170.84839996337891</c:v>
                </c:pt>
                <c:pt idx="1044">
                  <c:v>170.88599983215332</c:v>
                </c:pt>
                <c:pt idx="1045">
                  <c:v>170.93750015258789</c:v>
                </c:pt>
                <c:pt idx="1046">
                  <c:v>170.96619987487793</c:v>
                </c:pt>
                <c:pt idx="1047">
                  <c:v>171.01899948120118</c:v>
                </c:pt>
                <c:pt idx="1048">
                  <c:v>171.08019958496095</c:v>
                </c:pt>
                <c:pt idx="1049">
                  <c:v>171.13219985961913</c:v>
                </c:pt>
                <c:pt idx="1050">
                  <c:v>171.15790046691893</c:v>
                </c:pt>
                <c:pt idx="1051">
                  <c:v>171.27750022888185</c:v>
                </c:pt>
                <c:pt idx="1052">
                  <c:v>171.39080001831056</c:v>
                </c:pt>
                <c:pt idx="1053">
                  <c:v>171.43239990234375</c:v>
                </c:pt>
                <c:pt idx="1054">
                  <c:v>171.53089981079103</c:v>
                </c:pt>
                <c:pt idx="1055">
                  <c:v>171.52700012207032</c:v>
                </c:pt>
                <c:pt idx="1056">
                  <c:v>171.57519973754881</c:v>
                </c:pt>
                <c:pt idx="1057">
                  <c:v>171.66669960021972</c:v>
                </c:pt>
                <c:pt idx="1058">
                  <c:v>171.74909919738769</c:v>
                </c:pt>
                <c:pt idx="1059">
                  <c:v>171.83689903259278</c:v>
                </c:pt>
                <c:pt idx="1060">
                  <c:v>171.96309982299806</c:v>
                </c:pt>
                <c:pt idx="1061">
                  <c:v>171.99470008850096</c:v>
                </c:pt>
                <c:pt idx="1062">
                  <c:v>172.06439994812013</c:v>
                </c:pt>
                <c:pt idx="1063">
                  <c:v>172.1494995880127</c:v>
                </c:pt>
                <c:pt idx="1064">
                  <c:v>172.21429939270018</c:v>
                </c:pt>
                <c:pt idx="1065">
                  <c:v>172.25899948120116</c:v>
                </c:pt>
                <c:pt idx="1066">
                  <c:v>172.36409965515136</c:v>
                </c:pt>
                <c:pt idx="1067">
                  <c:v>172.41769943237304</c:v>
                </c:pt>
                <c:pt idx="1068">
                  <c:v>172.41099937438966</c:v>
                </c:pt>
                <c:pt idx="1069">
                  <c:v>172.48659980773925</c:v>
                </c:pt>
                <c:pt idx="1070">
                  <c:v>172.51089965820313</c:v>
                </c:pt>
                <c:pt idx="1071">
                  <c:v>172.58429985046388</c:v>
                </c:pt>
                <c:pt idx="1072">
                  <c:v>172.58359985351564</c:v>
                </c:pt>
                <c:pt idx="1073">
                  <c:v>172.63560020446778</c:v>
                </c:pt>
                <c:pt idx="1074">
                  <c:v>172.72870025634765</c:v>
                </c:pt>
                <c:pt idx="1075">
                  <c:v>172.78689987182617</c:v>
                </c:pt>
                <c:pt idx="1076">
                  <c:v>172.83999977111816</c:v>
                </c:pt>
                <c:pt idx="1077">
                  <c:v>172.82519966125489</c:v>
                </c:pt>
                <c:pt idx="1078">
                  <c:v>172.80629966735839</c:v>
                </c:pt>
                <c:pt idx="1079">
                  <c:v>172.78329933166503</c:v>
                </c:pt>
                <c:pt idx="1080">
                  <c:v>172.85569984436034</c:v>
                </c:pt>
                <c:pt idx="1081">
                  <c:v>172.89919990539551</c:v>
                </c:pt>
                <c:pt idx="1082">
                  <c:v>172.96420005798339</c:v>
                </c:pt>
                <c:pt idx="1083">
                  <c:v>172.95320022583007</c:v>
                </c:pt>
                <c:pt idx="1084">
                  <c:v>172.97440010070801</c:v>
                </c:pt>
                <c:pt idx="1085">
                  <c:v>172.99930038452149</c:v>
                </c:pt>
                <c:pt idx="1086">
                  <c:v>172.99310043334961</c:v>
                </c:pt>
                <c:pt idx="1087">
                  <c:v>173.0318002319336</c:v>
                </c:pt>
                <c:pt idx="1088">
                  <c:v>173.09160079956055</c:v>
                </c:pt>
                <c:pt idx="1089">
                  <c:v>173.07410133361816</c:v>
                </c:pt>
                <c:pt idx="1090">
                  <c:v>173.11380096435548</c:v>
                </c:pt>
                <c:pt idx="1091">
                  <c:v>173.15960067749023</c:v>
                </c:pt>
                <c:pt idx="1092">
                  <c:v>173.19100044250487</c:v>
                </c:pt>
                <c:pt idx="1093">
                  <c:v>173.30380043029785</c:v>
                </c:pt>
                <c:pt idx="1094">
                  <c:v>173.42030014038085</c:v>
                </c:pt>
                <c:pt idx="1095">
                  <c:v>173.53229984283448</c:v>
                </c:pt>
                <c:pt idx="1096">
                  <c:v>173.61450016021729</c:v>
                </c:pt>
                <c:pt idx="1097">
                  <c:v>173.6111003112793</c:v>
                </c:pt>
                <c:pt idx="1098">
                  <c:v>173.701499710083</c:v>
                </c:pt>
                <c:pt idx="1099">
                  <c:v>173.72150009155274</c:v>
                </c:pt>
                <c:pt idx="1100">
                  <c:v>173.79020030975343</c:v>
                </c:pt>
                <c:pt idx="1101">
                  <c:v>173.84889991760255</c:v>
                </c:pt>
                <c:pt idx="1102">
                  <c:v>173.95499961853028</c:v>
                </c:pt>
                <c:pt idx="1103">
                  <c:v>173.98079898834229</c:v>
                </c:pt>
                <c:pt idx="1104">
                  <c:v>173.97049911499025</c:v>
                </c:pt>
                <c:pt idx="1105">
                  <c:v>173.98359905242921</c:v>
                </c:pt>
                <c:pt idx="1106">
                  <c:v>174.01849964141846</c:v>
                </c:pt>
                <c:pt idx="1107">
                  <c:v>174.10859954833984</c:v>
                </c:pt>
                <c:pt idx="1108">
                  <c:v>174.15029933929443</c:v>
                </c:pt>
                <c:pt idx="1109">
                  <c:v>174.25689956665039</c:v>
                </c:pt>
                <c:pt idx="1110">
                  <c:v>174.25989948272706</c:v>
                </c:pt>
                <c:pt idx="1111">
                  <c:v>174.22329998016357</c:v>
                </c:pt>
                <c:pt idx="1112">
                  <c:v>174.21440059661865</c:v>
                </c:pt>
                <c:pt idx="1113">
                  <c:v>174.26980064392089</c:v>
                </c:pt>
                <c:pt idx="1114">
                  <c:v>174.2831004333496</c:v>
                </c:pt>
                <c:pt idx="1115">
                  <c:v>174.25690017700197</c:v>
                </c:pt>
                <c:pt idx="1116">
                  <c:v>174.27849975585937</c:v>
                </c:pt>
                <c:pt idx="1117">
                  <c:v>174.24949985504151</c:v>
                </c:pt>
                <c:pt idx="1118">
                  <c:v>174.21039997100831</c:v>
                </c:pt>
                <c:pt idx="1119">
                  <c:v>174.21629993438719</c:v>
                </c:pt>
                <c:pt idx="1120">
                  <c:v>174.28059982299806</c:v>
                </c:pt>
                <c:pt idx="1121">
                  <c:v>174.26190055847167</c:v>
                </c:pt>
                <c:pt idx="1122">
                  <c:v>174.36380027770997</c:v>
                </c:pt>
                <c:pt idx="1123">
                  <c:v>174.36140029907227</c:v>
                </c:pt>
                <c:pt idx="1124">
                  <c:v>174.38200031280519</c:v>
                </c:pt>
                <c:pt idx="1125">
                  <c:v>174.42060047149658</c:v>
                </c:pt>
                <c:pt idx="1126">
                  <c:v>174.45840042114258</c:v>
                </c:pt>
                <c:pt idx="1127">
                  <c:v>174.45960010528563</c:v>
                </c:pt>
                <c:pt idx="1128">
                  <c:v>174.47890075683594</c:v>
                </c:pt>
                <c:pt idx="1129">
                  <c:v>174.56550025939941</c:v>
                </c:pt>
                <c:pt idx="1130">
                  <c:v>174.54320030212403</c:v>
                </c:pt>
                <c:pt idx="1131">
                  <c:v>174.54700023651122</c:v>
                </c:pt>
                <c:pt idx="1132">
                  <c:v>174.64719974517823</c:v>
                </c:pt>
                <c:pt idx="1133">
                  <c:v>174.72619972229003</c:v>
                </c:pt>
                <c:pt idx="1134">
                  <c:v>174.73569961547852</c:v>
                </c:pt>
                <c:pt idx="1135">
                  <c:v>174.83059928894042</c:v>
                </c:pt>
                <c:pt idx="1136">
                  <c:v>174.83229923248291</c:v>
                </c:pt>
                <c:pt idx="1137">
                  <c:v>174.83089946746827</c:v>
                </c:pt>
                <c:pt idx="1138">
                  <c:v>174.84649913787842</c:v>
                </c:pt>
                <c:pt idx="1139">
                  <c:v>174.83909934997558</c:v>
                </c:pt>
                <c:pt idx="1140">
                  <c:v>174.90139965057372</c:v>
                </c:pt>
                <c:pt idx="1141">
                  <c:v>174.97109943389893</c:v>
                </c:pt>
                <c:pt idx="1142">
                  <c:v>175.03239921569823</c:v>
                </c:pt>
                <c:pt idx="1143">
                  <c:v>175.10119941711426</c:v>
                </c:pt>
                <c:pt idx="1144">
                  <c:v>175.11639938354492</c:v>
                </c:pt>
                <c:pt idx="1145">
                  <c:v>175.14599933624268</c:v>
                </c:pt>
                <c:pt idx="1146">
                  <c:v>175.21479999542237</c:v>
                </c:pt>
                <c:pt idx="1147">
                  <c:v>175.29879985809328</c:v>
                </c:pt>
                <c:pt idx="1148">
                  <c:v>175.32039966583253</c:v>
                </c:pt>
                <c:pt idx="1149">
                  <c:v>175.32159992218018</c:v>
                </c:pt>
                <c:pt idx="1150">
                  <c:v>175.35620018005372</c:v>
                </c:pt>
                <c:pt idx="1151">
                  <c:v>175.33269996643065</c:v>
                </c:pt>
                <c:pt idx="1152">
                  <c:v>175.36219985961915</c:v>
                </c:pt>
                <c:pt idx="1153">
                  <c:v>175.39559955596923</c:v>
                </c:pt>
                <c:pt idx="1154">
                  <c:v>175.35699970245361</c:v>
                </c:pt>
                <c:pt idx="1155">
                  <c:v>175.24900020599364</c:v>
                </c:pt>
                <c:pt idx="1156">
                  <c:v>175.2512997817993</c:v>
                </c:pt>
                <c:pt idx="1157">
                  <c:v>175.20979991912841</c:v>
                </c:pt>
                <c:pt idx="1158">
                  <c:v>175.24369956970216</c:v>
                </c:pt>
                <c:pt idx="1159">
                  <c:v>175.24259971618653</c:v>
                </c:pt>
                <c:pt idx="1160">
                  <c:v>175.21930004119872</c:v>
                </c:pt>
                <c:pt idx="1161">
                  <c:v>175.26919975280762</c:v>
                </c:pt>
                <c:pt idx="1162">
                  <c:v>175.3382997894287</c:v>
                </c:pt>
                <c:pt idx="1163">
                  <c:v>175.33790023803712</c:v>
                </c:pt>
                <c:pt idx="1164">
                  <c:v>175.32280052185058</c:v>
                </c:pt>
                <c:pt idx="1165">
                  <c:v>175.33300064086913</c:v>
                </c:pt>
                <c:pt idx="1166">
                  <c:v>175.25250049591065</c:v>
                </c:pt>
                <c:pt idx="1167">
                  <c:v>175.27500000000001</c:v>
                </c:pt>
                <c:pt idx="1168">
                  <c:v>175.27210014343262</c:v>
                </c:pt>
                <c:pt idx="1169">
                  <c:v>175.22930000305175</c:v>
                </c:pt>
                <c:pt idx="1170">
                  <c:v>175.22079990386962</c:v>
                </c:pt>
                <c:pt idx="1171">
                  <c:v>175.17550006866455</c:v>
                </c:pt>
                <c:pt idx="1172">
                  <c:v>175.15260013580323</c:v>
                </c:pt>
                <c:pt idx="1173">
                  <c:v>175.16109992980958</c:v>
                </c:pt>
                <c:pt idx="1174">
                  <c:v>175.11759948730469</c:v>
                </c:pt>
                <c:pt idx="1175">
                  <c:v>175.09719940185548</c:v>
                </c:pt>
                <c:pt idx="1176">
                  <c:v>175.15749969482422</c:v>
                </c:pt>
                <c:pt idx="1177">
                  <c:v>175.1045994567871</c:v>
                </c:pt>
                <c:pt idx="1178">
                  <c:v>175.11459911346435</c:v>
                </c:pt>
                <c:pt idx="1179">
                  <c:v>175.15419918060303</c:v>
                </c:pt>
                <c:pt idx="1180">
                  <c:v>175.09929935455321</c:v>
                </c:pt>
                <c:pt idx="1181">
                  <c:v>175.07979991912842</c:v>
                </c:pt>
                <c:pt idx="1182">
                  <c:v>175.05249977111816</c:v>
                </c:pt>
                <c:pt idx="1183">
                  <c:v>175.05729980468749</c:v>
                </c:pt>
                <c:pt idx="1184">
                  <c:v>175.03939968109131</c:v>
                </c:pt>
                <c:pt idx="1185">
                  <c:v>175.09019977569579</c:v>
                </c:pt>
                <c:pt idx="1186">
                  <c:v>175.05220001220704</c:v>
                </c:pt>
                <c:pt idx="1187">
                  <c:v>175.03199943542481</c:v>
                </c:pt>
                <c:pt idx="1188">
                  <c:v>175.03359943389893</c:v>
                </c:pt>
                <c:pt idx="1189">
                  <c:v>175.07460010528564</c:v>
                </c:pt>
                <c:pt idx="1190">
                  <c:v>175.01189971923827</c:v>
                </c:pt>
                <c:pt idx="1191">
                  <c:v>174.99419956207277</c:v>
                </c:pt>
                <c:pt idx="1192">
                  <c:v>174.96519931793213</c:v>
                </c:pt>
                <c:pt idx="1193">
                  <c:v>174.98629959106447</c:v>
                </c:pt>
                <c:pt idx="1194">
                  <c:v>174.94589996337891</c:v>
                </c:pt>
                <c:pt idx="1195">
                  <c:v>174.96880008697511</c:v>
                </c:pt>
                <c:pt idx="1196">
                  <c:v>174.96809989929199</c:v>
                </c:pt>
                <c:pt idx="1197">
                  <c:v>174.9327996826172</c:v>
                </c:pt>
                <c:pt idx="1198">
                  <c:v>174.90209991455077</c:v>
                </c:pt>
                <c:pt idx="1199">
                  <c:v>174.90160015106201</c:v>
                </c:pt>
                <c:pt idx="1200">
                  <c:v>174.91040000915527</c:v>
                </c:pt>
                <c:pt idx="1201">
                  <c:v>174.91690036773682</c:v>
                </c:pt>
                <c:pt idx="1202">
                  <c:v>174.98050052642822</c:v>
                </c:pt>
                <c:pt idx="1203">
                  <c:v>175.00860088348389</c:v>
                </c:pt>
                <c:pt idx="1204">
                  <c:v>174.943000831604</c:v>
                </c:pt>
                <c:pt idx="1205">
                  <c:v>174.94910022735596</c:v>
                </c:pt>
                <c:pt idx="1206">
                  <c:v>174.87850017547606</c:v>
                </c:pt>
                <c:pt idx="1207">
                  <c:v>174.88560009002686</c:v>
                </c:pt>
                <c:pt idx="1208">
                  <c:v>174.81670032501222</c:v>
                </c:pt>
                <c:pt idx="1209">
                  <c:v>174.71870029449462</c:v>
                </c:pt>
                <c:pt idx="1210">
                  <c:v>174.67680027008058</c:v>
                </c:pt>
                <c:pt idx="1211">
                  <c:v>174.64600013732911</c:v>
                </c:pt>
                <c:pt idx="1212">
                  <c:v>174.59809982299805</c:v>
                </c:pt>
                <c:pt idx="1213">
                  <c:v>174.58749965667724</c:v>
                </c:pt>
                <c:pt idx="1214">
                  <c:v>174.5960997390747</c:v>
                </c:pt>
                <c:pt idx="1215">
                  <c:v>174.51260005950928</c:v>
                </c:pt>
                <c:pt idx="1216">
                  <c:v>174.49849979400634</c:v>
                </c:pt>
                <c:pt idx="1217">
                  <c:v>174.4278002166748</c:v>
                </c:pt>
                <c:pt idx="1218">
                  <c:v>174.34160003662109</c:v>
                </c:pt>
                <c:pt idx="1219">
                  <c:v>174.34179969787598</c:v>
                </c:pt>
                <c:pt idx="1220">
                  <c:v>174.38249954223633</c:v>
                </c:pt>
                <c:pt idx="1221">
                  <c:v>174.31509941101075</c:v>
                </c:pt>
                <c:pt idx="1222">
                  <c:v>174.27919937133788</c:v>
                </c:pt>
                <c:pt idx="1223">
                  <c:v>174.25609992980958</c:v>
                </c:pt>
                <c:pt idx="1224">
                  <c:v>174.22120010375977</c:v>
                </c:pt>
                <c:pt idx="1225">
                  <c:v>174.1855997467041</c:v>
                </c:pt>
                <c:pt idx="1226">
                  <c:v>174.18629974365234</c:v>
                </c:pt>
                <c:pt idx="1227">
                  <c:v>174.21230003356933</c:v>
                </c:pt>
                <c:pt idx="1228">
                  <c:v>174.13329971313476</c:v>
                </c:pt>
                <c:pt idx="1229">
                  <c:v>174.12619995117188</c:v>
                </c:pt>
                <c:pt idx="1230">
                  <c:v>174.10110000610351</c:v>
                </c:pt>
                <c:pt idx="1231">
                  <c:v>174.08080032348633</c:v>
                </c:pt>
                <c:pt idx="1232">
                  <c:v>173.98709983825682</c:v>
                </c:pt>
                <c:pt idx="1233">
                  <c:v>173.92489994049072</c:v>
                </c:pt>
                <c:pt idx="1234">
                  <c:v>173.91549983978271</c:v>
                </c:pt>
                <c:pt idx="1235">
                  <c:v>173.87699966430665</c:v>
                </c:pt>
                <c:pt idx="1236">
                  <c:v>173.79959949493409</c:v>
                </c:pt>
                <c:pt idx="1237">
                  <c:v>173.74089927673339</c:v>
                </c:pt>
                <c:pt idx="1238">
                  <c:v>173.65139907836914</c:v>
                </c:pt>
                <c:pt idx="1239">
                  <c:v>173.67399932861329</c:v>
                </c:pt>
                <c:pt idx="1240">
                  <c:v>173.69449905395507</c:v>
                </c:pt>
                <c:pt idx="1241">
                  <c:v>173.66039878845214</c:v>
                </c:pt>
                <c:pt idx="1242">
                  <c:v>173.6924995803833</c:v>
                </c:pt>
                <c:pt idx="1243">
                  <c:v>173.69250019073488</c:v>
                </c:pt>
                <c:pt idx="1244">
                  <c:v>173.67600051879882</c:v>
                </c:pt>
                <c:pt idx="1245">
                  <c:v>173.64700019836425</c:v>
                </c:pt>
                <c:pt idx="1246">
                  <c:v>173.54450027465819</c:v>
                </c:pt>
                <c:pt idx="1247">
                  <c:v>173.47920009613037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263-4E60-851C-D04369917AF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Ent 0.050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Sheet1!$A$2:$A$1249</c:f>
              <c:numCache>
                <c:formatCode>General</c:formatCode>
                <c:ptCount val="1248"/>
                <c:pt idx="0">
                  <c:v>240</c:v>
                </c:pt>
                <c:pt idx="1">
                  <c:v>320</c:v>
                </c:pt>
                <c:pt idx="2">
                  <c:v>400</c:v>
                </c:pt>
                <c:pt idx="3">
                  <c:v>480</c:v>
                </c:pt>
                <c:pt idx="4">
                  <c:v>560</c:v>
                </c:pt>
                <c:pt idx="5">
                  <c:v>640</c:v>
                </c:pt>
                <c:pt idx="6">
                  <c:v>720</c:v>
                </c:pt>
                <c:pt idx="7">
                  <c:v>800</c:v>
                </c:pt>
                <c:pt idx="8">
                  <c:v>880</c:v>
                </c:pt>
                <c:pt idx="9">
                  <c:v>960</c:v>
                </c:pt>
                <c:pt idx="10">
                  <c:v>1040</c:v>
                </c:pt>
                <c:pt idx="11">
                  <c:v>1120</c:v>
                </c:pt>
                <c:pt idx="12">
                  <c:v>1200</c:v>
                </c:pt>
                <c:pt idx="13">
                  <c:v>1280</c:v>
                </c:pt>
                <c:pt idx="14">
                  <c:v>1360</c:v>
                </c:pt>
                <c:pt idx="15">
                  <c:v>1440</c:v>
                </c:pt>
                <c:pt idx="16">
                  <c:v>1520</c:v>
                </c:pt>
                <c:pt idx="17">
                  <c:v>1600</c:v>
                </c:pt>
                <c:pt idx="18">
                  <c:v>1680</c:v>
                </c:pt>
                <c:pt idx="19">
                  <c:v>1760</c:v>
                </c:pt>
                <c:pt idx="20">
                  <c:v>1840</c:v>
                </c:pt>
                <c:pt idx="21">
                  <c:v>1920</c:v>
                </c:pt>
                <c:pt idx="22">
                  <c:v>2000</c:v>
                </c:pt>
                <c:pt idx="23">
                  <c:v>2080</c:v>
                </c:pt>
                <c:pt idx="24">
                  <c:v>2160</c:v>
                </c:pt>
                <c:pt idx="25">
                  <c:v>2240</c:v>
                </c:pt>
                <c:pt idx="26">
                  <c:v>2320</c:v>
                </c:pt>
                <c:pt idx="27">
                  <c:v>2400</c:v>
                </c:pt>
                <c:pt idx="28">
                  <c:v>2480</c:v>
                </c:pt>
                <c:pt idx="29">
                  <c:v>2560</c:v>
                </c:pt>
                <c:pt idx="30">
                  <c:v>2640</c:v>
                </c:pt>
                <c:pt idx="31">
                  <c:v>2720</c:v>
                </c:pt>
                <c:pt idx="32">
                  <c:v>2800</c:v>
                </c:pt>
                <c:pt idx="33">
                  <c:v>2880</c:v>
                </c:pt>
                <c:pt idx="34">
                  <c:v>2960</c:v>
                </c:pt>
                <c:pt idx="35">
                  <c:v>3040</c:v>
                </c:pt>
                <c:pt idx="36">
                  <c:v>3120</c:v>
                </c:pt>
                <c:pt idx="37">
                  <c:v>3200</c:v>
                </c:pt>
                <c:pt idx="38">
                  <c:v>3280</c:v>
                </c:pt>
                <c:pt idx="39">
                  <c:v>3360</c:v>
                </c:pt>
                <c:pt idx="40">
                  <c:v>3440</c:v>
                </c:pt>
                <c:pt idx="41">
                  <c:v>3520</c:v>
                </c:pt>
                <c:pt idx="42">
                  <c:v>3600</c:v>
                </c:pt>
                <c:pt idx="43">
                  <c:v>3680</c:v>
                </c:pt>
                <c:pt idx="44">
                  <c:v>3760</c:v>
                </c:pt>
                <c:pt idx="45">
                  <c:v>3840</c:v>
                </c:pt>
                <c:pt idx="46">
                  <c:v>3920</c:v>
                </c:pt>
                <c:pt idx="47">
                  <c:v>4000</c:v>
                </c:pt>
                <c:pt idx="48">
                  <c:v>4080</c:v>
                </c:pt>
                <c:pt idx="49">
                  <c:v>4160</c:v>
                </c:pt>
                <c:pt idx="50">
                  <c:v>4240</c:v>
                </c:pt>
                <c:pt idx="51">
                  <c:v>4320</c:v>
                </c:pt>
                <c:pt idx="52">
                  <c:v>4400</c:v>
                </c:pt>
                <c:pt idx="53">
                  <c:v>4480</c:v>
                </c:pt>
                <c:pt idx="54">
                  <c:v>4560</c:v>
                </c:pt>
                <c:pt idx="55">
                  <c:v>4640</c:v>
                </c:pt>
                <c:pt idx="56">
                  <c:v>4720</c:v>
                </c:pt>
                <c:pt idx="57">
                  <c:v>4800</c:v>
                </c:pt>
                <c:pt idx="58">
                  <c:v>4880</c:v>
                </c:pt>
                <c:pt idx="59">
                  <c:v>4960</c:v>
                </c:pt>
                <c:pt idx="60">
                  <c:v>5040</c:v>
                </c:pt>
                <c:pt idx="61">
                  <c:v>5120</c:v>
                </c:pt>
                <c:pt idx="62">
                  <c:v>5200</c:v>
                </c:pt>
                <c:pt idx="63">
                  <c:v>5280</c:v>
                </c:pt>
                <c:pt idx="64">
                  <c:v>5360</c:v>
                </c:pt>
                <c:pt idx="65">
                  <c:v>5440</c:v>
                </c:pt>
                <c:pt idx="66">
                  <c:v>5520</c:v>
                </c:pt>
                <c:pt idx="67">
                  <c:v>5600</c:v>
                </c:pt>
                <c:pt idx="68">
                  <c:v>5680</c:v>
                </c:pt>
                <c:pt idx="69">
                  <c:v>5760</c:v>
                </c:pt>
                <c:pt idx="70">
                  <c:v>5840</c:v>
                </c:pt>
                <c:pt idx="71">
                  <c:v>5920</c:v>
                </c:pt>
                <c:pt idx="72">
                  <c:v>6000</c:v>
                </c:pt>
                <c:pt idx="73">
                  <c:v>6080</c:v>
                </c:pt>
                <c:pt idx="74">
                  <c:v>6160</c:v>
                </c:pt>
                <c:pt idx="75">
                  <c:v>6240</c:v>
                </c:pt>
                <c:pt idx="76">
                  <c:v>6320</c:v>
                </c:pt>
                <c:pt idx="77">
                  <c:v>6400</c:v>
                </c:pt>
                <c:pt idx="78">
                  <c:v>6480</c:v>
                </c:pt>
                <c:pt idx="79">
                  <c:v>6560</c:v>
                </c:pt>
                <c:pt idx="80">
                  <c:v>6640</c:v>
                </c:pt>
                <c:pt idx="81">
                  <c:v>6720</c:v>
                </c:pt>
                <c:pt idx="82">
                  <c:v>6800</c:v>
                </c:pt>
                <c:pt idx="83">
                  <c:v>6880</c:v>
                </c:pt>
                <c:pt idx="84">
                  <c:v>6960</c:v>
                </c:pt>
                <c:pt idx="85">
                  <c:v>7040</c:v>
                </c:pt>
                <c:pt idx="86">
                  <c:v>7120</c:v>
                </c:pt>
                <c:pt idx="87">
                  <c:v>7200</c:v>
                </c:pt>
                <c:pt idx="88">
                  <c:v>7280</c:v>
                </c:pt>
                <c:pt idx="89">
                  <c:v>7360</c:v>
                </c:pt>
                <c:pt idx="90">
                  <c:v>7440</c:v>
                </c:pt>
                <c:pt idx="91">
                  <c:v>7520</c:v>
                </c:pt>
                <c:pt idx="92">
                  <c:v>7600</c:v>
                </c:pt>
                <c:pt idx="93">
                  <c:v>7680</c:v>
                </c:pt>
                <c:pt idx="94">
                  <c:v>7760</c:v>
                </c:pt>
                <c:pt idx="95">
                  <c:v>7840</c:v>
                </c:pt>
                <c:pt idx="96">
                  <c:v>7920</c:v>
                </c:pt>
                <c:pt idx="97">
                  <c:v>8000</c:v>
                </c:pt>
                <c:pt idx="98">
                  <c:v>8080</c:v>
                </c:pt>
                <c:pt idx="99">
                  <c:v>8160</c:v>
                </c:pt>
                <c:pt idx="100">
                  <c:v>8240</c:v>
                </c:pt>
                <c:pt idx="101">
                  <c:v>8320</c:v>
                </c:pt>
                <c:pt idx="102">
                  <c:v>8400</c:v>
                </c:pt>
                <c:pt idx="103">
                  <c:v>8480</c:v>
                </c:pt>
                <c:pt idx="104">
                  <c:v>8560</c:v>
                </c:pt>
                <c:pt idx="105">
                  <c:v>8640</c:v>
                </c:pt>
                <c:pt idx="106">
                  <c:v>8720</c:v>
                </c:pt>
                <c:pt idx="107">
                  <c:v>8800</c:v>
                </c:pt>
                <c:pt idx="108">
                  <c:v>8880</c:v>
                </c:pt>
                <c:pt idx="109">
                  <c:v>8960</c:v>
                </c:pt>
                <c:pt idx="110">
                  <c:v>9040</c:v>
                </c:pt>
                <c:pt idx="111">
                  <c:v>9120</c:v>
                </c:pt>
                <c:pt idx="112">
                  <c:v>9200</c:v>
                </c:pt>
                <c:pt idx="113">
                  <c:v>9280</c:v>
                </c:pt>
                <c:pt idx="114">
                  <c:v>9360</c:v>
                </c:pt>
                <c:pt idx="115">
                  <c:v>9440</c:v>
                </c:pt>
                <c:pt idx="116">
                  <c:v>9520</c:v>
                </c:pt>
                <c:pt idx="117">
                  <c:v>9600</c:v>
                </c:pt>
                <c:pt idx="118">
                  <c:v>9680</c:v>
                </c:pt>
                <c:pt idx="119">
                  <c:v>9760</c:v>
                </c:pt>
                <c:pt idx="120">
                  <c:v>9840</c:v>
                </c:pt>
                <c:pt idx="121">
                  <c:v>9920</c:v>
                </c:pt>
                <c:pt idx="122">
                  <c:v>10000</c:v>
                </c:pt>
                <c:pt idx="123">
                  <c:v>10080</c:v>
                </c:pt>
                <c:pt idx="124">
                  <c:v>10160</c:v>
                </c:pt>
                <c:pt idx="125">
                  <c:v>10240</c:v>
                </c:pt>
                <c:pt idx="126">
                  <c:v>10320</c:v>
                </c:pt>
                <c:pt idx="127">
                  <c:v>10400</c:v>
                </c:pt>
                <c:pt idx="128">
                  <c:v>10480</c:v>
                </c:pt>
                <c:pt idx="129">
                  <c:v>10560</c:v>
                </c:pt>
                <c:pt idx="130">
                  <c:v>10640</c:v>
                </c:pt>
                <c:pt idx="131">
                  <c:v>10720</c:v>
                </c:pt>
                <c:pt idx="132">
                  <c:v>10800</c:v>
                </c:pt>
                <c:pt idx="133">
                  <c:v>10880</c:v>
                </c:pt>
                <c:pt idx="134">
                  <c:v>10960</c:v>
                </c:pt>
                <c:pt idx="135">
                  <c:v>11040</c:v>
                </c:pt>
                <c:pt idx="136">
                  <c:v>11120</c:v>
                </c:pt>
                <c:pt idx="137">
                  <c:v>11200</c:v>
                </c:pt>
                <c:pt idx="138">
                  <c:v>11280</c:v>
                </c:pt>
                <c:pt idx="139">
                  <c:v>11360</c:v>
                </c:pt>
                <c:pt idx="140">
                  <c:v>11440</c:v>
                </c:pt>
                <c:pt idx="141">
                  <c:v>11520</c:v>
                </c:pt>
                <c:pt idx="142">
                  <c:v>11600</c:v>
                </c:pt>
                <c:pt idx="143">
                  <c:v>11680</c:v>
                </c:pt>
                <c:pt idx="144">
                  <c:v>11760</c:v>
                </c:pt>
                <c:pt idx="145">
                  <c:v>11840</c:v>
                </c:pt>
                <c:pt idx="146">
                  <c:v>11920</c:v>
                </c:pt>
                <c:pt idx="147">
                  <c:v>12000</c:v>
                </c:pt>
                <c:pt idx="148">
                  <c:v>12080</c:v>
                </c:pt>
                <c:pt idx="149">
                  <c:v>12160</c:v>
                </c:pt>
                <c:pt idx="150">
                  <c:v>12240</c:v>
                </c:pt>
                <c:pt idx="151">
                  <c:v>12320</c:v>
                </c:pt>
                <c:pt idx="152">
                  <c:v>12400</c:v>
                </c:pt>
                <c:pt idx="153">
                  <c:v>12480</c:v>
                </c:pt>
                <c:pt idx="154">
                  <c:v>12560</c:v>
                </c:pt>
                <c:pt idx="155">
                  <c:v>12640</c:v>
                </c:pt>
                <c:pt idx="156">
                  <c:v>12720</c:v>
                </c:pt>
                <c:pt idx="157">
                  <c:v>12800</c:v>
                </c:pt>
                <c:pt idx="158">
                  <c:v>12880</c:v>
                </c:pt>
                <c:pt idx="159">
                  <c:v>12960</c:v>
                </c:pt>
                <c:pt idx="160">
                  <c:v>13040</c:v>
                </c:pt>
                <c:pt idx="161">
                  <c:v>13120</c:v>
                </c:pt>
                <c:pt idx="162">
                  <c:v>13200</c:v>
                </c:pt>
                <c:pt idx="163">
                  <c:v>13280</c:v>
                </c:pt>
                <c:pt idx="164">
                  <c:v>13360</c:v>
                </c:pt>
                <c:pt idx="165">
                  <c:v>13440</c:v>
                </c:pt>
                <c:pt idx="166">
                  <c:v>13520</c:v>
                </c:pt>
                <c:pt idx="167">
                  <c:v>13600</c:v>
                </c:pt>
                <c:pt idx="168">
                  <c:v>13680</c:v>
                </c:pt>
                <c:pt idx="169">
                  <c:v>13760</c:v>
                </c:pt>
                <c:pt idx="170">
                  <c:v>13840</c:v>
                </c:pt>
                <c:pt idx="171">
                  <c:v>13920</c:v>
                </c:pt>
                <c:pt idx="172">
                  <c:v>14000</c:v>
                </c:pt>
                <c:pt idx="173">
                  <c:v>14080</c:v>
                </c:pt>
                <c:pt idx="174">
                  <c:v>14160</c:v>
                </c:pt>
                <c:pt idx="175">
                  <c:v>14240</c:v>
                </c:pt>
                <c:pt idx="176">
                  <c:v>14320</c:v>
                </c:pt>
                <c:pt idx="177">
                  <c:v>14400</c:v>
                </c:pt>
                <c:pt idx="178">
                  <c:v>14480</c:v>
                </c:pt>
                <c:pt idx="179">
                  <c:v>14560</c:v>
                </c:pt>
                <c:pt idx="180">
                  <c:v>14640</c:v>
                </c:pt>
                <c:pt idx="181">
                  <c:v>14720</c:v>
                </c:pt>
                <c:pt idx="182">
                  <c:v>14800</c:v>
                </c:pt>
                <c:pt idx="183">
                  <c:v>14880</c:v>
                </c:pt>
                <c:pt idx="184">
                  <c:v>14960</c:v>
                </c:pt>
                <c:pt idx="185">
                  <c:v>15040</c:v>
                </c:pt>
                <c:pt idx="186">
                  <c:v>15120</c:v>
                </c:pt>
                <c:pt idx="187">
                  <c:v>15200</c:v>
                </c:pt>
                <c:pt idx="188">
                  <c:v>15280</c:v>
                </c:pt>
                <c:pt idx="189">
                  <c:v>15360</c:v>
                </c:pt>
                <c:pt idx="190">
                  <c:v>15440</c:v>
                </c:pt>
                <c:pt idx="191">
                  <c:v>15520</c:v>
                </c:pt>
                <c:pt idx="192">
                  <c:v>15600</c:v>
                </c:pt>
                <c:pt idx="193">
                  <c:v>15680</c:v>
                </c:pt>
                <c:pt idx="194">
                  <c:v>15760</c:v>
                </c:pt>
                <c:pt idx="195">
                  <c:v>15840</c:v>
                </c:pt>
                <c:pt idx="196">
                  <c:v>15920</c:v>
                </c:pt>
                <c:pt idx="197">
                  <c:v>16000</c:v>
                </c:pt>
                <c:pt idx="198">
                  <c:v>16080</c:v>
                </c:pt>
                <c:pt idx="199">
                  <c:v>16160</c:v>
                </c:pt>
                <c:pt idx="200">
                  <c:v>16240</c:v>
                </c:pt>
                <c:pt idx="201">
                  <c:v>16320</c:v>
                </c:pt>
                <c:pt idx="202">
                  <c:v>16400</c:v>
                </c:pt>
                <c:pt idx="203">
                  <c:v>16480</c:v>
                </c:pt>
                <c:pt idx="204">
                  <c:v>16560</c:v>
                </c:pt>
                <c:pt idx="205">
                  <c:v>16640</c:v>
                </c:pt>
                <c:pt idx="206">
                  <c:v>16720</c:v>
                </c:pt>
                <c:pt idx="207">
                  <c:v>16800</c:v>
                </c:pt>
                <c:pt idx="208">
                  <c:v>16880</c:v>
                </c:pt>
                <c:pt idx="209">
                  <c:v>16960</c:v>
                </c:pt>
                <c:pt idx="210">
                  <c:v>17040</c:v>
                </c:pt>
                <c:pt idx="211">
                  <c:v>17120</c:v>
                </c:pt>
                <c:pt idx="212">
                  <c:v>17200</c:v>
                </c:pt>
                <c:pt idx="213">
                  <c:v>17280</c:v>
                </c:pt>
                <c:pt idx="214">
                  <c:v>17360</c:v>
                </c:pt>
                <c:pt idx="215">
                  <c:v>17440</c:v>
                </c:pt>
                <c:pt idx="216">
                  <c:v>17520</c:v>
                </c:pt>
                <c:pt idx="217">
                  <c:v>17600</c:v>
                </c:pt>
                <c:pt idx="218">
                  <c:v>17680</c:v>
                </c:pt>
                <c:pt idx="219">
                  <c:v>17760</c:v>
                </c:pt>
                <c:pt idx="220">
                  <c:v>17840</c:v>
                </c:pt>
                <c:pt idx="221">
                  <c:v>17920</c:v>
                </c:pt>
                <c:pt idx="222">
                  <c:v>18000</c:v>
                </c:pt>
                <c:pt idx="223">
                  <c:v>18080</c:v>
                </c:pt>
                <c:pt idx="224">
                  <c:v>18160</c:v>
                </c:pt>
                <c:pt idx="225">
                  <c:v>18240</c:v>
                </c:pt>
                <c:pt idx="226">
                  <c:v>18320</c:v>
                </c:pt>
                <c:pt idx="227">
                  <c:v>18400</c:v>
                </c:pt>
                <c:pt idx="228">
                  <c:v>18480</c:v>
                </c:pt>
                <c:pt idx="229">
                  <c:v>18560</c:v>
                </c:pt>
                <c:pt idx="230">
                  <c:v>18640</c:v>
                </c:pt>
                <c:pt idx="231">
                  <c:v>18720</c:v>
                </c:pt>
                <c:pt idx="232">
                  <c:v>18800</c:v>
                </c:pt>
                <c:pt idx="233">
                  <c:v>18880</c:v>
                </c:pt>
                <c:pt idx="234">
                  <c:v>18960</c:v>
                </c:pt>
                <c:pt idx="235">
                  <c:v>19040</c:v>
                </c:pt>
                <c:pt idx="236">
                  <c:v>19120</c:v>
                </c:pt>
                <c:pt idx="237">
                  <c:v>19200</c:v>
                </c:pt>
                <c:pt idx="238">
                  <c:v>19280</c:v>
                </c:pt>
                <c:pt idx="239">
                  <c:v>19360</c:v>
                </c:pt>
                <c:pt idx="240">
                  <c:v>19440</c:v>
                </c:pt>
                <c:pt idx="241">
                  <c:v>19520</c:v>
                </c:pt>
                <c:pt idx="242">
                  <c:v>19600</c:v>
                </c:pt>
                <c:pt idx="243">
                  <c:v>19680</c:v>
                </c:pt>
                <c:pt idx="244">
                  <c:v>19760</c:v>
                </c:pt>
                <c:pt idx="245">
                  <c:v>19840</c:v>
                </c:pt>
                <c:pt idx="246">
                  <c:v>19920</c:v>
                </c:pt>
                <c:pt idx="247">
                  <c:v>20000</c:v>
                </c:pt>
                <c:pt idx="248">
                  <c:v>20080</c:v>
                </c:pt>
                <c:pt idx="249">
                  <c:v>20160</c:v>
                </c:pt>
                <c:pt idx="250">
                  <c:v>20240</c:v>
                </c:pt>
                <c:pt idx="251">
                  <c:v>20320</c:v>
                </c:pt>
                <c:pt idx="252">
                  <c:v>20400</c:v>
                </c:pt>
                <c:pt idx="253">
                  <c:v>20480</c:v>
                </c:pt>
                <c:pt idx="254">
                  <c:v>20560</c:v>
                </c:pt>
                <c:pt idx="255">
                  <c:v>20640</c:v>
                </c:pt>
                <c:pt idx="256">
                  <c:v>20720</c:v>
                </c:pt>
                <c:pt idx="257">
                  <c:v>20800</c:v>
                </c:pt>
                <c:pt idx="258">
                  <c:v>20880</c:v>
                </c:pt>
                <c:pt idx="259">
                  <c:v>20960</c:v>
                </c:pt>
                <c:pt idx="260">
                  <c:v>21040</c:v>
                </c:pt>
                <c:pt idx="261">
                  <c:v>21120</c:v>
                </c:pt>
                <c:pt idx="262">
                  <c:v>21200</c:v>
                </c:pt>
                <c:pt idx="263">
                  <c:v>21280</c:v>
                </c:pt>
                <c:pt idx="264">
                  <c:v>21360</c:v>
                </c:pt>
                <c:pt idx="265">
                  <c:v>21440</c:v>
                </c:pt>
                <c:pt idx="266">
                  <c:v>21520</c:v>
                </c:pt>
                <c:pt idx="267">
                  <c:v>21600</c:v>
                </c:pt>
                <c:pt idx="268">
                  <c:v>21680</c:v>
                </c:pt>
                <c:pt idx="269">
                  <c:v>21760</c:v>
                </c:pt>
                <c:pt idx="270">
                  <c:v>21840</c:v>
                </c:pt>
                <c:pt idx="271">
                  <c:v>21920</c:v>
                </c:pt>
                <c:pt idx="272">
                  <c:v>22000</c:v>
                </c:pt>
                <c:pt idx="273">
                  <c:v>22080</c:v>
                </c:pt>
                <c:pt idx="274">
                  <c:v>22160</c:v>
                </c:pt>
                <c:pt idx="275">
                  <c:v>22240</c:v>
                </c:pt>
                <c:pt idx="276">
                  <c:v>22320</c:v>
                </c:pt>
                <c:pt idx="277">
                  <c:v>22400</c:v>
                </c:pt>
                <c:pt idx="278">
                  <c:v>22480</c:v>
                </c:pt>
                <c:pt idx="279">
                  <c:v>22560</c:v>
                </c:pt>
                <c:pt idx="280">
                  <c:v>22640</c:v>
                </c:pt>
                <c:pt idx="281">
                  <c:v>22720</c:v>
                </c:pt>
                <c:pt idx="282">
                  <c:v>22800</c:v>
                </c:pt>
                <c:pt idx="283">
                  <c:v>22880</c:v>
                </c:pt>
                <c:pt idx="284">
                  <c:v>22960</c:v>
                </c:pt>
                <c:pt idx="285">
                  <c:v>23040</c:v>
                </c:pt>
                <c:pt idx="286">
                  <c:v>23120</c:v>
                </c:pt>
                <c:pt idx="287">
                  <c:v>23200</c:v>
                </c:pt>
                <c:pt idx="288">
                  <c:v>23280</c:v>
                </c:pt>
                <c:pt idx="289">
                  <c:v>23360</c:v>
                </c:pt>
                <c:pt idx="290">
                  <c:v>23440</c:v>
                </c:pt>
                <c:pt idx="291">
                  <c:v>23520</c:v>
                </c:pt>
                <c:pt idx="292">
                  <c:v>23600</c:v>
                </c:pt>
                <c:pt idx="293">
                  <c:v>23680</c:v>
                </c:pt>
                <c:pt idx="294">
                  <c:v>23760</c:v>
                </c:pt>
                <c:pt idx="295">
                  <c:v>23840</c:v>
                </c:pt>
                <c:pt idx="296">
                  <c:v>23920</c:v>
                </c:pt>
                <c:pt idx="297">
                  <c:v>24000</c:v>
                </c:pt>
                <c:pt idx="298">
                  <c:v>24080</c:v>
                </c:pt>
                <c:pt idx="299">
                  <c:v>24160</c:v>
                </c:pt>
                <c:pt idx="300">
                  <c:v>24240</c:v>
                </c:pt>
                <c:pt idx="301">
                  <c:v>24320</c:v>
                </c:pt>
                <c:pt idx="302">
                  <c:v>24400</c:v>
                </c:pt>
                <c:pt idx="303">
                  <c:v>24480</c:v>
                </c:pt>
                <c:pt idx="304">
                  <c:v>24560</c:v>
                </c:pt>
                <c:pt idx="305">
                  <c:v>24640</c:v>
                </c:pt>
                <c:pt idx="306">
                  <c:v>24720</c:v>
                </c:pt>
                <c:pt idx="307">
                  <c:v>24800</c:v>
                </c:pt>
                <c:pt idx="308">
                  <c:v>24880</c:v>
                </c:pt>
                <c:pt idx="309">
                  <c:v>24960</c:v>
                </c:pt>
                <c:pt idx="310">
                  <c:v>25040</c:v>
                </c:pt>
                <c:pt idx="311">
                  <c:v>25120</c:v>
                </c:pt>
                <c:pt idx="312">
                  <c:v>25200</c:v>
                </c:pt>
                <c:pt idx="313">
                  <c:v>25280</c:v>
                </c:pt>
                <c:pt idx="314">
                  <c:v>25360</c:v>
                </c:pt>
                <c:pt idx="315">
                  <c:v>25440</c:v>
                </c:pt>
                <c:pt idx="316">
                  <c:v>25520</c:v>
                </c:pt>
                <c:pt idx="317">
                  <c:v>25600</c:v>
                </c:pt>
                <c:pt idx="318">
                  <c:v>25680</c:v>
                </c:pt>
                <c:pt idx="319">
                  <c:v>25760</c:v>
                </c:pt>
                <c:pt idx="320">
                  <c:v>25840</c:v>
                </c:pt>
                <c:pt idx="321">
                  <c:v>25920</c:v>
                </c:pt>
                <c:pt idx="322">
                  <c:v>26000</c:v>
                </c:pt>
                <c:pt idx="323">
                  <c:v>26080</c:v>
                </c:pt>
                <c:pt idx="324">
                  <c:v>26160</c:v>
                </c:pt>
                <c:pt idx="325">
                  <c:v>26240</c:v>
                </c:pt>
                <c:pt idx="326">
                  <c:v>26320</c:v>
                </c:pt>
                <c:pt idx="327">
                  <c:v>26400</c:v>
                </c:pt>
                <c:pt idx="328">
                  <c:v>26480</c:v>
                </c:pt>
                <c:pt idx="329">
                  <c:v>26560</c:v>
                </c:pt>
                <c:pt idx="330">
                  <c:v>26640</c:v>
                </c:pt>
                <c:pt idx="331">
                  <c:v>26720</c:v>
                </c:pt>
                <c:pt idx="332">
                  <c:v>26800</c:v>
                </c:pt>
                <c:pt idx="333">
                  <c:v>26880</c:v>
                </c:pt>
                <c:pt idx="334">
                  <c:v>26960</c:v>
                </c:pt>
                <c:pt idx="335">
                  <c:v>27040</c:v>
                </c:pt>
                <c:pt idx="336">
                  <c:v>27120</c:v>
                </c:pt>
                <c:pt idx="337">
                  <c:v>27200</c:v>
                </c:pt>
                <c:pt idx="338">
                  <c:v>27280</c:v>
                </c:pt>
                <c:pt idx="339">
                  <c:v>27360</c:v>
                </c:pt>
                <c:pt idx="340">
                  <c:v>27440</c:v>
                </c:pt>
                <c:pt idx="341">
                  <c:v>27520</c:v>
                </c:pt>
                <c:pt idx="342">
                  <c:v>27600</c:v>
                </c:pt>
                <c:pt idx="343">
                  <c:v>27680</c:v>
                </c:pt>
                <c:pt idx="344">
                  <c:v>27760</c:v>
                </c:pt>
                <c:pt idx="345">
                  <c:v>27840</c:v>
                </c:pt>
                <c:pt idx="346">
                  <c:v>27920</c:v>
                </c:pt>
                <c:pt idx="347">
                  <c:v>28000</c:v>
                </c:pt>
                <c:pt idx="348">
                  <c:v>28080</c:v>
                </c:pt>
                <c:pt idx="349">
                  <c:v>28160</c:v>
                </c:pt>
                <c:pt idx="350">
                  <c:v>28240</c:v>
                </c:pt>
                <c:pt idx="351">
                  <c:v>28320</c:v>
                </c:pt>
                <c:pt idx="352">
                  <c:v>28400</c:v>
                </c:pt>
                <c:pt idx="353">
                  <c:v>28480</c:v>
                </c:pt>
                <c:pt idx="354">
                  <c:v>28560</c:v>
                </c:pt>
                <c:pt idx="355">
                  <c:v>28640</c:v>
                </c:pt>
                <c:pt idx="356">
                  <c:v>28720</c:v>
                </c:pt>
                <c:pt idx="357">
                  <c:v>28800</c:v>
                </c:pt>
                <c:pt idx="358">
                  <c:v>28880</c:v>
                </c:pt>
                <c:pt idx="359">
                  <c:v>28960</c:v>
                </c:pt>
                <c:pt idx="360">
                  <c:v>29040</c:v>
                </c:pt>
                <c:pt idx="361">
                  <c:v>29120</c:v>
                </c:pt>
                <c:pt idx="362">
                  <c:v>29200</c:v>
                </c:pt>
                <c:pt idx="363">
                  <c:v>29280</c:v>
                </c:pt>
                <c:pt idx="364">
                  <c:v>29360</c:v>
                </c:pt>
                <c:pt idx="365">
                  <c:v>29440</c:v>
                </c:pt>
                <c:pt idx="366">
                  <c:v>29520</c:v>
                </c:pt>
                <c:pt idx="367">
                  <c:v>29600</c:v>
                </c:pt>
                <c:pt idx="368">
                  <c:v>29680</c:v>
                </c:pt>
                <c:pt idx="369">
                  <c:v>29760</c:v>
                </c:pt>
                <c:pt idx="370">
                  <c:v>29840</c:v>
                </c:pt>
                <c:pt idx="371">
                  <c:v>29920</c:v>
                </c:pt>
                <c:pt idx="372">
                  <c:v>30000</c:v>
                </c:pt>
                <c:pt idx="373">
                  <c:v>30080</c:v>
                </c:pt>
                <c:pt idx="374">
                  <c:v>30160</c:v>
                </c:pt>
                <c:pt idx="375">
                  <c:v>30240</c:v>
                </c:pt>
                <c:pt idx="376">
                  <c:v>30320</c:v>
                </c:pt>
                <c:pt idx="377">
                  <c:v>30400</c:v>
                </c:pt>
                <c:pt idx="378">
                  <c:v>30480</c:v>
                </c:pt>
                <c:pt idx="379">
                  <c:v>30560</c:v>
                </c:pt>
                <c:pt idx="380">
                  <c:v>30640</c:v>
                </c:pt>
                <c:pt idx="381">
                  <c:v>30720</c:v>
                </c:pt>
                <c:pt idx="382">
                  <c:v>30800</c:v>
                </c:pt>
                <c:pt idx="383">
                  <c:v>30880</c:v>
                </c:pt>
                <c:pt idx="384">
                  <c:v>30960</c:v>
                </c:pt>
                <c:pt idx="385">
                  <c:v>31040</c:v>
                </c:pt>
                <c:pt idx="386">
                  <c:v>31120</c:v>
                </c:pt>
                <c:pt idx="387">
                  <c:v>31200</c:v>
                </c:pt>
                <c:pt idx="388">
                  <c:v>31280</c:v>
                </c:pt>
                <c:pt idx="389">
                  <c:v>31360</c:v>
                </c:pt>
                <c:pt idx="390">
                  <c:v>31440</c:v>
                </c:pt>
                <c:pt idx="391">
                  <c:v>31520</c:v>
                </c:pt>
                <c:pt idx="392">
                  <c:v>31600</c:v>
                </c:pt>
                <c:pt idx="393">
                  <c:v>31680</c:v>
                </c:pt>
                <c:pt idx="394">
                  <c:v>31760</c:v>
                </c:pt>
                <c:pt idx="395">
                  <c:v>31840</c:v>
                </c:pt>
                <c:pt idx="396">
                  <c:v>31920</c:v>
                </c:pt>
                <c:pt idx="397">
                  <c:v>32000</c:v>
                </c:pt>
                <c:pt idx="398">
                  <c:v>32080</c:v>
                </c:pt>
                <c:pt idx="399">
                  <c:v>32160</c:v>
                </c:pt>
                <c:pt idx="400">
                  <c:v>32240</c:v>
                </c:pt>
                <c:pt idx="401">
                  <c:v>32320</c:v>
                </c:pt>
                <c:pt idx="402">
                  <c:v>32400</c:v>
                </c:pt>
                <c:pt idx="403">
                  <c:v>32480</c:v>
                </c:pt>
                <c:pt idx="404">
                  <c:v>32560</c:v>
                </c:pt>
                <c:pt idx="405">
                  <c:v>32640</c:v>
                </c:pt>
                <c:pt idx="406">
                  <c:v>32720</c:v>
                </c:pt>
                <c:pt idx="407">
                  <c:v>32800</c:v>
                </c:pt>
                <c:pt idx="408">
                  <c:v>32880</c:v>
                </c:pt>
                <c:pt idx="409">
                  <c:v>32960</c:v>
                </c:pt>
                <c:pt idx="410">
                  <c:v>33040</c:v>
                </c:pt>
                <c:pt idx="411">
                  <c:v>33120</c:v>
                </c:pt>
                <c:pt idx="412">
                  <c:v>33200</c:v>
                </c:pt>
                <c:pt idx="413">
                  <c:v>33280</c:v>
                </c:pt>
                <c:pt idx="414">
                  <c:v>33360</c:v>
                </c:pt>
                <c:pt idx="415">
                  <c:v>33440</c:v>
                </c:pt>
                <c:pt idx="416">
                  <c:v>33520</c:v>
                </c:pt>
                <c:pt idx="417">
                  <c:v>33600</c:v>
                </c:pt>
                <c:pt idx="418">
                  <c:v>33680</c:v>
                </c:pt>
                <c:pt idx="419">
                  <c:v>33760</c:v>
                </c:pt>
                <c:pt idx="420">
                  <c:v>33840</c:v>
                </c:pt>
                <c:pt idx="421">
                  <c:v>33920</c:v>
                </c:pt>
                <c:pt idx="422">
                  <c:v>34000</c:v>
                </c:pt>
                <c:pt idx="423">
                  <c:v>34080</c:v>
                </c:pt>
                <c:pt idx="424">
                  <c:v>34160</c:v>
                </c:pt>
                <c:pt idx="425">
                  <c:v>34240</c:v>
                </c:pt>
                <c:pt idx="426">
                  <c:v>34320</c:v>
                </c:pt>
                <c:pt idx="427">
                  <c:v>34400</c:v>
                </c:pt>
                <c:pt idx="428">
                  <c:v>34480</c:v>
                </c:pt>
                <c:pt idx="429">
                  <c:v>34560</c:v>
                </c:pt>
                <c:pt idx="430">
                  <c:v>34640</c:v>
                </c:pt>
                <c:pt idx="431">
                  <c:v>34720</c:v>
                </c:pt>
                <c:pt idx="432">
                  <c:v>34800</c:v>
                </c:pt>
                <c:pt idx="433">
                  <c:v>34880</c:v>
                </c:pt>
                <c:pt idx="434">
                  <c:v>34960</c:v>
                </c:pt>
                <c:pt idx="435">
                  <c:v>35040</c:v>
                </c:pt>
                <c:pt idx="436">
                  <c:v>35120</c:v>
                </c:pt>
                <c:pt idx="437">
                  <c:v>35200</c:v>
                </c:pt>
                <c:pt idx="438">
                  <c:v>35280</c:v>
                </c:pt>
                <c:pt idx="439">
                  <c:v>35360</c:v>
                </c:pt>
                <c:pt idx="440">
                  <c:v>35440</c:v>
                </c:pt>
                <c:pt idx="441">
                  <c:v>35520</c:v>
                </c:pt>
                <c:pt idx="442">
                  <c:v>35600</c:v>
                </c:pt>
                <c:pt idx="443">
                  <c:v>35680</c:v>
                </c:pt>
                <c:pt idx="444">
                  <c:v>35760</c:v>
                </c:pt>
                <c:pt idx="445">
                  <c:v>35840</c:v>
                </c:pt>
                <c:pt idx="446">
                  <c:v>35920</c:v>
                </c:pt>
                <c:pt idx="447">
                  <c:v>36000</c:v>
                </c:pt>
                <c:pt idx="448">
                  <c:v>36080</c:v>
                </c:pt>
                <c:pt idx="449">
                  <c:v>36160</c:v>
                </c:pt>
                <c:pt idx="450">
                  <c:v>36240</c:v>
                </c:pt>
                <c:pt idx="451">
                  <c:v>36320</c:v>
                </c:pt>
                <c:pt idx="452">
                  <c:v>36400</c:v>
                </c:pt>
                <c:pt idx="453">
                  <c:v>36480</c:v>
                </c:pt>
                <c:pt idx="454">
                  <c:v>36560</c:v>
                </c:pt>
                <c:pt idx="455">
                  <c:v>36640</c:v>
                </c:pt>
                <c:pt idx="456">
                  <c:v>36720</c:v>
                </c:pt>
                <c:pt idx="457">
                  <c:v>36800</c:v>
                </c:pt>
                <c:pt idx="458">
                  <c:v>36880</c:v>
                </c:pt>
                <c:pt idx="459">
                  <c:v>36960</c:v>
                </c:pt>
                <c:pt idx="460">
                  <c:v>37040</c:v>
                </c:pt>
                <c:pt idx="461">
                  <c:v>37120</c:v>
                </c:pt>
                <c:pt idx="462">
                  <c:v>37200</c:v>
                </c:pt>
                <c:pt idx="463">
                  <c:v>37280</c:v>
                </c:pt>
                <c:pt idx="464">
                  <c:v>37360</c:v>
                </c:pt>
                <c:pt idx="465">
                  <c:v>37440</c:v>
                </c:pt>
                <c:pt idx="466">
                  <c:v>37520</c:v>
                </c:pt>
                <c:pt idx="467">
                  <c:v>37600</c:v>
                </c:pt>
                <c:pt idx="468">
                  <c:v>37680</c:v>
                </c:pt>
                <c:pt idx="469">
                  <c:v>37760</c:v>
                </c:pt>
                <c:pt idx="470">
                  <c:v>37840</c:v>
                </c:pt>
                <c:pt idx="471">
                  <c:v>37920</c:v>
                </c:pt>
                <c:pt idx="472">
                  <c:v>38000</c:v>
                </c:pt>
                <c:pt idx="473">
                  <c:v>38080</c:v>
                </c:pt>
                <c:pt idx="474">
                  <c:v>38160</c:v>
                </c:pt>
                <c:pt idx="475">
                  <c:v>38240</c:v>
                </c:pt>
                <c:pt idx="476">
                  <c:v>38320</c:v>
                </c:pt>
                <c:pt idx="477">
                  <c:v>38400</c:v>
                </c:pt>
                <c:pt idx="478">
                  <c:v>38480</c:v>
                </c:pt>
                <c:pt idx="479">
                  <c:v>38560</c:v>
                </c:pt>
                <c:pt idx="480">
                  <c:v>38640</c:v>
                </c:pt>
                <c:pt idx="481">
                  <c:v>38720</c:v>
                </c:pt>
                <c:pt idx="482">
                  <c:v>38800</c:v>
                </c:pt>
                <c:pt idx="483">
                  <c:v>38880</c:v>
                </c:pt>
                <c:pt idx="484">
                  <c:v>38960</c:v>
                </c:pt>
                <c:pt idx="485">
                  <c:v>39040</c:v>
                </c:pt>
                <c:pt idx="486">
                  <c:v>39120</c:v>
                </c:pt>
                <c:pt idx="487">
                  <c:v>39200</c:v>
                </c:pt>
                <c:pt idx="488">
                  <c:v>39280</c:v>
                </c:pt>
                <c:pt idx="489">
                  <c:v>39360</c:v>
                </c:pt>
                <c:pt idx="490">
                  <c:v>39440</c:v>
                </c:pt>
                <c:pt idx="491">
                  <c:v>39520</c:v>
                </c:pt>
                <c:pt idx="492">
                  <c:v>39600</c:v>
                </c:pt>
                <c:pt idx="493">
                  <c:v>39680</c:v>
                </c:pt>
                <c:pt idx="494">
                  <c:v>39760</c:v>
                </c:pt>
                <c:pt idx="495">
                  <c:v>39840</c:v>
                </c:pt>
                <c:pt idx="496">
                  <c:v>39920</c:v>
                </c:pt>
                <c:pt idx="497">
                  <c:v>40000</c:v>
                </c:pt>
                <c:pt idx="498">
                  <c:v>40080</c:v>
                </c:pt>
                <c:pt idx="499">
                  <c:v>40160</c:v>
                </c:pt>
                <c:pt idx="500">
                  <c:v>40240</c:v>
                </c:pt>
                <c:pt idx="501">
                  <c:v>40320</c:v>
                </c:pt>
                <c:pt idx="502">
                  <c:v>40400</c:v>
                </c:pt>
                <c:pt idx="503">
                  <c:v>40480</c:v>
                </c:pt>
                <c:pt idx="504">
                  <c:v>40560</c:v>
                </c:pt>
                <c:pt idx="505">
                  <c:v>40640</c:v>
                </c:pt>
                <c:pt idx="506">
                  <c:v>40720</c:v>
                </c:pt>
                <c:pt idx="507">
                  <c:v>40800</c:v>
                </c:pt>
                <c:pt idx="508">
                  <c:v>40880</c:v>
                </c:pt>
                <c:pt idx="509">
                  <c:v>40960</c:v>
                </c:pt>
                <c:pt idx="510">
                  <c:v>41040</c:v>
                </c:pt>
                <c:pt idx="511">
                  <c:v>41120</c:v>
                </c:pt>
                <c:pt idx="512">
                  <c:v>41200</c:v>
                </c:pt>
                <c:pt idx="513">
                  <c:v>41280</c:v>
                </c:pt>
                <c:pt idx="514">
                  <c:v>41360</c:v>
                </c:pt>
                <c:pt idx="515">
                  <c:v>41440</c:v>
                </c:pt>
                <c:pt idx="516">
                  <c:v>41520</c:v>
                </c:pt>
                <c:pt idx="517">
                  <c:v>41600</c:v>
                </c:pt>
                <c:pt idx="518">
                  <c:v>41680</c:v>
                </c:pt>
                <c:pt idx="519">
                  <c:v>41760</c:v>
                </c:pt>
                <c:pt idx="520">
                  <c:v>41840</c:v>
                </c:pt>
                <c:pt idx="521">
                  <c:v>41920</c:v>
                </c:pt>
                <c:pt idx="522">
                  <c:v>42000</c:v>
                </c:pt>
                <c:pt idx="523">
                  <c:v>42080</c:v>
                </c:pt>
                <c:pt idx="524">
                  <c:v>42160</c:v>
                </c:pt>
                <c:pt idx="525">
                  <c:v>42240</c:v>
                </c:pt>
                <c:pt idx="526">
                  <c:v>42320</c:v>
                </c:pt>
                <c:pt idx="527">
                  <c:v>42400</c:v>
                </c:pt>
                <c:pt idx="528">
                  <c:v>42480</c:v>
                </c:pt>
                <c:pt idx="529">
                  <c:v>42560</c:v>
                </c:pt>
                <c:pt idx="530">
                  <c:v>42640</c:v>
                </c:pt>
                <c:pt idx="531">
                  <c:v>42720</c:v>
                </c:pt>
                <c:pt idx="532">
                  <c:v>42800</c:v>
                </c:pt>
                <c:pt idx="533">
                  <c:v>42880</c:v>
                </c:pt>
                <c:pt idx="534">
                  <c:v>42960</c:v>
                </c:pt>
                <c:pt idx="535">
                  <c:v>43040</c:v>
                </c:pt>
                <c:pt idx="536">
                  <c:v>43120</c:v>
                </c:pt>
                <c:pt idx="537">
                  <c:v>43200</c:v>
                </c:pt>
                <c:pt idx="538">
                  <c:v>43280</c:v>
                </c:pt>
                <c:pt idx="539">
                  <c:v>43360</c:v>
                </c:pt>
                <c:pt idx="540">
                  <c:v>43440</c:v>
                </c:pt>
                <c:pt idx="541">
                  <c:v>43520</c:v>
                </c:pt>
                <c:pt idx="542">
                  <c:v>43600</c:v>
                </c:pt>
                <c:pt idx="543">
                  <c:v>43680</c:v>
                </c:pt>
                <c:pt idx="544">
                  <c:v>43760</c:v>
                </c:pt>
                <c:pt idx="545">
                  <c:v>43840</c:v>
                </c:pt>
                <c:pt idx="546">
                  <c:v>43920</c:v>
                </c:pt>
                <c:pt idx="547">
                  <c:v>44000</c:v>
                </c:pt>
                <c:pt idx="548">
                  <c:v>44080</c:v>
                </c:pt>
                <c:pt idx="549">
                  <c:v>44160</c:v>
                </c:pt>
                <c:pt idx="550">
                  <c:v>44240</c:v>
                </c:pt>
                <c:pt idx="551">
                  <c:v>44320</c:v>
                </c:pt>
                <c:pt idx="552">
                  <c:v>44400</c:v>
                </c:pt>
                <c:pt idx="553">
                  <c:v>44480</c:v>
                </c:pt>
                <c:pt idx="554">
                  <c:v>44560</c:v>
                </c:pt>
                <c:pt idx="555">
                  <c:v>44640</c:v>
                </c:pt>
                <c:pt idx="556">
                  <c:v>44720</c:v>
                </c:pt>
                <c:pt idx="557">
                  <c:v>44800</c:v>
                </c:pt>
                <c:pt idx="558">
                  <c:v>44880</c:v>
                </c:pt>
                <c:pt idx="559">
                  <c:v>44960</c:v>
                </c:pt>
                <c:pt idx="560">
                  <c:v>45040</c:v>
                </c:pt>
                <c:pt idx="561">
                  <c:v>45120</c:v>
                </c:pt>
                <c:pt idx="562">
                  <c:v>45200</c:v>
                </c:pt>
                <c:pt idx="563">
                  <c:v>45280</c:v>
                </c:pt>
                <c:pt idx="564">
                  <c:v>45360</c:v>
                </c:pt>
                <c:pt idx="565">
                  <c:v>45440</c:v>
                </c:pt>
                <c:pt idx="566">
                  <c:v>45520</c:v>
                </c:pt>
                <c:pt idx="567">
                  <c:v>45600</c:v>
                </c:pt>
                <c:pt idx="568">
                  <c:v>45680</c:v>
                </c:pt>
                <c:pt idx="569">
                  <c:v>45760</c:v>
                </c:pt>
                <c:pt idx="570">
                  <c:v>45840</c:v>
                </c:pt>
                <c:pt idx="571">
                  <c:v>45920</c:v>
                </c:pt>
                <c:pt idx="572">
                  <c:v>46000</c:v>
                </c:pt>
                <c:pt idx="573">
                  <c:v>46080</c:v>
                </c:pt>
                <c:pt idx="574">
                  <c:v>46160</c:v>
                </c:pt>
                <c:pt idx="575">
                  <c:v>46240</c:v>
                </c:pt>
                <c:pt idx="576">
                  <c:v>46320</c:v>
                </c:pt>
                <c:pt idx="577">
                  <c:v>46400</c:v>
                </c:pt>
                <c:pt idx="578">
                  <c:v>46480</c:v>
                </c:pt>
                <c:pt idx="579">
                  <c:v>46560</c:v>
                </c:pt>
                <c:pt idx="580">
                  <c:v>46640</c:v>
                </c:pt>
                <c:pt idx="581">
                  <c:v>46720</c:v>
                </c:pt>
                <c:pt idx="582">
                  <c:v>46800</c:v>
                </c:pt>
                <c:pt idx="583">
                  <c:v>46880</c:v>
                </c:pt>
                <c:pt idx="584">
                  <c:v>46960</c:v>
                </c:pt>
                <c:pt idx="585">
                  <c:v>47040</c:v>
                </c:pt>
                <c:pt idx="586">
                  <c:v>47120</c:v>
                </c:pt>
                <c:pt idx="587">
                  <c:v>47200</c:v>
                </c:pt>
                <c:pt idx="588">
                  <c:v>47280</c:v>
                </c:pt>
                <c:pt idx="589">
                  <c:v>47360</c:v>
                </c:pt>
                <c:pt idx="590">
                  <c:v>47440</c:v>
                </c:pt>
                <c:pt idx="591">
                  <c:v>47520</c:v>
                </c:pt>
                <c:pt idx="592">
                  <c:v>47600</c:v>
                </c:pt>
                <c:pt idx="593">
                  <c:v>47680</c:v>
                </c:pt>
                <c:pt idx="594">
                  <c:v>47760</c:v>
                </c:pt>
                <c:pt idx="595">
                  <c:v>47840</c:v>
                </c:pt>
                <c:pt idx="596">
                  <c:v>47920</c:v>
                </c:pt>
                <c:pt idx="597">
                  <c:v>48000</c:v>
                </c:pt>
                <c:pt idx="598">
                  <c:v>48080</c:v>
                </c:pt>
                <c:pt idx="599">
                  <c:v>48160</c:v>
                </c:pt>
                <c:pt idx="600">
                  <c:v>48240</c:v>
                </c:pt>
                <c:pt idx="601">
                  <c:v>48320</c:v>
                </c:pt>
                <c:pt idx="602">
                  <c:v>48400</c:v>
                </c:pt>
                <c:pt idx="603">
                  <c:v>48480</c:v>
                </c:pt>
                <c:pt idx="604">
                  <c:v>48560</c:v>
                </c:pt>
                <c:pt idx="605">
                  <c:v>48640</c:v>
                </c:pt>
                <c:pt idx="606">
                  <c:v>48720</c:v>
                </c:pt>
                <c:pt idx="607">
                  <c:v>48800</c:v>
                </c:pt>
                <c:pt idx="608">
                  <c:v>48880</c:v>
                </c:pt>
                <c:pt idx="609">
                  <c:v>48960</c:v>
                </c:pt>
                <c:pt idx="610">
                  <c:v>49040</c:v>
                </c:pt>
                <c:pt idx="611">
                  <c:v>49120</c:v>
                </c:pt>
                <c:pt idx="612">
                  <c:v>49200</c:v>
                </c:pt>
                <c:pt idx="613">
                  <c:v>49280</c:v>
                </c:pt>
                <c:pt idx="614">
                  <c:v>49360</c:v>
                </c:pt>
                <c:pt idx="615">
                  <c:v>49440</c:v>
                </c:pt>
                <c:pt idx="616">
                  <c:v>49520</c:v>
                </c:pt>
                <c:pt idx="617">
                  <c:v>49600</c:v>
                </c:pt>
                <c:pt idx="618">
                  <c:v>49680</c:v>
                </c:pt>
                <c:pt idx="619">
                  <c:v>49760</c:v>
                </c:pt>
                <c:pt idx="620">
                  <c:v>49840</c:v>
                </c:pt>
                <c:pt idx="621">
                  <c:v>49920</c:v>
                </c:pt>
                <c:pt idx="622">
                  <c:v>50000</c:v>
                </c:pt>
                <c:pt idx="623">
                  <c:v>50080</c:v>
                </c:pt>
                <c:pt idx="624">
                  <c:v>50160</c:v>
                </c:pt>
                <c:pt idx="625">
                  <c:v>50240</c:v>
                </c:pt>
                <c:pt idx="626">
                  <c:v>50320</c:v>
                </c:pt>
                <c:pt idx="627">
                  <c:v>50400</c:v>
                </c:pt>
                <c:pt idx="628">
                  <c:v>50480</c:v>
                </c:pt>
                <c:pt idx="629">
                  <c:v>50560</c:v>
                </c:pt>
                <c:pt idx="630">
                  <c:v>50640</c:v>
                </c:pt>
                <c:pt idx="631">
                  <c:v>50720</c:v>
                </c:pt>
                <c:pt idx="632">
                  <c:v>50800</c:v>
                </c:pt>
                <c:pt idx="633">
                  <c:v>50880</c:v>
                </c:pt>
                <c:pt idx="634">
                  <c:v>50960</c:v>
                </c:pt>
                <c:pt idx="635">
                  <c:v>51040</c:v>
                </c:pt>
                <c:pt idx="636">
                  <c:v>51120</c:v>
                </c:pt>
                <c:pt idx="637">
                  <c:v>51200</c:v>
                </c:pt>
                <c:pt idx="638">
                  <c:v>51280</c:v>
                </c:pt>
                <c:pt idx="639">
                  <c:v>51360</c:v>
                </c:pt>
                <c:pt idx="640">
                  <c:v>51440</c:v>
                </c:pt>
                <c:pt idx="641">
                  <c:v>51520</c:v>
                </c:pt>
                <c:pt idx="642">
                  <c:v>51600</c:v>
                </c:pt>
                <c:pt idx="643">
                  <c:v>51680</c:v>
                </c:pt>
                <c:pt idx="644">
                  <c:v>51760</c:v>
                </c:pt>
                <c:pt idx="645">
                  <c:v>51840</c:v>
                </c:pt>
                <c:pt idx="646">
                  <c:v>51920</c:v>
                </c:pt>
                <c:pt idx="647">
                  <c:v>52000</c:v>
                </c:pt>
                <c:pt idx="648">
                  <c:v>52080</c:v>
                </c:pt>
                <c:pt idx="649">
                  <c:v>52160</c:v>
                </c:pt>
                <c:pt idx="650">
                  <c:v>52240</c:v>
                </c:pt>
                <c:pt idx="651">
                  <c:v>52320</c:v>
                </c:pt>
                <c:pt idx="652">
                  <c:v>52400</c:v>
                </c:pt>
                <c:pt idx="653">
                  <c:v>52480</c:v>
                </c:pt>
                <c:pt idx="654">
                  <c:v>52560</c:v>
                </c:pt>
                <c:pt idx="655">
                  <c:v>52640</c:v>
                </c:pt>
                <c:pt idx="656">
                  <c:v>52720</c:v>
                </c:pt>
                <c:pt idx="657">
                  <c:v>52800</c:v>
                </c:pt>
                <c:pt idx="658">
                  <c:v>52880</c:v>
                </c:pt>
                <c:pt idx="659">
                  <c:v>52960</c:v>
                </c:pt>
                <c:pt idx="660">
                  <c:v>53040</c:v>
                </c:pt>
                <c:pt idx="661">
                  <c:v>53120</c:v>
                </c:pt>
                <c:pt idx="662">
                  <c:v>53200</c:v>
                </c:pt>
                <c:pt idx="663">
                  <c:v>53280</c:v>
                </c:pt>
                <c:pt idx="664">
                  <c:v>53360</c:v>
                </c:pt>
                <c:pt idx="665">
                  <c:v>53440</c:v>
                </c:pt>
                <c:pt idx="666">
                  <c:v>53520</c:v>
                </c:pt>
                <c:pt idx="667">
                  <c:v>53600</c:v>
                </c:pt>
                <c:pt idx="668">
                  <c:v>53680</c:v>
                </c:pt>
                <c:pt idx="669">
                  <c:v>53760</c:v>
                </c:pt>
                <c:pt idx="670">
                  <c:v>53840</c:v>
                </c:pt>
                <c:pt idx="671">
                  <c:v>53920</c:v>
                </c:pt>
                <c:pt idx="672">
                  <c:v>54000</c:v>
                </c:pt>
                <c:pt idx="673">
                  <c:v>54080</c:v>
                </c:pt>
                <c:pt idx="674">
                  <c:v>54160</c:v>
                </c:pt>
                <c:pt idx="675">
                  <c:v>54240</c:v>
                </c:pt>
                <c:pt idx="676">
                  <c:v>54320</c:v>
                </c:pt>
                <c:pt idx="677">
                  <c:v>54400</c:v>
                </c:pt>
                <c:pt idx="678">
                  <c:v>54480</c:v>
                </c:pt>
                <c:pt idx="679">
                  <c:v>54560</c:v>
                </c:pt>
                <c:pt idx="680">
                  <c:v>54640</c:v>
                </c:pt>
                <c:pt idx="681">
                  <c:v>54720</c:v>
                </c:pt>
                <c:pt idx="682">
                  <c:v>54800</c:v>
                </c:pt>
                <c:pt idx="683">
                  <c:v>54880</c:v>
                </c:pt>
                <c:pt idx="684">
                  <c:v>54960</c:v>
                </c:pt>
                <c:pt idx="685">
                  <c:v>55040</c:v>
                </c:pt>
                <c:pt idx="686">
                  <c:v>55120</c:v>
                </c:pt>
                <c:pt idx="687">
                  <c:v>55200</c:v>
                </c:pt>
                <c:pt idx="688">
                  <c:v>55280</c:v>
                </c:pt>
                <c:pt idx="689">
                  <c:v>55360</c:v>
                </c:pt>
                <c:pt idx="690">
                  <c:v>55440</c:v>
                </c:pt>
                <c:pt idx="691">
                  <c:v>55520</c:v>
                </c:pt>
                <c:pt idx="692">
                  <c:v>55600</c:v>
                </c:pt>
                <c:pt idx="693">
                  <c:v>55680</c:v>
                </c:pt>
                <c:pt idx="694">
                  <c:v>55760</c:v>
                </c:pt>
                <c:pt idx="695">
                  <c:v>55840</c:v>
                </c:pt>
                <c:pt idx="696">
                  <c:v>55920</c:v>
                </c:pt>
                <c:pt idx="697">
                  <c:v>56000</c:v>
                </c:pt>
                <c:pt idx="698">
                  <c:v>56080</c:v>
                </c:pt>
                <c:pt idx="699">
                  <c:v>56160</c:v>
                </c:pt>
                <c:pt idx="700">
                  <c:v>56240</c:v>
                </c:pt>
                <c:pt idx="701">
                  <c:v>56320</c:v>
                </c:pt>
                <c:pt idx="702">
                  <c:v>56400</c:v>
                </c:pt>
                <c:pt idx="703">
                  <c:v>56480</c:v>
                </c:pt>
                <c:pt idx="704">
                  <c:v>56560</c:v>
                </c:pt>
                <c:pt idx="705">
                  <c:v>56640</c:v>
                </c:pt>
                <c:pt idx="706">
                  <c:v>56720</c:v>
                </c:pt>
                <c:pt idx="707">
                  <c:v>56800</c:v>
                </c:pt>
                <c:pt idx="708">
                  <c:v>56880</c:v>
                </c:pt>
                <c:pt idx="709">
                  <c:v>56960</c:v>
                </c:pt>
                <c:pt idx="710">
                  <c:v>57040</c:v>
                </c:pt>
                <c:pt idx="711">
                  <c:v>57120</c:v>
                </c:pt>
                <c:pt idx="712">
                  <c:v>57200</c:v>
                </c:pt>
                <c:pt idx="713">
                  <c:v>57280</c:v>
                </c:pt>
                <c:pt idx="714">
                  <c:v>57360</c:v>
                </c:pt>
                <c:pt idx="715">
                  <c:v>57440</c:v>
                </c:pt>
                <c:pt idx="716">
                  <c:v>57520</c:v>
                </c:pt>
                <c:pt idx="717">
                  <c:v>57600</c:v>
                </c:pt>
                <c:pt idx="718">
                  <c:v>57680</c:v>
                </c:pt>
                <c:pt idx="719">
                  <c:v>57760</c:v>
                </c:pt>
                <c:pt idx="720">
                  <c:v>57840</c:v>
                </c:pt>
                <c:pt idx="721">
                  <c:v>57920</c:v>
                </c:pt>
                <c:pt idx="722">
                  <c:v>58000</c:v>
                </c:pt>
                <c:pt idx="723">
                  <c:v>58080</c:v>
                </c:pt>
                <c:pt idx="724">
                  <c:v>58160</c:v>
                </c:pt>
                <c:pt idx="725">
                  <c:v>58240</c:v>
                </c:pt>
                <c:pt idx="726">
                  <c:v>58320</c:v>
                </c:pt>
                <c:pt idx="727">
                  <c:v>58400</c:v>
                </c:pt>
                <c:pt idx="728">
                  <c:v>58480</c:v>
                </c:pt>
                <c:pt idx="729">
                  <c:v>58560</c:v>
                </c:pt>
                <c:pt idx="730">
                  <c:v>58640</c:v>
                </c:pt>
                <c:pt idx="731">
                  <c:v>58720</c:v>
                </c:pt>
                <c:pt idx="732">
                  <c:v>58800</c:v>
                </c:pt>
                <c:pt idx="733">
                  <c:v>58880</c:v>
                </c:pt>
                <c:pt idx="734">
                  <c:v>58960</c:v>
                </c:pt>
                <c:pt idx="735">
                  <c:v>59040</c:v>
                </c:pt>
                <c:pt idx="736">
                  <c:v>59120</c:v>
                </c:pt>
                <c:pt idx="737">
                  <c:v>59200</c:v>
                </c:pt>
                <c:pt idx="738">
                  <c:v>59280</c:v>
                </c:pt>
                <c:pt idx="739">
                  <c:v>59360</c:v>
                </c:pt>
                <c:pt idx="740">
                  <c:v>59440</c:v>
                </c:pt>
                <c:pt idx="741">
                  <c:v>59520</c:v>
                </c:pt>
                <c:pt idx="742">
                  <c:v>59600</c:v>
                </c:pt>
                <c:pt idx="743">
                  <c:v>59680</c:v>
                </c:pt>
                <c:pt idx="744">
                  <c:v>59760</c:v>
                </c:pt>
                <c:pt idx="745">
                  <c:v>59840</c:v>
                </c:pt>
                <c:pt idx="746">
                  <c:v>59920</c:v>
                </c:pt>
                <c:pt idx="747">
                  <c:v>60000</c:v>
                </c:pt>
                <c:pt idx="748">
                  <c:v>60080</c:v>
                </c:pt>
                <c:pt idx="749">
                  <c:v>60160</c:v>
                </c:pt>
                <c:pt idx="750">
                  <c:v>60240</c:v>
                </c:pt>
                <c:pt idx="751">
                  <c:v>60320</c:v>
                </c:pt>
                <c:pt idx="752">
                  <c:v>60400</c:v>
                </c:pt>
                <c:pt idx="753">
                  <c:v>60480</c:v>
                </c:pt>
                <c:pt idx="754">
                  <c:v>60560</c:v>
                </c:pt>
                <c:pt idx="755">
                  <c:v>60640</c:v>
                </c:pt>
                <c:pt idx="756">
                  <c:v>60720</c:v>
                </c:pt>
                <c:pt idx="757">
                  <c:v>60800</c:v>
                </c:pt>
                <c:pt idx="758">
                  <c:v>60880</c:v>
                </c:pt>
                <c:pt idx="759">
                  <c:v>60960</c:v>
                </c:pt>
                <c:pt idx="760">
                  <c:v>61040</c:v>
                </c:pt>
                <c:pt idx="761">
                  <c:v>61120</c:v>
                </c:pt>
                <c:pt idx="762">
                  <c:v>61200</c:v>
                </c:pt>
                <c:pt idx="763">
                  <c:v>61280</c:v>
                </c:pt>
                <c:pt idx="764">
                  <c:v>61360</c:v>
                </c:pt>
                <c:pt idx="765">
                  <c:v>61440</c:v>
                </c:pt>
                <c:pt idx="766">
                  <c:v>61520</c:v>
                </c:pt>
                <c:pt idx="767">
                  <c:v>61600</c:v>
                </c:pt>
                <c:pt idx="768">
                  <c:v>61680</c:v>
                </c:pt>
                <c:pt idx="769">
                  <c:v>61760</c:v>
                </c:pt>
                <c:pt idx="770">
                  <c:v>61840</c:v>
                </c:pt>
                <c:pt idx="771">
                  <c:v>61920</c:v>
                </c:pt>
                <c:pt idx="772">
                  <c:v>62000</c:v>
                </c:pt>
                <c:pt idx="773">
                  <c:v>62080</c:v>
                </c:pt>
                <c:pt idx="774">
                  <c:v>62160</c:v>
                </c:pt>
                <c:pt idx="775">
                  <c:v>62240</c:v>
                </c:pt>
                <c:pt idx="776">
                  <c:v>62320</c:v>
                </c:pt>
                <c:pt idx="777">
                  <c:v>62400</c:v>
                </c:pt>
                <c:pt idx="778">
                  <c:v>62480</c:v>
                </c:pt>
                <c:pt idx="779">
                  <c:v>62560</c:v>
                </c:pt>
                <c:pt idx="780">
                  <c:v>62640</c:v>
                </c:pt>
                <c:pt idx="781">
                  <c:v>62720</c:v>
                </c:pt>
                <c:pt idx="782">
                  <c:v>62800</c:v>
                </c:pt>
                <c:pt idx="783">
                  <c:v>62880</c:v>
                </c:pt>
                <c:pt idx="784">
                  <c:v>62960</c:v>
                </c:pt>
                <c:pt idx="785">
                  <c:v>63040</c:v>
                </c:pt>
                <c:pt idx="786">
                  <c:v>63120</c:v>
                </c:pt>
                <c:pt idx="787">
                  <c:v>63200</c:v>
                </c:pt>
                <c:pt idx="788">
                  <c:v>63280</c:v>
                </c:pt>
                <c:pt idx="789">
                  <c:v>63360</c:v>
                </c:pt>
                <c:pt idx="790">
                  <c:v>63440</c:v>
                </c:pt>
                <c:pt idx="791">
                  <c:v>63520</c:v>
                </c:pt>
                <c:pt idx="792">
                  <c:v>63600</c:v>
                </c:pt>
                <c:pt idx="793">
                  <c:v>63680</c:v>
                </c:pt>
                <c:pt idx="794">
                  <c:v>63760</c:v>
                </c:pt>
                <c:pt idx="795">
                  <c:v>63840</c:v>
                </c:pt>
                <c:pt idx="796">
                  <c:v>63920</c:v>
                </c:pt>
                <c:pt idx="797">
                  <c:v>64000</c:v>
                </c:pt>
                <c:pt idx="798">
                  <c:v>64080</c:v>
                </c:pt>
                <c:pt idx="799">
                  <c:v>64160</c:v>
                </c:pt>
                <c:pt idx="800">
                  <c:v>64240</c:v>
                </c:pt>
                <c:pt idx="801">
                  <c:v>64320</c:v>
                </c:pt>
                <c:pt idx="802">
                  <c:v>64400</c:v>
                </c:pt>
                <c:pt idx="803">
                  <c:v>64480</c:v>
                </c:pt>
                <c:pt idx="804">
                  <c:v>64560</c:v>
                </c:pt>
                <c:pt idx="805">
                  <c:v>64640</c:v>
                </c:pt>
                <c:pt idx="806">
                  <c:v>64720</c:v>
                </c:pt>
                <c:pt idx="807">
                  <c:v>64800</c:v>
                </c:pt>
                <c:pt idx="808">
                  <c:v>64880</c:v>
                </c:pt>
                <c:pt idx="809">
                  <c:v>64960</c:v>
                </c:pt>
                <c:pt idx="810">
                  <c:v>65040</c:v>
                </c:pt>
                <c:pt idx="811">
                  <c:v>65120</c:v>
                </c:pt>
                <c:pt idx="812">
                  <c:v>65200</c:v>
                </c:pt>
                <c:pt idx="813">
                  <c:v>65280</c:v>
                </c:pt>
                <c:pt idx="814">
                  <c:v>65360</c:v>
                </c:pt>
                <c:pt idx="815">
                  <c:v>65440</c:v>
                </c:pt>
                <c:pt idx="816">
                  <c:v>65520</c:v>
                </c:pt>
                <c:pt idx="817">
                  <c:v>65600</c:v>
                </c:pt>
                <c:pt idx="818">
                  <c:v>65680</c:v>
                </c:pt>
                <c:pt idx="819">
                  <c:v>65760</c:v>
                </c:pt>
                <c:pt idx="820">
                  <c:v>65840</c:v>
                </c:pt>
                <c:pt idx="821">
                  <c:v>65920</c:v>
                </c:pt>
                <c:pt idx="822">
                  <c:v>66000</c:v>
                </c:pt>
                <c:pt idx="823">
                  <c:v>66080</c:v>
                </c:pt>
                <c:pt idx="824">
                  <c:v>66160</c:v>
                </c:pt>
                <c:pt idx="825">
                  <c:v>66240</c:v>
                </c:pt>
                <c:pt idx="826">
                  <c:v>66320</c:v>
                </c:pt>
                <c:pt idx="827">
                  <c:v>66400</c:v>
                </c:pt>
                <c:pt idx="828">
                  <c:v>66480</c:v>
                </c:pt>
                <c:pt idx="829">
                  <c:v>66560</c:v>
                </c:pt>
                <c:pt idx="830">
                  <c:v>66640</c:v>
                </c:pt>
                <c:pt idx="831">
                  <c:v>66720</c:v>
                </c:pt>
                <c:pt idx="832">
                  <c:v>66800</c:v>
                </c:pt>
                <c:pt idx="833">
                  <c:v>66880</c:v>
                </c:pt>
                <c:pt idx="834">
                  <c:v>66960</c:v>
                </c:pt>
                <c:pt idx="835">
                  <c:v>67040</c:v>
                </c:pt>
                <c:pt idx="836">
                  <c:v>67120</c:v>
                </c:pt>
                <c:pt idx="837">
                  <c:v>67200</c:v>
                </c:pt>
                <c:pt idx="838">
                  <c:v>67280</c:v>
                </c:pt>
                <c:pt idx="839">
                  <c:v>67360</c:v>
                </c:pt>
                <c:pt idx="840">
                  <c:v>67440</c:v>
                </c:pt>
                <c:pt idx="841">
                  <c:v>67520</c:v>
                </c:pt>
                <c:pt idx="842">
                  <c:v>67600</c:v>
                </c:pt>
                <c:pt idx="843">
                  <c:v>67680</c:v>
                </c:pt>
                <c:pt idx="844">
                  <c:v>67760</c:v>
                </c:pt>
                <c:pt idx="845">
                  <c:v>67840</c:v>
                </c:pt>
                <c:pt idx="846">
                  <c:v>67920</c:v>
                </c:pt>
                <c:pt idx="847">
                  <c:v>68000</c:v>
                </c:pt>
                <c:pt idx="848">
                  <c:v>68080</c:v>
                </c:pt>
                <c:pt idx="849">
                  <c:v>68160</c:v>
                </c:pt>
                <c:pt idx="850">
                  <c:v>68240</c:v>
                </c:pt>
                <c:pt idx="851">
                  <c:v>68320</c:v>
                </c:pt>
                <c:pt idx="852">
                  <c:v>68400</c:v>
                </c:pt>
                <c:pt idx="853">
                  <c:v>68480</c:v>
                </c:pt>
                <c:pt idx="854">
                  <c:v>68560</c:v>
                </c:pt>
                <c:pt idx="855">
                  <c:v>68640</c:v>
                </c:pt>
                <c:pt idx="856">
                  <c:v>68720</c:v>
                </c:pt>
                <c:pt idx="857">
                  <c:v>68800</c:v>
                </c:pt>
                <c:pt idx="858">
                  <c:v>68880</c:v>
                </c:pt>
                <c:pt idx="859">
                  <c:v>68960</c:v>
                </c:pt>
                <c:pt idx="860">
                  <c:v>69040</c:v>
                </c:pt>
                <c:pt idx="861">
                  <c:v>69120</c:v>
                </c:pt>
                <c:pt idx="862">
                  <c:v>69200</c:v>
                </c:pt>
                <c:pt idx="863">
                  <c:v>69280</c:v>
                </c:pt>
                <c:pt idx="864">
                  <c:v>69360</c:v>
                </c:pt>
                <c:pt idx="865">
                  <c:v>69440</c:v>
                </c:pt>
                <c:pt idx="866">
                  <c:v>69520</c:v>
                </c:pt>
                <c:pt idx="867">
                  <c:v>69600</c:v>
                </c:pt>
                <c:pt idx="868">
                  <c:v>69680</c:v>
                </c:pt>
                <c:pt idx="869">
                  <c:v>69760</c:v>
                </c:pt>
                <c:pt idx="870">
                  <c:v>69840</c:v>
                </c:pt>
                <c:pt idx="871">
                  <c:v>69920</c:v>
                </c:pt>
                <c:pt idx="872">
                  <c:v>70000</c:v>
                </c:pt>
                <c:pt idx="873">
                  <c:v>70080</c:v>
                </c:pt>
                <c:pt idx="874">
                  <c:v>70160</c:v>
                </c:pt>
                <c:pt idx="875">
                  <c:v>70240</c:v>
                </c:pt>
                <c:pt idx="876">
                  <c:v>70320</c:v>
                </c:pt>
                <c:pt idx="877">
                  <c:v>70400</c:v>
                </c:pt>
                <c:pt idx="878">
                  <c:v>70480</c:v>
                </c:pt>
                <c:pt idx="879">
                  <c:v>70560</c:v>
                </c:pt>
                <c:pt idx="880">
                  <c:v>70640</c:v>
                </c:pt>
                <c:pt idx="881">
                  <c:v>70720</c:v>
                </c:pt>
                <c:pt idx="882">
                  <c:v>70800</c:v>
                </c:pt>
                <c:pt idx="883">
                  <c:v>70880</c:v>
                </c:pt>
                <c:pt idx="884">
                  <c:v>70960</c:v>
                </c:pt>
                <c:pt idx="885">
                  <c:v>71040</c:v>
                </c:pt>
                <c:pt idx="886">
                  <c:v>71120</c:v>
                </c:pt>
                <c:pt idx="887">
                  <c:v>71200</c:v>
                </c:pt>
                <c:pt idx="888">
                  <c:v>71280</c:v>
                </c:pt>
                <c:pt idx="889">
                  <c:v>71360</c:v>
                </c:pt>
                <c:pt idx="890">
                  <c:v>71440</c:v>
                </c:pt>
                <c:pt idx="891">
                  <c:v>71520</c:v>
                </c:pt>
                <c:pt idx="892">
                  <c:v>71600</c:v>
                </c:pt>
                <c:pt idx="893">
                  <c:v>71680</c:v>
                </c:pt>
                <c:pt idx="894">
                  <c:v>71760</c:v>
                </c:pt>
                <c:pt idx="895">
                  <c:v>71840</c:v>
                </c:pt>
                <c:pt idx="896">
                  <c:v>71920</c:v>
                </c:pt>
                <c:pt idx="897">
                  <c:v>72000</c:v>
                </c:pt>
                <c:pt idx="898">
                  <c:v>72080</c:v>
                </c:pt>
                <c:pt idx="899">
                  <c:v>72160</c:v>
                </c:pt>
                <c:pt idx="900">
                  <c:v>72240</c:v>
                </c:pt>
                <c:pt idx="901">
                  <c:v>72320</c:v>
                </c:pt>
                <c:pt idx="902">
                  <c:v>72400</c:v>
                </c:pt>
                <c:pt idx="903">
                  <c:v>72480</c:v>
                </c:pt>
                <c:pt idx="904">
                  <c:v>72560</c:v>
                </c:pt>
                <c:pt idx="905">
                  <c:v>72640</c:v>
                </c:pt>
                <c:pt idx="906">
                  <c:v>72720</c:v>
                </c:pt>
                <c:pt idx="907">
                  <c:v>72800</c:v>
                </c:pt>
                <c:pt idx="908">
                  <c:v>72880</c:v>
                </c:pt>
                <c:pt idx="909">
                  <c:v>72960</c:v>
                </c:pt>
                <c:pt idx="910">
                  <c:v>73040</c:v>
                </c:pt>
                <c:pt idx="911">
                  <c:v>73120</c:v>
                </c:pt>
                <c:pt idx="912">
                  <c:v>73200</c:v>
                </c:pt>
                <c:pt idx="913">
                  <c:v>73280</c:v>
                </c:pt>
                <c:pt idx="914">
                  <c:v>73360</c:v>
                </c:pt>
                <c:pt idx="915">
                  <c:v>73440</c:v>
                </c:pt>
                <c:pt idx="916">
                  <c:v>73520</c:v>
                </c:pt>
                <c:pt idx="917">
                  <c:v>73600</c:v>
                </c:pt>
                <c:pt idx="918">
                  <c:v>73680</c:v>
                </c:pt>
                <c:pt idx="919">
                  <c:v>73760</c:v>
                </c:pt>
                <c:pt idx="920">
                  <c:v>73840</c:v>
                </c:pt>
                <c:pt idx="921">
                  <c:v>73920</c:v>
                </c:pt>
                <c:pt idx="922">
                  <c:v>74000</c:v>
                </c:pt>
                <c:pt idx="923">
                  <c:v>74080</c:v>
                </c:pt>
                <c:pt idx="924">
                  <c:v>74160</c:v>
                </c:pt>
                <c:pt idx="925">
                  <c:v>74240</c:v>
                </c:pt>
                <c:pt idx="926">
                  <c:v>74320</c:v>
                </c:pt>
                <c:pt idx="927">
                  <c:v>74400</c:v>
                </c:pt>
                <c:pt idx="928">
                  <c:v>74480</c:v>
                </c:pt>
                <c:pt idx="929">
                  <c:v>74560</c:v>
                </c:pt>
                <c:pt idx="930">
                  <c:v>74640</c:v>
                </c:pt>
                <c:pt idx="931">
                  <c:v>74720</c:v>
                </c:pt>
                <c:pt idx="932">
                  <c:v>74800</c:v>
                </c:pt>
                <c:pt idx="933">
                  <c:v>74880</c:v>
                </c:pt>
                <c:pt idx="934">
                  <c:v>74960</c:v>
                </c:pt>
                <c:pt idx="935">
                  <c:v>75040</c:v>
                </c:pt>
                <c:pt idx="936">
                  <c:v>75120</c:v>
                </c:pt>
                <c:pt idx="937">
                  <c:v>75200</c:v>
                </c:pt>
                <c:pt idx="938">
                  <c:v>75280</c:v>
                </c:pt>
                <c:pt idx="939">
                  <c:v>75360</c:v>
                </c:pt>
                <c:pt idx="940">
                  <c:v>75440</c:v>
                </c:pt>
                <c:pt idx="941">
                  <c:v>75520</c:v>
                </c:pt>
                <c:pt idx="942">
                  <c:v>75600</c:v>
                </c:pt>
                <c:pt idx="943">
                  <c:v>75680</c:v>
                </c:pt>
                <c:pt idx="944">
                  <c:v>75760</c:v>
                </c:pt>
                <c:pt idx="945">
                  <c:v>75840</c:v>
                </c:pt>
                <c:pt idx="946">
                  <c:v>75920</c:v>
                </c:pt>
                <c:pt idx="947">
                  <c:v>76000</c:v>
                </c:pt>
                <c:pt idx="948">
                  <c:v>76080</c:v>
                </c:pt>
                <c:pt idx="949">
                  <c:v>76160</c:v>
                </c:pt>
                <c:pt idx="950">
                  <c:v>76240</c:v>
                </c:pt>
                <c:pt idx="951">
                  <c:v>76320</c:v>
                </c:pt>
                <c:pt idx="952">
                  <c:v>76400</c:v>
                </c:pt>
                <c:pt idx="953">
                  <c:v>76480</c:v>
                </c:pt>
                <c:pt idx="954">
                  <c:v>76560</c:v>
                </c:pt>
                <c:pt idx="955">
                  <c:v>76640</c:v>
                </c:pt>
                <c:pt idx="956">
                  <c:v>76720</c:v>
                </c:pt>
                <c:pt idx="957">
                  <c:v>76800</c:v>
                </c:pt>
                <c:pt idx="958">
                  <c:v>76880</c:v>
                </c:pt>
                <c:pt idx="959">
                  <c:v>76960</c:v>
                </c:pt>
                <c:pt idx="960">
                  <c:v>77040</c:v>
                </c:pt>
                <c:pt idx="961">
                  <c:v>77120</c:v>
                </c:pt>
                <c:pt idx="962">
                  <c:v>77200</c:v>
                </c:pt>
                <c:pt idx="963">
                  <c:v>77280</c:v>
                </c:pt>
                <c:pt idx="964">
                  <c:v>77360</c:v>
                </c:pt>
                <c:pt idx="965">
                  <c:v>77440</c:v>
                </c:pt>
                <c:pt idx="966">
                  <c:v>77520</c:v>
                </c:pt>
                <c:pt idx="967">
                  <c:v>77600</c:v>
                </c:pt>
                <c:pt idx="968">
                  <c:v>77680</c:v>
                </c:pt>
                <c:pt idx="969">
                  <c:v>77760</c:v>
                </c:pt>
                <c:pt idx="970">
                  <c:v>77840</c:v>
                </c:pt>
                <c:pt idx="971">
                  <c:v>77920</c:v>
                </c:pt>
                <c:pt idx="972">
                  <c:v>78000</c:v>
                </c:pt>
                <c:pt idx="973">
                  <c:v>78080</c:v>
                </c:pt>
                <c:pt idx="974">
                  <c:v>78160</c:v>
                </c:pt>
                <c:pt idx="975">
                  <c:v>78240</c:v>
                </c:pt>
                <c:pt idx="976">
                  <c:v>78320</c:v>
                </c:pt>
                <c:pt idx="977">
                  <c:v>78400</c:v>
                </c:pt>
                <c:pt idx="978">
                  <c:v>78480</c:v>
                </c:pt>
                <c:pt idx="979">
                  <c:v>78560</c:v>
                </c:pt>
                <c:pt idx="980">
                  <c:v>78640</c:v>
                </c:pt>
                <c:pt idx="981">
                  <c:v>78720</c:v>
                </c:pt>
                <c:pt idx="982">
                  <c:v>78800</c:v>
                </c:pt>
                <c:pt idx="983">
                  <c:v>78880</c:v>
                </c:pt>
                <c:pt idx="984">
                  <c:v>78960</c:v>
                </c:pt>
                <c:pt idx="985">
                  <c:v>79040</c:v>
                </c:pt>
                <c:pt idx="986">
                  <c:v>79120</c:v>
                </c:pt>
                <c:pt idx="987">
                  <c:v>79200</c:v>
                </c:pt>
                <c:pt idx="988">
                  <c:v>79280</c:v>
                </c:pt>
                <c:pt idx="989">
                  <c:v>79360</c:v>
                </c:pt>
                <c:pt idx="990">
                  <c:v>79440</c:v>
                </c:pt>
                <c:pt idx="991">
                  <c:v>79520</c:v>
                </c:pt>
                <c:pt idx="992">
                  <c:v>79600</c:v>
                </c:pt>
                <c:pt idx="993">
                  <c:v>79680</c:v>
                </c:pt>
                <c:pt idx="994">
                  <c:v>79760</c:v>
                </c:pt>
                <c:pt idx="995">
                  <c:v>79840</c:v>
                </c:pt>
                <c:pt idx="996">
                  <c:v>79920</c:v>
                </c:pt>
                <c:pt idx="997">
                  <c:v>80000</c:v>
                </c:pt>
                <c:pt idx="998">
                  <c:v>80080</c:v>
                </c:pt>
                <c:pt idx="999">
                  <c:v>80160</c:v>
                </c:pt>
                <c:pt idx="1000">
                  <c:v>80240</c:v>
                </c:pt>
                <c:pt idx="1001">
                  <c:v>80320</c:v>
                </c:pt>
                <c:pt idx="1002">
                  <c:v>80400</c:v>
                </c:pt>
                <c:pt idx="1003">
                  <c:v>80480</c:v>
                </c:pt>
                <c:pt idx="1004">
                  <c:v>80560</c:v>
                </c:pt>
                <c:pt idx="1005">
                  <c:v>80640</c:v>
                </c:pt>
                <c:pt idx="1006">
                  <c:v>80720</c:v>
                </c:pt>
                <c:pt idx="1007">
                  <c:v>80800</c:v>
                </c:pt>
                <c:pt idx="1008">
                  <c:v>80880</c:v>
                </c:pt>
                <c:pt idx="1009">
                  <c:v>80960</c:v>
                </c:pt>
                <c:pt idx="1010">
                  <c:v>81040</c:v>
                </c:pt>
                <c:pt idx="1011">
                  <c:v>81120</c:v>
                </c:pt>
                <c:pt idx="1012">
                  <c:v>81200</c:v>
                </c:pt>
                <c:pt idx="1013">
                  <c:v>81280</c:v>
                </c:pt>
                <c:pt idx="1014">
                  <c:v>81360</c:v>
                </c:pt>
                <c:pt idx="1015">
                  <c:v>81440</c:v>
                </c:pt>
                <c:pt idx="1016">
                  <c:v>81520</c:v>
                </c:pt>
                <c:pt idx="1017">
                  <c:v>81600</c:v>
                </c:pt>
                <c:pt idx="1018">
                  <c:v>81680</c:v>
                </c:pt>
                <c:pt idx="1019">
                  <c:v>81760</c:v>
                </c:pt>
                <c:pt idx="1020">
                  <c:v>81840</c:v>
                </c:pt>
                <c:pt idx="1021">
                  <c:v>81920</c:v>
                </c:pt>
                <c:pt idx="1022">
                  <c:v>82000</c:v>
                </c:pt>
                <c:pt idx="1023">
                  <c:v>82080</c:v>
                </c:pt>
                <c:pt idx="1024">
                  <c:v>82160</c:v>
                </c:pt>
                <c:pt idx="1025">
                  <c:v>82240</c:v>
                </c:pt>
                <c:pt idx="1026">
                  <c:v>82320</c:v>
                </c:pt>
                <c:pt idx="1027">
                  <c:v>82400</c:v>
                </c:pt>
                <c:pt idx="1028">
                  <c:v>82480</c:v>
                </c:pt>
                <c:pt idx="1029">
                  <c:v>82560</c:v>
                </c:pt>
                <c:pt idx="1030">
                  <c:v>82640</c:v>
                </c:pt>
                <c:pt idx="1031">
                  <c:v>82720</c:v>
                </c:pt>
                <c:pt idx="1032">
                  <c:v>82800</c:v>
                </c:pt>
                <c:pt idx="1033">
                  <c:v>82880</c:v>
                </c:pt>
                <c:pt idx="1034">
                  <c:v>82960</c:v>
                </c:pt>
                <c:pt idx="1035">
                  <c:v>83040</c:v>
                </c:pt>
                <c:pt idx="1036">
                  <c:v>83120</c:v>
                </c:pt>
                <c:pt idx="1037">
                  <c:v>83200</c:v>
                </c:pt>
                <c:pt idx="1038">
                  <c:v>83280</c:v>
                </c:pt>
                <c:pt idx="1039">
                  <c:v>83360</c:v>
                </c:pt>
                <c:pt idx="1040">
                  <c:v>83440</c:v>
                </c:pt>
                <c:pt idx="1041">
                  <c:v>83520</c:v>
                </c:pt>
                <c:pt idx="1042">
                  <c:v>83600</c:v>
                </c:pt>
                <c:pt idx="1043">
                  <c:v>83680</c:v>
                </c:pt>
                <c:pt idx="1044">
                  <c:v>83760</c:v>
                </c:pt>
                <c:pt idx="1045">
                  <c:v>83840</c:v>
                </c:pt>
                <c:pt idx="1046">
                  <c:v>83920</c:v>
                </c:pt>
                <c:pt idx="1047">
                  <c:v>84000</c:v>
                </c:pt>
                <c:pt idx="1048">
                  <c:v>84080</c:v>
                </c:pt>
                <c:pt idx="1049">
                  <c:v>84160</c:v>
                </c:pt>
                <c:pt idx="1050">
                  <c:v>84240</c:v>
                </c:pt>
                <c:pt idx="1051">
                  <c:v>84320</c:v>
                </c:pt>
                <c:pt idx="1052">
                  <c:v>84400</c:v>
                </c:pt>
                <c:pt idx="1053">
                  <c:v>84480</c:v>
                </c:pt>
                <c:pt idx="1054">
                  <c:v>84560</c:v>
                </c:pt>
                <c:pt idx="1055">
                  <c:v>84640</c:v>
                </c:pt>
                <c:pt idx="1056">
                  <c:v>84720</c:v>
                </c:pt>
                <c:pt idx="1057">
                  <c:v>84800</c:v>
                </c:pt>
                <c:pt idx="1058">
                  <c:v>84880</c:v>
                </c:pt>
                <c:pt idx="1059">
                  <c:v>84960</c:v>
                </c:pt>
                <c:pt idx="1060">
                  <c:v>85040</c:v>
                </c:pt>
                <c:pt idx="1061">
                  <c:v>85120</c:v>
                </c:pt>
                <c:pt idx="1062">
                  <c:v>85200</c:v>
                </c:pt>
                <c:pt idx="1063">
                  <c:v>85280</c:v>
                </c:pt>
                <c:pt idx="1064">
                  <c:v>85360</c:v>
                </c:pt>
                <c:pt idx="1065">
                  <c:v>85440</c:v>
                </c:pt>
                <c:pt idx="1066">
                  <c:v>85520</c:v>
                </c:pt>
                <c:pt idx="1067">
                  <c:v>85600</c:v>
                </c:pt>
                <c:pt idx="1068">
                  <c:v>85680</c:v>
                </c:pt>
                <c:pt idx="1069">
                  <c:v>85760</c:v>
                </c:pt>
                <c:pt idx="1070">
                  <c:v>85840</c:v>
                </c:pt>
                <c:pt idx="1071">
                  <c:v>85920</c:v>
                </c:pt>
                <c:pt idx="1072">
                  <c:v>86000</c:v>
                </c:pt>
                <c:pt idx="1073">
                  <c:v>86080</c:v>
                </c:pt>
                <c:pt idx="1074">
                  <c:v>86160</c:v>
                </c:pt>
                <c:pt idx="1075">
                  <c:v>86240</c:v>
                </c:pt>
                <c:pt idx="1076">
                  <c:v>86320</c:v>
                </c:pt>
                <c:pt idx="1077">
                  <c:v>86400</c:v>
                </c:pt>
                <c:pt idx="1078">
                  <c:v>86480</c:v>
                </c:pt>
                <c:pt idx="1079">
                  <c:v>86560</c:v>
                </c:pt>
                <c:pt idx="1080">
                  <c:v>86640</c:v>
                </c:pt>
                <c:pt idx="1081">
                  <c:v>86720</c:v>
                </c:pt>
                <c:pt idx="1082">
                  <c:v>86800</c:v>
                </c:pt>
                <c:pt idx="1083">
                  <c:v>86880</c:v>
                </c:pt>
                <c:pt idx="1084">
                  <c:v>86960</c:v>
                </c:pt>
                <c:pt idx="1085">
                  <c:v>87040</c:v>
                </c:pt>
                <c:pt idx="1086">
                  <c:v>87120</c:v>
                </c:pt>
                <c:pt idx="1087">
                  <c:v>87200</c:v>
                </c:pt>
                <c:pt idx="1088">
                  <c:v>87280</c:v>
                </c:pt>
                <c:pt idx="1089">
                  <c:v>87360</c:v>
                </c:pt>
                <c:pt idx="1090">
                  <c:v>87440</c:v>
                </c:pt>
                <c:pt idx="1091">
                  <c:v>87520</c:v>
                </c:pt>
                <c:pt idx="1092">
                  <c:v>87600</c:v>
                </c:pt>
                <c:pt idx="1093">
                  <c:v>87680</c:v>
                </c:pt>
                <c:pt idx="1094">
                  <c:v>87760</c:v>
                </c:pt>
                <c:pt idx="1095">
                  <c:v>87840</c:v>
                </c:pt>
                <c:pt idx="1096">
                  <c:v>87920</c:v>
                </c:pt>
                <c:pt idx="1097">
                  <c:v>88000</c:v>
                </c:pt>
                <c:pt idx="1098">
                  <c:v>88080</c:v>
                </c:pt>
                <c:pt idx="1099">
                  <c:v>88160</c:v>
                </c:pt>
                <c:pt idx="1100">
                  <c:v>88240</c:v>
                </c:pt>
                <c:pt idx="1101">
                  <c:v>88320</c:v>
                </c:pt>
                <c:pt idx="1102">
                  <c:v>88400</c:v>
                </c:pt>
                <c:pt idx="1103">
                  <c:v>88480</c:v>
                </c:pt>
                <c:pt idx="1104">
                  <c:v>88560</c:v>
                </c:pt>
                <c:pt idx="1105">
                  <c:v>88640</c:v>
                </c:pt>
                <c:pt idx="1106">
                  <c:v>88720</c:v>
                </c:pt>
                <c:pt idx="1107">
                  <c:v>88800</c:v>
                </c:pt>
                <c:pt idx="1108">
                  <c:v>88880</c:v>
                </c:pt>
                <c:pt idx="1109">
                  <c:v>88960</c:v>
                </c:pt>
                <c:pt idx="1110">
                  <c:v>89040</c:v>
                </c:pt>
                <c:pt idx="1111">
                  <c:v>89120</c:v>
                </c:pt>
                <c:pt idx="1112">
                  <c:v>89200</c:v>
                </c:pt>
                <c:pt idx="1113">
                  <c:v>89280</c:v>
                </c:pt>
                <c:pt idx="1114">
                  <c:v>89360</c:v>
                </c:pt>
                <c:pt idx="1115">
                  <c:v>89440</c:v>
                </c:pt>
                <c:pt idx="1116">
                  <c:v>89520</c:v>
                </c:pt>
                <c:pt idx="1117">
                  <c:v>89600</c:v>
                </c:pt>
                <c:pt idx="1118">
                  <c:v>89680</c:v>
                </c:pt>
                <c:pt idx="1119">
                  <c:v>89760</c:v>
                </c:pt>
                <c:pt idx="1120">
                  <c:v>89840</c:v>
                </c:pt>
                <c:pt idx="1121">
                  <c:v>89920</c:v>
                </c:pt>
                <c:pt idx="1122">
                  <c:v>90000</c:v>
                </c:pt>
                <c:pt idx="1123">
                  <c:v>90080</c:v>
                </c:pt>
                <c:pt idx="1124">
                  <c:v>90160</c:v>
                </c:pt>
                <c:pt idx="1125">
                  <c:v>90240</c:v>
                </c:pt>
                <c:pt idx="1126">
                  <c:v>90320</c:v>
                </c:pt>
                <c:pt idx="1127">
                  <c:v>90400</c:v>
                </c:pt>
                <c:pt idx="1128">
                  <c:v>90480</c:v>
                </c:pt>
                <c:pt idx="1129">
                  <c:v>90560</c:v>
                </c:pt>
                <c:pt idx="1130">
                  <c:v>90640</c:v>
                </c:pt>
                <c:pt idx="1131">
                  <c:v>90720</c:v>
                </c:pt>
                <c:pt idx="1132">
                  <c:v>90800</c:v>
                </c:pt>
                <c:pt idx="1133">
                  <c:v>90880</c:v>
                </c:pt>
                <c:pt idx="1134">
                  <c:v>90960</c:v>
                </c:pt>
                <c:pt idx="1135">
                  <c:v>91040</c:v>
                </c:pt>
                <c:pt idx="1136">
                  <c:v>91120</c:v>
                </c:pt>
                <c:pt idx="1137">
                  <c:v>91200</c:v>
                </c:pt>
                <c:pt idx="1138">
                  <c:v>91280</c:v>
                </c:pt>
                <c:pt idx="1139">
                  <c:v>91360</c:v>
                </c:pt>
                <c:pt idx="1140">
                  <c:v>91440</c:v>
                </c:pt>
                <c:pt idx="1141">
                  <c:v>91520</c:v>
                </c:pt>
                <c:pt idx="1142">
                  <c:v>91600</c:v>
                </c:pt>
                <c:pt idx="1143">
                  <c:v>91680</c:v>
                </c:pt>
                <c:pt idx="1144">
                  <c:v>91760</c:v>
                </c:pt>
                <c:pt idx="1145">
                  <c:v>91840</c:v>
                </c:pt>
                <c:pt idx="1146">
                  <c:v>91920</c:v>
                </c:pt>
                <c:pt idx="1147">
                  <c:v>92000</c:v>
                </c:pt>
                <c:pt idx="1148">
                  <c:v>92080</c:v>
                </c:pt>
                <c:pt idx="1149">
                  <c:v>92160</c:v>
                </c:pt>
                <c:pt idx="1150">
                  <c:v>92240</c:v>
                </c:pt>
                <c:pt idx="1151">
                  <c:v>92320</c:v>
                </c:pt>
                <c:pt idx="1152">
                  <c:v>92400</c:v>
                </c:pt>
                <c:pt idx="1153">
                  <c:v>92480</c:v>
                </c:pt>
                <c:pt idx="1154">
                  <c:v>92560</c:v>
                </c:pt>
                <c:pt idx="1155">
                  <c:v>92640</c:v>
                </c:pt>
                <c:pt idx="1156">
                  <c:v>92720</c:v>
                </c:pt>
                <c:pt idx="1157">
                  <c:v>92800</c:v>
                </c:pt>
                <c:pt idx="1158">
                  <c:v>92880</c:v>
                </c:pt>
                <c:pt idx="1159">
                  <c:v>92960</c:v>
                </c:pt>
                <c:pt idx="1160">
                  <c:v>93040</c:v>
                </c:pt>
                <c:pt idx="1161">
                  <c:v>93120</c:v>
                </c:pt>
                <c:pt idx="1162">
                  <c:v>93200</c:v>
                </c:pt>
                <c:pt idx="1163">
                  <c:v>93280</c:v>
                </c:pt>
                <c:pt idx="1164">
                  <c:v>93360</c:v>
                </c:pt>
                <c:pt idx="1165">
                  <c:v>93440</c:v>
                </c:pt>
                <c:pt idx="1166">
                  <c:v>93520</c:v>
                </c:pt>
                <c:pt idx="1167">
                  <c:v>93600</c:v>
                </c:pt>
                <c:pt idx="1168">
                  <c:v>93680</c:v>
                </c:pt>
                <c:pt idx="1169">
                  <c:v>93760</c:v>
                </c:pt>
                <c:pt idx="1170">
                  <c:v>93840</c:v>
                </c:pt>
                <c:pt idx="1171">
                  <c:v>93920</c:v>
                </c:pt>
                <c:pt idx="1172">
                  <c:v>94000</c:v>
                </c:pt>
                <c:pt idx="1173">
                  <c:v>94080</c:v>
                </c:pt>
                <c:pt idx="1174">
                  <c:v>94160</c:v>
                </c:pt>
                <c:pt idx="1175">
                  <c:v>94240</c:v>
                </c:pt>
                <c:pt idx="1176">
                  <c:v>94320</c:v>
                </c:pt>
                <c:pt idx="1177">
                  <c:v>94400</c:v>
                </c:pt>
                <c:pt idx="1178">
                  <c:v>94480</c:v>
                </c:pt>
                <c:pt idx="1179">
                  <c:v>94560</c:v>
                </c:pt>
                <c:pt idx="1180">
                  <c:v>94640</c:v>
                </c:pt>
                <c:pt idx="1181">
                  <c:v>94720</c:v>
                </c:pt>
                <c:pt idx="1182">
                  <c:v>94800</c:v>
                </c:pt>
                <c:pt idx="1183">
                  <c:v>94880</c:v>
                </c:pt>
                <c:pt idx="1184">
                  <c:v>94960</c:v>
                </c:pt>
                <c:pt idx="1185">
                  <c:v>95040</c:v>
                </c:pt>
                <c:pt idx="1186">
                  <c:v>95120</c:v>
                </c:pt>
                <c:pt idx="1187">
                  <c:v>95200</c:v>
                </c:pt>
                <c:pt idx="1188">
                  <c:v>95280</c:v>
                </c:pt>
                <c:pt idx="1189">
                  <c:v>95360</c:v>
                </c:pt>
                <c:pt idx="1190">
                  <c:v>95440</c:v>
                </c:pt>
                <c:pt idx="1191">
                  <c:v>95520</c:v>
                </c:pt>
                <c:pt idx="1192">
                  <c:v>95600</c:v>
                </c:pt>
                <c:pt idx="1193">
                  <c:v>95680</c:v>
                </c:pt>
                <c:pt idx="1194">
                  <c:v>95760</c:v>
                </c:pt>
                <c:pt idx="1195">
                  <c:v>95840</c:v>
                </c:pt>
                <c:pt idx="1196">
                  <c:v>95920</c:v>
                </c:pt>
                <c:pt idx="1197">
                  <c:v>96000</c:v>
                </c:pt>
                <c:pt idx="1198">
                  <c:v>96080</c:v>
                </c:pt>
                <c:pt idx="1199">
                  <c:v>96160</c:v>
                </c:pt>
                <c:pt idx="1200">
                  <c:v>96240</c:v>
                </c:pt>
                <c:pt idx="1201">
                  <c:v>96320</c:v>
                </c:pt>
                <c:pt idx="1202">
                  <c:v>96400</c:v>
                </c:pt>
                <c:pt idx="1203">
                  <c:v>96480</c:v>
                </c:pt>
                <c:pt idx="1204">
                  <c:v>96560</c:v>
                </c:pt>
                <c:pt idx="1205">
                  <c:v>96640</c:v>
                </c:pt>
                <c:pt idx="1206">
                  <c:v>96720</c:v>
                </c:pt>
                <c:pt idx="1207">
                  <c:v>96800</c:v>
                </c:pt>
                <c:pt idx="1208">
                  <c:v>96880</c:v>
                </c:pt>
                <c:pt idx="1209">
                  <c:v>96960</c:v>
                </c:pt>
                <c:pt idx="1210">
                  <c:v>97040</c:v>
                </c:pt>
                <c:pt idx="1211">
                  <c:v>97120</c:v>
                </c:pt>
                <c:pt idx="1212">
                  <c:v>97200</c:v>
                </c:pt>
                <c:pt idx="1213">
                  <c:v>97280</c:v>
                </c:pt>
                <c:pt idx="1214">
                  <c:v>97360</c:v>
                </c:pt>
                <c:pt idx="1215">
                  <c:v>97440</c:v>
                </c:pt>
                <c:pt idx="1216">
                  <c:v>97520</c:v>
                </c:pt>
                <c:pt idx="1217">
                  <c:v>97600</c:v>
                </c:pt>
                <c:pt idx="1218">
                  <c:v>97680</c:v>
                </c:pt>
                <c:pt idx="1219">
                  <c:v>97760</c:v>
                </c:pt>
                <c:pt idx="1220">
                  <c:v>97840</c:v>
                </c:pt>
                <c:pt idx="1221">
                  <c:v>97920</c:v>
                </c:pt>
                <c:pt idx="1222">
                  <c:v>98000</c:v>
                </c:pt>
                <c:pt idx="1223">
                  <c:v>98080</c:v>
                </c:pt>
                <c:pt idx="1224">
                  <c:v>98160</c:v>
                </c:pt>
                <c:pt idx="1225">
                  <c:v>98240</c:v>
                </c:pt>
                <c:pt idx="1226">
                  <c:v>98320</c:v>
                </c:pt>
                <c:pt idx="1227">
                  <c:v>98400</c:v>
                </c:pt>
                <c:pt idx="1228">
                  <c:v>98480</c:v>
                </c:pt>
                <c:pt idx="1229">
                  <c:v>98560</c:v>
                </c:pt>
                <c:pt idx="1230">
                  <c:v>98640</c:v>
                </c:pt>
                <c:pt idx="1231">
                  <c:v>98720</c:v>
                </c:pt>
                <c:pt idx="1232">
                  <c:v>98800</c:v>
                </c:pt>
                <c:pt idx="1233">
                  <c:v>98880</c:v>
                </c:pt>
                <c:pt idx="1234">
                  <c:v>98960</c:v>
                </c:pt>
                <c:pt idx="1235">
                  <c:v>99040</c:v>
                </c:pt>
                <c:pt idx="1236">
                  <c:v>99120</c:v>
                </c:pt>
                <c:pt idx="1237">
                  <c:v>99200</c:v>
                </c:pt>
                <c:pt idx="1238">
                  <c:v>99280</c:v>
                </c:pt>
                <c:pt idx="1239">
                  <c:v>99360</c:v>
                </c:pt>
                <c:pt idx="1240">
                  <c:v>99440</c:v>
                </c:pt>
                <c:pt idx="1241">
                  <c:v>99520</c:v>
                </c:pt>
                <c:pt idx="1242">
                  <c:v>99600</c:v>
                </c:pt>
                <c:pt idx="1243">
                  <c:v>99680</c:v>
                </c:pt>
                <c:pt idx="1244">
                  <c:v>99760</c:v>
                </c:pt>
                <c:pt idx="1245">
                  <c:v>99840</c:v>
                </c:pt>
                <c:pt idx="1246">
                  <c:v>99920</c:v>
                </c:pt>
                <c:pt idx="1247">
                  <c:v>100000</c:v>
                </c:pt>
              </c:numCache>
            </c:numRef>
          </c:xVal>
          <c:yVal>
            <c:numRef>
              <c:f>Sheet1!$F$2:$F$1249</c:f>
              <c:numCache>
                <c:formatCode>General</c:formatCode>
                <c:ptCount val="1248"/>
                <c:pt idx="0">
                  <c:v>12.602062091827392</c:v>
                </c:pt>
                <c:pt idx="1">
                  <c:v>14.552469501495361</c:v>
                </c:pt>
                <c:pt idx="2">
                  <c:v>16.079281787872315</c:v>
                </c:pt>
                <c:pt idx="3">
                  <c:v>17.058158388137816</c:v>
                </c:pt>
                <c:pt idx="4">
                  <c:v>17.843535900115967</c:v>
                </c:pt>
                <c:pt idx="5">
                  <c:v>18.370888404846191</c:v>
                </c:pt>
                <c:pt idx="6">
                  <c:v>19.024598436355589</c:v>
                </c:pt>
                <c:pt idx="7">
                  <c:v>19.495732116699219</c:v>
                </c:pt>
                <c:pt idx="8">
                  <c:v>19.827613067626952</c:v>
                </c:pt>
                <c:pt idx="9">
                  <c:v>20.165404720306398</c:v>
                </c:pt>
                <c:pt idx="10">
                  <c:v>20.544591302871705</c:v>
                </c:pt>
                <c:pt idx="11">
                  <c:v>20.76423101425171</c:v>
                </c:pt>
                <c:pt idx="12">
                  <c:v>20.934879350662232</c:v>
                </c:pt>
                <c:pt idx="13">
                  <c:v>21.2067968082428</c:v>
                </c:pt>
                <c:pt idx="14">
                  <c:v>21.432696046829225</c:v>
                </c:pt>
                <c:pt idx="15">
                  <c:v>21.642533674240113</c:v>
                </c:pt>
                <c:pt idx="16">
                  <c:v>21.827661800384522</c:v>
                </c:pt>
                <c:pt idx="17">
                  <c:v>21.965446710586548</c:v>
                </c:pt>
                <c:pt idx="18">
                  <c:v>22.130471229553223</c:v>
                </c:pt>
                <c:pt idx="19">
                  <c:v>22.292942304611206</c:v>
                </c:pt>
                <c:pt idx="20">
                  <c:v>22.414437208175659</c:v>
                </c:pt>
                <c:pt idx="21">
                  <c:v>22.53423102378845</c:v>
                </c:pt>
                <c:pt idx="22">
                  <c:v>22.611017484664917</c:v>
                </c:pt>
                <c:pt idx="23">
                  <c:v>22.75214199066162</c:v>
                </c:pt>
                <c:pt idx="24">
                  <c:v>22.879612588882445</c:v>
                </c:pt>
                <c:pt idx="25">
                  <c:v>23.008186264038088</c:v>
                </c:pt>
                <c:pt idx="26">
                  <c:v>23.160968151092529</c:v>
                </c:pt>
                <c:pt idx="27">
                  <c:v>23.321324014663695</c:v>
                </c:pt>
                <c:pt idx="28">
                  <c:v>23.415245780944826</c:v>
                </c:pt>
                <c:pt idx="29">
                  <c:v>23.561135864257814</c:v>
                </c:pt>
                <c:pt idx="30">
                  <c:v>23.657505054473877</c:v>
                </c:pt>
                <c:pt idx="31">
                  <c:v>23.83627727508545</c:v>
                </c:pt>
                <c:pt idx="32">
                  <c:v>23.90002166748047</c:v>
                </c:pt>
                <c:pt idx="33">
                  <c:v>24.07564600944519</c:v>
                </c:pt>
                <c:pt idx="34">
                  <c:v>24.270089521408082</c:v>
                </c:pt>
                <c:pt idx="35">
                  <c:v>24.393556947708131</c:v>
                </c:pt>
                <c:pt idx="36">
                  <c:v>24.517609338760376</c:v>
                </c:pt>
                <c:pt idx="37">
                  <c:v>24.648602104187013</c:v>
                </c:pt>
                <c:pt idx="38">
                  <c:v>24.749201526641844</c:v>
                </c:pt>
                <c:pt idx="39">
                  <c:v>24.91804941177368</c:v>
                </c:pt>
                <c:pt idx="40">
                  <c:v>25.085705566406251</c:v>
                </c:pt>
                <c:pt idx="41">
                  <c:v>25.21406445503235</c:v>
                </c:pt>
                <c:pt idx="42">
                  <c:v>25.349059886932373</c:v>
                </c:pt>
                <c:pt idx="43">
                  <c:v>25.533739128112792</c:v>
                </c:pt>
                <c:pt idx="44">
                  <c:v>25.629309883117674</c:v>
                </c:pt>
                <c:pt idx="45">
                  <c:v>25.736253929138183</c:v>
                </c:pt>
                <c:pt idx="46">
                  <c:v>25.865702114105225</c:v>
                </c:pt>
                <c:pt idx="47">
                  <c:v>25.941016950607299</c:v>
                </c:pt>
                <c:pt idx="48">
                  <c:v>26.038152627944946</c:v>
                </c:pt>
                <c:pt idx="49">
                  <c:v>26.169837522506715</c:v>
                </c:pt>
                <c:pt idx="50">
                  <c:v>26.317462062835695</c:v>
                </c:pt>
                <c:pt idx="51">
                  <c:v>26.378800106048583</c:v>
                </c:pt>
                <c:pt idx="52">
                  <c:v>26.465699987411497</c:v>
                </c:pt>
                <c:pt idx="53">
                  <c:v>26.626099996566772</c:v>
                </c:pt>
                <c:pt idx="54">
                  <c:v>26.788600120544434</c:v>
                </c:pt>
                <c:pt idx="55">
                  <c:v>26.846600122451783</c:v>
                </c:pt>
                <c:pt idx="56">
                  <c:v>26.946299982070922</c:v>
                </c:pt>
                <c:pt idx="57">
                  <c:v>27.070500011444093</c:v>
                </c:pt>
                <c:pt idx="58">
                  <c:v>27.189900016784669</c:v>
                </c:pt>
                <c:pt idx="59">
                  <c:v>27.350700054168701</c:v>
                </c:pt>
                <c:pt idx="60">
                  <c:v>27.532000026702882</c:v>
                </c:pt>
                <c:pt idx="61">
                  <c:v>27.66930000305176</c:v>
                </c:pt>
                <c:pt idx="62">
                  <c:v>27.86319990158081</c:v>
                </c:pt>
                <c:pt idx="63">
                  <c:v>27.997299880981444</c:v>
                </c:pt>
                <c:pt idx="64">
                  <c:v>28.182399959564208</c:v>
                </c:pt>
                <c:pt idx="65">
                  <c:v>28.311100006103516</c:v>
                </c:pt>
                <c:pt idx="66">
                  <c:v>28.54160002708435</c:v>
                </c:pt>
                <c:pt idx="67">
                  <c:v>28.678300113677977</c:v>
                </c:pt>
                <c:pt idx="68">
                  <c:v>28.877199974060058</c:v>
                </c:pt>
                <c:pt idx="69">
                  <c:v>29.051799907684327</c:v>
                </c:pt>
                <c:pt idx="70">
                  <c:v>29.260299987792969</c:v>
                </c:pt>
                <c:pt idx="71">
                  <c:v>29.518400020599366</c:v>
                </c:pt>
                <c:pt idx="72">
                  <c:v>29.746800022125242</c:v>
                </c:pt>
                <c:pt idx="73">
                  <c:v>29.998300170898439</c:v>
                </c:pt>
                <c:pt idx="74">
                  <c:v>30.267200088500978</c:v>
                </c:pt>
                <c:pt idx="75">
                  <c:v>30.569599895477296</c:v>
                </c:pt>
                <c:pt idx="76">
                  <c:v>30.784200172424317</c:v>
                </c:pt>
                <c:pt idx="77">
                  <c:v>31.060200176239015</c:v>
                </c:pt>
                <c:pt idx="78">
                  <c:v>31.293300247192384</c:v>
                </c:pt>
                <c:pt idx="79">
                  <c:v>31.638200054168703</c:v>
                </c:pt>
                <c:pt idx="80">
                  <c:v>31.8828999710083</c:v>
                </c:pt>
                <c:pt idx="81">
                  <c:v>32.106999855041501</c:v>
                </c:pt>
                <c:pt idx="82">
                  <c:v>32.440200119018556</c:v>
                </c:pt>
                <c:pt idx="83">
                  <c:v>32.748600101470949</c:v>
                </c:pt>
                <c:pt idx="84">
                  <c:v>33.065500106811527</c:v>
                </c:pt>
                <c:pt idx="85">
                  <c:v>33.305700054168703</c:v>
                </c:pt>
                <c:pt idx="86">
                  <c:v>33.624299926757814</c:v>
                </c:pt>
                <c:pt idx="87">
                  <c:v>33.845199832916258</c:v>
                </c:pt>
                <c:pt idx="88">
                  <c:v>34.139599914550779</c:v>
                </c:pt>
                <c:pt idx="89">
                  <c:v>34.477800083160403</c:v>
                </c:pt>
                <c:pt idx="90">
                  <c:v>34.812600059509279</c:v>
                </c:pt>
                <c:pt idx="91">
                  <c:v>35.094399929046631</c:v>
                </c:pt>
                <c:pt idx="92">
                  <c:v>35.422699947357181</c:v>
                </c:pt>
                <c:pt idx="93">
                  <c:v>35.760399894714354</c:v>
                </c:pt>
                <c:pt idx="94">
                  <c:v>36.138700008392334</c:v>
                </c:pt>
                <c:pt idx="95">
                  <c:v>36.457299919128417</c:v>
                </c:pt>
                <c:pt idx="96">
                  <c:v>36.744500007629398</c:v>
                </c:pt>
                <c:pt idx="97">
                  <c:v>37.074399986267089</c:v>
                </c:pt>
                <c:pt idx="98">
                  <c:v>37.4286999130249</c:v>
                </c:pt>
                <c:pt idx="99">
                  <c:v>37.822699909210208</c:v>
                </c:pt>
                <c:pt idx="100">
                  <c:v>38.111800041198734</c:v>
                </c:pt>
                <c:pt idx="101">
                  <c:v>38.47860025405884</c:v>
                </c:pt>
                <c:pt idx="102">
                  <c:v>38.809300117492675</c:v>
                </c:pt>
                <c:pt idx="103">
                  <c:v>39.237299995422362</c:v>
                </c:pt>
                <c:pt idx="104">
                  <c:v>39.661200027465817</c:v>
                </c:pt>
                <c:pt idx="105">
                  <c:v>39.986699790954589</c:v>
                </c:pt>
                <c:pt idx="106">
                  <c:v>40.449599876403809</c:v>
                </c:pt>
                <c:pt idx="107">
                  <c:v>40.801299972534181</c:v>
                </c:pt>
                <c:pt idx="108">
                  <c:v>41.215899829864505</c:v>
                </c:pt>
                <c:pt idx="109">
                  <c:v>41.736599826812743</c:v>
                </c:pt>
                <c:pt idx="110">
                  <c:v>42.182599964141843</c:v>
                </c:pt>
                <c:pt idx="111">
                  <c:v>42.537500095367434</c:v>
                </c:pt>
                <c:pt idx="112">
                  <c:v>42.875500011444089</c:v>
                </c:pt>
                <c:pt idx="113">
                  <c:v>43.301000118255615</c:v>
                </c:pt>
                <c:pt idx="114">
                  <c:v>43.555799846649172</c:v>
                </c:pt>
                <c:pt idx="115">
                  <c:v>43.982799777984617</c:v>
                </c:pt>
                <c:pt idx="116">
                  <c:v>44.327599964141847</c:v>
                </c:pt>
                <c:pt idx="117">
                  <c:v>44.691100063323972</c:v>
                </c:pt>
                <c:pt idx="118">
                  <c:v>45.107599906921386</c:v>
                </c:pt>
                <c:pt idx="119">
                  <c:v>45.40339994430542</c:v>
                </c:pt>
                <c:pt idx="120">
                  <c:v>45.809399948120117</c:v>
                </c:pt>
                <c:pt idx="121">
                  <c:v>46.154600009918212</c:v>
                </c:pt>
                <c:pt idx="122">
                  <c:v>46.594700031280517</c:v>
                </c:pt>
                <c:pt idx="123">
                  <c:v>47.104000015258791</c:v>
                </c:pt>
                <c:pt idx="124">
                  <c:v>47.505700168609621</c:v>
                </c:pt>
                <c:pt idx="125">
                  <c:v>48.016000061035157</c:v>
                </c:pt>
                <c:pt idx="126">
                  <c:v>48.37290018081665</c:v>
                </c:pt>
                <c:pt idx="127">
                  <c:v>48.728500022888184</c:v>
                </c:pt>
                <c:pt idx="128">
                  <c:v>49.122600154876707</c:v>
                </c:pt>
                <c:pt idx="129">
                  <c:v>49.669900035858156</c:v>
                </c:pt>
                <c:pt idx="130">
                  <c:v>50.120800056457519</c:v>
                </c:pt>
                <c:pt idx="131">
                  <c:v>50.664900093078614</c:v>
                </c:pt>
                <c:pt idx="132">
                  <c:v>51.248800163269046</c:v>
                </c:pt>
                <c:pt idx="133">
                  <c:v>51.751099948883059</c:v>
                </c:pt>
                <c:pt idx="134">
                  <c:v>52.224500102996828</c:v>
                </c:pt>
                <c:pt idx="135">
                  <c:v>52.647099914550779</c:v>
                </c:pt>
                <c:pt idx="136">
                  <c:v>53.193799896240236</c:v>
                </c:pt>
                <c:pt idx="137">
                  <c:v>53.64680006027222</c:v>
                </c:pt>
                <c:pt idx="138">
                  <c:v>54.23590009689331</c:v>
                </c:pt>
                <c:pt idx="139">
                  <c:v>54.70000017166138</c:v>
                </c:pt>
                <c:pt idx="140">
                  <c:v>55.303700351715086</c:v>
                </c:pt>
                <c:pt idx="141">
                  <c:v>55.75570035934448</c:v>
                </c:pt>
                <c:pt idx="142">
                  <c:v>56.303800354003904</c:v>
                </c:pt>
                <c:pt idx="143">
                  <c:v>56.803100261688229</c:v>
                </c:pt>
                <c:pt idx="144">
                  <c:v>57.341300106048585</c:v>
                </c:pt>
                <c:pt idx="145">
                  <c:v>57.759700222015383</c:v>
                </c:pt>
                <c:pt idx="146">
                  <c:v>58.244400138854978</c:v>
                </c:pt>
                <c:pt idx="147">
                  <c:v>58.831999969482425</c:v>
                </c:pt>
                <c:pt idx="148">
                  <c:v>59.371800079345704</c:v>
                </c:pt>
                <c:pt idx="149">
                  <c:v>60.148800125122072</c:v>
                </c:pt>
                <c:pt idx="150">
                  <c:v>60.842899856567385</c:v>
                </c:pt>
                <c:pt idx="151">
                  <c:v>61.38180004119873</c:v>
                </c:pt>
                <c:pt idx="152">
                  <c:v>61.698600139617923</c:v>
                </c:pt>
                <c:pt idx="153">
                  <c:v>62.221400203704832</c:v>
                </c:pt>
                <c:pt idx="154">
                  <c:v>62.649999961853027</c:v>
                </c:pt>
                <c:pt idx="155">
                  <c:v>63.139000167846682</c:v>
                </c:pt>
                <c:pt idx="156">
                  <c:v>63.653099880218505</c:v>
                </c:pt>
                <c:pt idx="157">
                  <c:v>64.081599655151365</c:v>
                </c:pt>
                <c:pt idx="158">
                  <c:v>64.635099983215326</c:v>
                </c:pt>
                <c:pt idx="159">
                  <c:v>65.059699859619144</c:v>
                </c:pt>
                <c:pt idx="160">
                  <c:v>65.578399829864509</c:v>
                </c:pt>
                <c:pt idx="161">
                  <c:v>66.024599914550777</c:v>
                </c:pt>
                <c:pt idx="162">
                  <c:v>66.5853999710083</c:v>
                </c:pt>
                <c:pt idx="163">
                  <c:v>67.062399940490721</c:v>
                </c:pt>
                <c:pt idx="164">
                  <c:v>67.691099929809567</c:v>
                </c:pt>
                <c:pt idx="165">
                  <c:v>68.142999725341795</c:v>
                </c:pt>
                <c:pt idx="166">
                  <c:v>68.60589962005615</c:v>
                </c:pt>
                <c:pt idx="167">
                  <c:v>69.074199600219728</c:v>
                </c:pt>
                <c:pt idx="168">
                  <c:v>69.57809959411621</c:v>
                </c:pt>
                <c:pt idx="169">
                  <c:v>70.090599975585931</c:v>
                </c:pt>
                <c:pt idx="170">
                  <c:v>70.667200012207033</c:v>
                </c:pt>
                <c:pt idx="171">
                  <c:v>71.26130020141602</c:v>
                </c:pt>
                <c:pt idx="172">
                  <c:v>71.740699958801272</c:v>
                </c:pt>
                <c:pt idx="173">
                  <c:v>72.301399879455573</c:v>
                </c:pt>
                <c:pt idx="174">
                  <c:v>72.897699851989742</c:v>
                </c:pt>
                <c:pt idx="175">
                  <c:v>73.503800163269048</c:v>
                </c:pt>
                <c:pt idx="176">
                  <c:v>74.151599922180182</c:v>
                </c:pt>
                <c:pt idx="177">
                  <c:v>74.662399826049807</c:v>
                </c:pt>
                <c:pt idx="178">
                  <c:v>75.336599731445318</c:v>
                </c:pt>
                <c:pt idx="179">
                  <c:v>75.904799690246577</c:v>
                </c:pt>
                <c:pt idx="180">
                  <c:v>76.493199844360348</c:v>
                </c:pt>
                <c:pt idx="181">
                  <c:v>76.964099960327147</c:v>
                </c:pt>
                <c:pt idx="182">
                  <c:v>77.69479984283447</c:v>
                </c:pt>
                <c:pt idx="183">
                  <c:v>78.304699897766113</c:v>
                </c:pt>
                <c:pt idx="184">
                  <c:v>78.903900108337396</c:v>
                </c:pt>
                <c:pt idx="185">
                  <c:v>79.360600166320808</c:v>
                </c:pt>
                <c:pt idx="186">
                  <c:v>79.897000389099119</c:v>
                </c:pt>
                <c:pt idx="187">
                  <c:v>80.527300148010255</c:v>
                </c:pt>
                <c:pt idx="188">
                  <c:v>81.117999992370599</c:v>
                </c:pt>
                <c:pt idx="189">
                  <c:v>81.930499954223635</c:v>
                </c:pt>
                <c:pt idx="190">
                  <c:v>82.583700180053711</c:v>
                </c:pt>
                <c:pt idx="191">
                  <c:v>83.208999824523929</c:v>
                </c:pt>
                <c:pt idx="192">
                  <c:v>83.655999946594235</c:v>
                </c:pt>
                <c:pt idx="193">
                  <c:v>84.356399803161622</c:v>
                </c:pt>
                <c:pt idx="194">
                  <c:v>84.968999938964842</c:v>
                </c:pt>
                <c:pt idx="195">
                  <c:v>85.432499961853026</c:v>
                </c:pt>
                <c:pt idx="196">
                  <c:v>85.823299942016604</c:v>
                </c:pt>
                <c:pt idx="197">
                  <c:v>86.34569976806641</c:v>
                </c:pt>
                <c:pt idx="198">
                  <c:v>86.836199760437012</c:v>
                </c:pt>
                <c:pt idx="199">
                  <c:v>87.260499725341802</c:v>
                </c:pt>
                <c:pt idx="200">
                  <c:v>87.745499763488766</c:v>
                </c:pt>
                <c:pt idx="201">
                  <c:v>88.131700172424317</c:v>
                </c:pt>
                <c:pt idx="202">
                  <c:v>88.688200302124017</c:v>
                </c:pt>
                <c:pt idx="203">
                  <c:v>89.266000251770024</c:v>
                </c:pt>
                <c:pt idx="204">
                  <c:v>89.898400192260738</c:v>
                </c:pt>
                <c:pt idx="205">
                  <c:v>90.531900291442867</c:v>
                </c:pt>
                <c:pt idx="206">
                  <c:v>91.043300247192377</c:v>
                </c:pt>
                <c:pt idx="207">
                  <c:v>91.568000221252447</c:v>
                </c:pt>
                <c:pt idx="208">
                  <c:v>92.088100090026856</c:v>
                </c:pt>
                <c:pt idx="209">
                  <c:v>92.70519992828369</c:v>
                </c:pt>
                <c:pt idx="210">
                  <c:v>93.275900077819827</c:v>
                </c:pt>
                <c:pt idx="211">
                  <c:v>93.948900032043454</c:v>
                </c:pt>
                <c:pt idx="212">
                  <c:v>94.507800025939943</c:v>
                </c:pt>
                <c:pt idx="213">
                  <c:v>95.021800231933597</c:v>
                </c:pt>
                <c:pt idx="214">
                  <c:v>95.541099853515618</c:v>
                </c:pt>
                <c:pt idx="215">
                  <c:v>96.240100212097161</c:v>
                </c:pt>
                <c:pt idx="216">
                  <c:v>96.859300155639644</c:v>
                </c:pt>
                <c:pt idx="217">
                  <c:v>97.421500053405765</c:v>
                </c:pt>
                <c:pt idx="218">
                  <c:v>98.092999916076664</c:v>
                </c:pt>
                <c:pt idx="219">
                  <c:v>98.736299972534184</c:v>
                </c:pt>
                <c:pt idx="220">
                  <c:v>99.358800239562981</c:v>
                </c:pt>
                <c:pt idx="221">
                  <c:v>99.932799873352053</c:v>
                </c:pt>
                <c:pt idx="222">
                  <c:v>100.50309967041015</c:v>
                </c:pt>
                <c:pt idx="223">
                  <c:v>101.02909984588624</c:v>
                </c:pt>
                <c:pt idx="224">
                  <c:v>101.62499942779542</c:v>
                </c:pt>
                <c:pt idx="225">
                  <c:v>102.16139945983886</c:v>
                </c:pt>
                <c:pt idx="226">
                  <c:v>102.8644998550415</c:v>
                </c:pt>
                <c:pt idx="227">
                  <c:v>103.42959980010987</c:v>
                </c:pt>
                <c:pt idx="228">
                  <c:v>103.89119968414306</c:v>
                </c:pt>
                <c:pt idx="229">
                  <c:v>104.63739971160889</c:v>
                </c:pt>
                <c:pt idx="230">
                  <c:v>105.16309963226318</c:v>
                </c:pt>
                <c:pt idx="231">
                  <c:v>105.75169979095459</c:v>
                </c:pt>
                <c:pt idx="232">
                  <c:v>106.33549968719483</c:v>
                </c:pt>
                <c:pt idx="233">
                  <c:v>106.87739967346191</c:v>
                </c:pt>
                <c:pt idx="234">
                  <c:v>107.43739971160889</c:v>
                </c:pt>
                <c:pt idx="235">
                  <c:v>108.05689998626708</c:v>
                </c:pt>
                <c:pt idx="236">
                  <c:v>108.46769973754883</c:v>
                </c:pt>
                <c:pt idx="237">
                  <c:v>109.08479995727539</c:v>
                </c:pt>
                <c:pt idx="238">
                  <c:v>109.52089981079102</c:v>
                </c:pt>
                <c:pt idx="239">
                  <c:v>110.00109981536865</c:v>
                </c:pt>
                <c:pt idx="240">
                  <c:v>110.53979961395264</c:v>
                </c:pt>
                <c:pt idx="241">
                  <c:v>111.13839981079101</c:v>
                </c:pt>
                <c:pt idx="242">
                  <c:v>111.57360008239746</c:v>
                </c:pt>
                <c:pt idx="243">
                  <c:v>112.06090019226075</c:v>
                </c:pt>
                <c:pt idx="244">
                  <c:v>112.61950023651123</c:v>
                </c:pt>
                <c:pt idx="245">
                  <c:v>113.17440013885498</c:v>
                </c:pt>
                <c:pt idx="246">
                  <c:v>113.76030033111573</c:v>
                </c:pt>
                <c:pt idx="247">
                  <c:v>114.34650012969971</c:v>
                </c:pt>
                <c:pt idx="248">
                  <c:v>114.88689990997314</c:v>
                </c:pt>
                <c:pt idx="249">
                  <c:v>115.45919975280762</c:v>
                </c:pt>
                <c:pt idx="250">
                  <c:v>115.95989948272705</c:v>
                </c:pt>
                <c:pt idx="251">
                  <c:v>116.61419990539551</c:v>
                </c:pt>
                <c:pt idx="252">
                  <c:v>117.15169982910156</c:v>
                </c:pt>
                <c:pt idx="253">
                  <c:v>117.68580005645752</c:v>
                </c:pt>
                <c:pt idx="254">
                  <c:v>118.21040042877198</c:v>
                </c:pt>
                <c:pt idx="255">
                  <c:v>118.87160037994384</c:v>
                </c:pt>
                <c:pt idx="256">
                  <c:v>119.4826005935669</c:v>
                </c:pt>
                <c:pt idx="257">
                  <c:v>120.07570041656494</c:v>
                </c:pt>
                <c:pt idx="258">
                  <c:v>120.66629985809327</c:v>
                </c:pt>
                <c:pt idx="259">
                  <c:v>121.25789962768555</c:v>
                </c:pt>
                <c:pt idx="260">
                  <c:v>121.91599952697754</c:v>
                </c:pt>
                <c:pt idx="261">
                  <c:v>122.57749984741211</c:v>
                </c:pt>
                <c:pt idx="262">
                  <c:v>123.01420051574706</c:v>
                </c:pt>
                <c:pt idx="263">
                  <c:v>123.49620018005371</c:v>
                </c:pt>
                <c:pt idx="264">
                  <c:v>124.01490043640136</c:v>
                </c:pt>
                <c:pt idx="265">
                  <c:v>124.58170028686523</c:v>
                </c:pt>
                <c:pt idx="266">
                  <c:v>125.14640037536621</c:v>
                </c:pt>
                <c:pt idx="267">
                  <c:v>125.67930030822754</c:v>
                </c:pt>
                <c:pt idx="268">
                  <c:v>126.16470024108887</c:v>
                </c:pt>
                <c:pt idx="269">
                  <c:v>126.82909980773925</c:v>
                </c:pt>
                <c:pt idx="270">
                  <c:v>127.38510017395019</c:v>
                </c:pt>
                <c:pt idx="271">
                  <c:v>127.82489959716797</c:v>
                </c:pt>
                <c:pt idx="272">
                  <c:v>128.36339988708497</c:v>
                </c:pt>
                <c:pt idx="273">
                  <c:v>128.75300025939941</c:v>
                </c:pt>
                <c:pt idx="274">
                  <c:v>129.1496004486084</c:v>
                </c:pt>
                <c:pt idx="275">
                  <c:v>129.63570030212404</c:v>
                </c:pt>
                <c:pt idx="276">
                  <c:v>130.04250015258788</c:v>
                </c:pt>
                <c:pt idx="277">
                  <c:v>130.61929939270019</c:v>
                </c:pt>
                <c:pt idx="278">
                  <c:v>131.06759925842286</c:v>
                </c:pt>
                <c:pt idx="279">
                  <c:v>131.53599975585936</c:v>
                </c:pt>
                <c:pt idx="280">
                  <c:v>131.99709976196289</c:v>
                </c:pt>
                <c:pt idx="281">
                  <c:v>132.56730056762694</c:v>
                </c:pt>
                <c:pt idx="282">
                  <c:v>133.04730018615723</c:v>
                </c:pt>
                <c:pt idx="283">
                  <c:v>133.40010025024415</c:v>
                </c:pt>
                <c:pt idx="284">
                  <c:v>133.87930076599122</c:v>
                </c:pt>
                <c:pt idx="285">
                  <c:v>134.3339003753662</c:v>
                </c:pt>
                <c:pt idx="286">
                  <c:v>134.98120025634765</c:v>
                </c:pt>
                <c:pt idx="287">
                  <c:v>135.5338005065918</c:v>
                </c:pt>
                <c:pt idx="288">
                  <c:v>136.14260063171386</c:v>
                </c:pt>
                <c:pt idx="289">
                  <c:v>136.57330039978027</c:v>
                </c:pt>
                <c:pt idx="290">
                  <c:v>137.09039978027343</c:v>
                </c:pt>
                <c:pt idx="291">
                  <c:v>137.60539962768556</c:v>
                </c:pt>
                <c:pt idx="292">
                  <c:v>138.13239921569823</c:v>
                </c:pt>
                <c:pt idx="293">
                  <c:v>138.51779945373536</c:v>
                </c:pt>
                <c:pt idx="294">
                  <c:v>138.95619949340821</c:v>
                </c:pt>
                <c:pt idx="295">
                  <c:v>139.44779960632323</c:v>
                </c:pt>
                <c:pt idx="296">
                  <c:v>139.96559944152833</c:v>
                </c:pt>
                <c:pt idx="297">
                  <c:v>140.53399917602539</c:v>
                </c:pt>
                <c:pt idx="298">
                  <c:v>140.95019943237304</c:v>
                </c:pt>
                <c:pt idx="299">
                  <c:v>141.41269927978516</c:v>
                </c:pt>
                <c:pt idx="300">
                  <c:v>141.85939941406249</c:v>
                </c:pt>
                <c:pt idx="301">
                  <c:v>142.3669992828369</c:v>
                </c:pt>
                <c:pt idx="302">
                  <c:v>142.73789939880371</c:v>
                </c:pt>
                <c:pt idx="303">
                  <c:v>143.14439987182618</c:v>
                </c:pt>
                <c:pt idx="304">
                  <c:v>143.57340003967286</c:v>
                </c:pt>
                <c:pt idx="305">
                  <c:v>144.12069999694825</c:v>
                </c:pt>
                <c:pt idx="306">
                  <c:v>144.52009994506835</c:v>
                </c:pt>
                <c:pt idx="307">
                  <c:v>144.95839958190919</c:v>
                </c:pt>
                <c:pt idx="308">
                  <c:v>145.28909957885742</c:v>
                </c:pt>
                <c:pt idx="309">
                  <c:v>145.78430007934571</c:v>
                </c:pt>
                <c:pt idx="310">
                  <c:v>146.18029975891113</c:v>
                </c:pt>
                <c:pt idx="311">
                  <c:v>146.62609970092774</c:v>
                </c:pt>
                <c:pt idx="312">
                  <c:v>147.12859977722167</c:v>
                </c:pt>
                <c:pt idx="313">
                  <c:v>147.47460006713868</c:v>
                </c:pt>
                <c:pt idx="314">
                  <c:v>147.82589965820313</c:v>
                </c:pt>
                <c:pt idx="315">
                  <c:v>148.20230056762696</c:v>
                </c:pt>
                <c:pt idx="316">
                  <c:v>148.5395002746582</c:v>
                </c:pt>
                <c:pt idx="317">
                  <c:v>148.97860069274901</c:v>
                </c:pt>
                <c:pt idx="318">
                  <c:v>149.3489005279541</c:v>
                </c:pt>
                <c:pt idx="319">
                  <c:v>149.77080024719237</c:v>
                </c:pt>
                <c:pt idx="320">
                  <c:v>150.17179985046386</c:v>
                </c:pt>
                <c:pt idx="321">
                  <c:v>150.66550018310548</c:v>
                </c:pt>
                <c:pt idx="322">
                  <c:v>150.99259979248046</c:v>
                </c:pt>
                <c:pt idx="323">
                  <c:v>151.38110023498535</c:v>
                </c:pt>
                <c:pt idx="324">
                  <c:v>151.75980018615724</c:v>
                </c:pt>
                <c:pt idx="325">
                  <c:v>152.15430030822753</c:v>
                </c:pt>
                <c:pt idx="326">
                  <c:v>152.55790016174316</c:v>
                </c:pt>
                <c:pt idx="327">
                  <c:v>152.96990036010743</c:v>
                </c:pt>
                <c:pt idx="328">
                  <c:v>153.45240104675293</c:v>
                </c:pt>
                <c:pt idx="329">
                  <c:v>153.78340072631835</c:v>
                </c:pt>
                <c:pt idx="330">
                  <c:v>154.05330039978028</c:v>
                </c:pt>
                <c:pt idx="331">
                  <c:v>154.47289962768554</c:v>
                </c:pt>
                <c:pt idx="332">
                  <c:v>154.82719985961913</c:v>
                </c:pt>
                <c:pt idx="333">
                  <c:v>155.21450057983398</c:v>
                </c:pt>
                <c:pt idx="334">
                  <c:v>155.67160064697265</c:v>
                </c:pt>
                <c:pt idx="335">
                  <c:v>156.09440063476563</c:v>
                </c:pt>
                <c:pt idx="336">
                  <c:v>156.47840126037599</c:v>
                </c:pt>
                <c:pt idx="337">
                  <c:v>156.77230110168458</c:v>
                </c:pt>
                <c:pt idx="338">
                  <c:v>157.03420097351074</c:v>
                </c:pt>
                <c:pt idx="339">
                  <c:v>157.43510063171388</c:v>
                </c:pt>
                <c:pt idx="340">
                  <c:v>157.72319976806639</c:v>
                </c:pt>
                <c:pt idx="341">
                  <c:v>158.08280044555664</c:v>
                </c:pt>
                <c:pt idx="342">
                  <c:v>158.37109977722167</c:v>
                </c:pt>
                <c:pt idx="343">
                  <c:v>158.58039955139159</c:v>
                </c:pt>
                <c:pt idx="344">
                  <c:v>158.91859977722169</c:v>
                </c:pt>
                <c:pt idx="345">
                  <c:v>159.25909957885742</c:v>
                </c:pt>
                <c:pt idx="346">
                  <c:v>159.55809959411621</c:v>
                </c:pt>
                <c:pt idx="347">
                  <c:v>159.83889991760253</c:v>
                </c:pt>
                <c:pt idx="348">
                  <c:v>160.06060020446776</c:v>
                </c:pt>
                <c:pt idx="349">
                  <c:v>160.34860069274902</c:v>
                </c:pt>
                <c:pt idx="350">
                  <c:v>160.61380088806152</c:v>
                </c:pt>
                <c:pt idx="351">
                  <c:v>160.95730072021485</c:v>
                </c:pt>
                <c:pt idx="352">
                  <c:v>161.21210021972655</c:v>
                </c:pt>
                <c:pt idx="353">
                  <c:v>161.55190048217773</c:v>
                </c:pt>
                <c:pt idx="354">
                  <c:v>161.73240051269531</c:v>
                </c:pt>
                <c:pt idx="355">
                  <c:v>161.97020042419433</c:v>
                </c:pt>
                <c:pt idx="356">
                  <c:v>162.2558000946045</c:v>
                </c:pt>
                <c:pt idx="357">
                  <c:v>162.55689933776856</c:v>
                </c:pt>
                <c:pt idx="358">
                  <c:v>162.75780006408692</c:v>
                </c:pt>
                <c:pt idx="359">
                  <c:v>163.00040000915527</c:v>
                </c:pt>
                <c:pt idx="360">
                  <c:v>163.29549972534178</c:v>
                </c:pt>
                <c:pt idx="361">
                  <c:v>163.54449951171875</c:v>
                </c:pt>
                <c:pt idx="362">
                  <c:v>163.745</c:v>
                </c:pt>
                <c:pt idx="363">
                  <c:v>163.9679997253418</c:v>
                </c:pt>
                <c:pt idx="364">
                  <c:v>164.18349975585937</c:v>
                </c:pt>
                <c:pt idx="365">
                  <c:v>164.47529968261719</c:v>
                </c:pt>
                <c:pt idx="366">
                  <c:v>164.79439956665038</c:v>
                </c:pt>
                <c:pt idx="367">
                  <c:v>165.05589965820312</c:v>
                </c:pt>
                <c:pt idx="368">
                  <c:v>165.29000015258788</c:v>
                </c:pt>
                <c:pt idx="369">
                  <c:v>165.5115997314453</c:v>
                </c:pt>
                <c:pt idx="370">
                  <c:v>165.70980026245118</c:v>
                </c:pt>
                <c:pt idx="371">
                  <c:v>166.03010025024415</c:v>
                </c:pt>
                <c:pt idx="372">
                  <c:v>166.3279002380371</c:v>
                </c:pt>
                <c:pt idx="373">
                  <c:v>166.52450012207032</c:v>
                </c:pt>
                <c:pt idx="374">
                  <c:v>166.725400390625</c:v>
                </c:pt>
                <c:pt idx="375">
                  <c:v>167.03160011291504</c:v>
                </c:pt>
                <c:pt idx="376">
                  <c:v>167.26439994812011</c:v>
                </c:pt>
                <c:pt idx="377">
                  <c:v>167.49689994812013</c:v>
                </c:pt>
                <c:pt idx="378">
                  <c:v>167.68930015563964</c:v>
                </c:pt>
                <c:pt idx="379">
                  <c:v>167.85510032653809</c:v>
                </c:pt>
                <c:pt idx="380">
                  <c:v>167.97850013732909</c:v>
                </c:pt>
                <c:pt idx="381">
                  <c:v>168.19800025939941</c:v>
                </c:pt>
                <c:pt idx="382">
                  <c:v>168.38119995117188</c:v>
                </c:pt>
                <c:pt idx="383">
                  <c:v>168.48480010986327</c:v>
                </c:pt>
                <c:pt idx="384">
                  <c:v>168.59249984741211</c:v>
                </c:pt>
                <c:pt idx="385">
                  <c:v>168.71600036621095</c:v>
                </c:pt>
                <c:pt idx="386">
                  <c:v>168.78160049438478</c:v>
                </c:pt>
                <c:pt idx="387">
                  <c:v>168.93320083618164</c:v>
                </c:pt>
                <c:pt idx="388">
                  <c:v>169.0731007385254</c:v>
                </c:pt>
                <c:pt idx="389">
                  <c:v>169.17990051269533</c:v>
                </c:pt>
                <c:pt idx="390">
                  <c:v>169.27520065307618</c:v>
                </c:pt>
                <c:pt idx="391">
                  <c:v>169.45410095214845</c:v>
                </c:pt>
                <c:pt idx="392">
                  <c:v>169.59330078125001</c:v>
                </c:pt>
                <c:pt idx="393">
                  <c:v>169.80620056152344</c:v>
                </c:pt>
                <c:pt idx="394">
                  <c:v>169.85580047607422</c:v>
                </c:pt>
                <c:pt idx="395">
                  <c:v>170.00740020751954</c:v>
                </c:pt>
                <c:pt idx="396">
                  <c:v>170.10380020141602</c:v>
                </c:pt>
                <c:pt idx="397">
                  <c:v>170.23400009155273</c:v>
                </c:pt>
                <c:pt idx="398">
                  <c:v>170.36850006103515</c:v>
                </c:pt>
                <c:pt idx="399">
                  <c:v>170.48039947509767</c:v>
                </c:pt>
                <c:pt idx="400">
                  <c:v>170.66580001831053</c:v>
                </c:pt>
                <c:pt idx="401">
                  <c:v>170.77210006713867</c:v>
                </c:pt>
                <c:pt idx="402">
                  <c:v>170.88560012817382</c:v>
                </c:pt>
                <c:pt idx="403">
                  <c:v>171.02850021362303</c:v>
                </c:pt>
                <c:pt idx="404">
                  <c:v>171.15699981689454</c:v>
                </c:pt>
                <c:pt idx="405">
                  <c:v>171.272999420166</c:v>
                </c:pt>
                <c:pt idx="406">
                  <c:v>171.35329940795899</c:v>
                </c:pt>
                <c:pt idx="407">
                  <c:v>171.49079986572266</c:v>
                </c:pt>
                <c:pt idx="408">
                  <c:v>171.69639999389648</c:v>
                </c:pt>
                <c:pt idx="409">
                  <c:v>171.77759994506835</c:v>
                </c:pt>
                <c:pt idx="410">
                  <c:v>171.82260025024414</c:v>
                </c:pt>
                <c:pt idx="411">
                  <c:v>171.89830032348632</c:v>
                </c:pt>
                <c:pt idx="412">
                  <c:v>171.9752003479004</c:v>
                </c:pt>
                <c:pt idx="413">
                  <c:v>172.09360046386718</c:v>
                </c:pt>
                <c:pt idx="414">
                  <c:v>172.16880020141602</c:v>
                </c:pt>
                <c:pt idx="415">
                  <c:v>172.33600021362304</c:v>
                </c:pt>
                <c:pt idx="416">
                  <c:v>172.48500000000001</c:v>
                </c:pt>
                <c:pt idx="417">
                  <c:v>172.58890014648438</c:v>
                </c:pt>
                <c:pt idx="418">
                  <c:v>172.63969970703124</c:v>
                </c:pt>
                <c:pt idx="419">
                  <c:v>172.6850993347168</c:v>
                </c:pt>
                <c:pt idx="420">
                  <c:v>172.7204997253418</c:v>
                </c:pt>
                <c:pt idx="421">
                  <c:v>172.82770004272462</c:v>
                </c:pt>
                <c:pt idx="422">
                  <c:v>172.97769989013671</c:v>
                </c:pt>
                <c:pt idx="423">
                  <c:v>173.12649948120117</c:v>
                </c:pt>
                <c:pt idx="424">
                  <c:v>173.24449966430663</c:v>
                </c:pt>
                <c:pt idx="425">
                  <c:v>173.27249954223632</c:v>
                </c:pt>
                <c:pt idx="426">
                  <c:v>173.29759994506836</c:v>
                </c:pt>
                <c:pt idx="427">
                  <c:v>173.30269973754883</c:v>
                </c:pt>
                <c:pt idx="428">
                  <c:v>173.36160018920899</c:v>
                </c:pt>
                <c:pt idx="429">
                  <c:v>173.39170089721679</c:v>
                </c:pt>
                <c:pt idx="430">
                  <c:v>173.44130081176758</c:v>
                </c:pt>
                <c:pt idx="431">
                  <c:v>173.5556005859375</c:v>
                </c:pt>
                <c:pt idx="432">
                  <c:v>173.68510025024415</c:v>
                </c:pt>
                <c:pt idx="433">
                  <c:v>173.80039993286132</c:v>
                </c:pt>
                <c:pt idx="434">
                  <c:v>173.81300018310546</c:v>
                </c:pt>
                <c:pt idx="435">
                  <c:v>173.845</c:v>
                </c:pt>
                <c:pt idx="436">
                  <c:v>173.98350006103516</c:v>
                </c:pt>
                <c:pt idx="437">
                  <c:v>174.12010025024415</c:v>
                </c:pt>
                <c:pt idx="438">
                  <c:v>174.10100021362305</c:v>
                </c:pt>
                <c:pt idx="439">
                  <c:v>174.18479934692382</c:v>
                </c:pt>
                <c:pt idx="440">
                  <c:v>174.17879989624024</c:v>
                </c:pt>
                <c:pt idx="441">
                  <c:v>174.20659942626952</c:v>
                </c:pt>
                <c:pt idx="442">
                  <c:v>174.21849975585937</c:v>
                </c:pt>
                <c:pt idx="443">
                  <c:v>174.2577995300293</c:v>
                </c:pt>
                <c:pt idx="444">
                  <c:v>174.25989974975585</c:v>
                </c:pt>
                <c:pt idx="445">
                  <c:v>174.36690002441406</c:v>
                </c:pt>
                <c:pt idx="446">
                  <c:v>174.38640014648436</c:v>
                </c:pt>
                <c:pt idx="447">
                  <c:v>174.41519973754882</c:v>
                </c:pt>
                <c:pt idx="448">
                  <c:v>174.49519958496094</c:v>
                </c:pt>
                <c:pt idx="449">
                  <c:v>174.47059967041017</c:v>
                </c:pt>
                <c:pt idx="450">
                  <c:v>174.42849960327149</c:v>
                </c:pt>
                <c:pt idx="451">
                  <c:v>174.45079956054687</c:v>
                </c:pt>
                <c:pt idx="452">
                  <c:v>174.48069961547853</c:v>
                </c:pt>
                <c:pt idx="453">
                  <c:v>174.52880004882812</c:v>
                </c:pt>
                <c:pt idx="454">
                  <c:v>174.56359954833985</c:v>
                </c:pt>
                <c:pt idx="455">
                  <c:v>174.63029960632323</c:v>
                </c:pt>
                <c:pt idx="456">
                  <c:v>174.73689964294434</c:v>
                </c:pt>
                <c:pt idx="457">
                  <c:v>174.80089973449708</c:v>
                </c:pt>
                <c:pt idx="458">
                  <c:v>174.82389991760255</c:v>
                </c:pt>
                <c:pt idx="459">
                  <c:v>174.84869979858399</c:v>
                </c:pt>
                <c:pt idx="460">
                  <c:v>174.88699996948242</c:v>
                </c:pt>
                <c:pt idx="461">
                  <c:v>174.92940002441406</c:v>
                </c:pt>
                <c:pt idx="462">
                  <c:v>174.98069961547853</c:v>
                </c:pt>
                <c:pt idx="463">
                  <c:v>174.95679962158204</c:v>
                </c:pt>
                <c:pt idx="464">
                  <c:v>174.98760025024413</c:v>
                </c:pt>
                <c:pt idx="465">
                  <c:v>174.99170013427735</c:v>
                </c:pt>
                <c:pt idx="466">
                  <c:v>175.03099990844726</c:v>
                </c:pt>
                <c:pt idx="467">
                  <c:v>175.04720001220704</c:v>
                </c:pt>
                <c:pt idx="468">
                  <c:v>175.06750030517577</c:v>
                </c:pt>
                <c:pt idx="469">
                  <c:v>175.11309997558592</c:v>
                </c:pt>
                <c:pt idx="470">
                  <c:v>175.14629959106446</c:v>
                </c:pt>
                <c:pt idx="471">
                  <c:v>175.15219894409179</c:v>
                </c:pt>
                <c:pt idx="472">
                  <c:v>175.18419876098633</c:v>
                </c:pt>
                <c:pt idx="473">
                  <c:v>175.19119918823242</c:v>
                </c:pt>
                <c:pt idx="474">
                  <c:v>175.19069931030273</c:v>
                </c:pt>
                <c:pt idx="475">
                  <c:v>175.22349914550782</c:v>
                </c:pt>
                <c:pt idx="476">
                  <c:v>175.26499969482421</c:v>
                </c:pt>
                <c:pt idx="477">
                  <c:v>175.32689987182619</c:v>
                </c:pt>
                <c:pt idx="478">
                  <c:v>175.37709991455077</c:v>
                </c:pt>
                <c:pt idx="479">
                  <c:v>175.40180068969727</c:v>
                </c:pt>
                <c:pt idx="480">
                  <c:v>175.4706004333496</c:v>
                </c:pt>
                <c:pt idx="481">
                  <c:v>175.48450088500977</c:v>
                </c:pt>
                <c:pt idx="482">
                  <c:v>175.47680068969726</c:v>
                </c:pt>
                <c:pt idx="483">
                  <c:v>175.50269989013671</c:v>
                </c:pt>
                <c:pt idx="484">
                  <c:v>175.55809951782226</c:v>
                </c:pt>
                <c:pt idx="485">
                  <c:v>175.61900009155272</c:v>
                </c:pt>
                <c:pt idx="486">
                  <c:v>175.63669952392578</c:v>
                </c:pt>
                <c:pt idx="487">
                  <c:v>175.70999954223632</c:v>
                </c:pt>
                <c:pt idx="488">
                  <c:v>175.73409927368164</c:v>
                </c:pt>
                <c:pt idx="489">
                  <c:v>175.7594994354248</c:v>
                </c:pt>
                <c:pt idx="490">
                  <c:v>175.74789955139161</c:v>
                </c:pt>
                <c:pt idx="491">
                  <c:v>175.78599967956544</c:v>
                </c:pt>
                <c:pt idx="492">
                  <c:v>175.73969947814942</c:v>
                </c:pt>
                <c:pt idx="493">
                  <c:v>175.74639976501464</c:v>
                </c:pt>
                <c:pt idx="494">
                  <c:v>175.71670005798339</c:v>
                </c:pt>
                <c:pt idx="495">
                  <c:v>175.72590034484864</c:v>
                </c:pt>
                <c:pt idx="496">
                  <c:v>175.72059944152832</c:v>
                </c:pt>
                <c:pt idx="497">
                  <c:v>175.79829948425294</c:v>
                </c:pt>
                <c:pt idx="498">
                  <c:v>175.79939956665038</c:v>
                </c:pt>
                <c:pt idx="499">
                  <c:v>175.77069961547852</c:v>
                </c:pt>
                <c:pt idx="500">
                  <c:v>175.78849945068359</c:v>
                </c:pt>
                <c:pt idx="501">
                  <c:v>175.76810020446777</c:v>
                </c:pt>
                <c:pt idx="502">
                  <c:v>175.73009971618652</c:v>
                </c:pt>
                <c:pt idx="503">
                  <c:v>175.77050025939943</c:v>
                </c:pt>
                <c:pt idx="504">
                  <c:v>175.77730033874511</c:v>
                </c:pt>
                <c:pt idx="505">
                  <c:v>175.78039939880372</c:v>
                </c:pt>
                <c:pt idx="506">
                  <c:v>175.76249946594237</c:v>
                </c:pt>
                <c:pt idx="507">
                  <c:v>175.79979972839357</c:v>
                </c:pt>
                <c:pt idx="508">
                  <c:v>175.7807997894287</c:v>
                </c:pt>
                <c:pt idx="509">
                  <c:v>175.81579994201661</c:v>
                </c:pt>
                <c:pt idx="510">
                  <c:v>175.84699989318847</c:v>
                </c:pt>
                <c:pt idx="511">
                  <c:v>175.83490028381348</c:v>
                </c:pt>
                <c:pt idx="512">
                  <c:v>175.8550998687744</c:v>
                </c:pt>
                <c:pt idx="513">
                  <c:v>175.86919929504396</c:v>
                </c:pt>
                <c:pt idx="514">
                  <c:v>175.87759941101075</c:v>
                </c:pt>
                <c:pt idx="515">
                  <c:v>175.87339958190918</c:v>
                </c:pt>
                <c:pt idx="516">
                  <c:v>175.88789970397949</c:v>
                </c:pt>
                <c:pt idx="517">
                  <c:v>175.89459999084474</c:v>
                </c:pt>
                <c:pt idx="518">
                  <c:v>175.91009986877441</c:v>
                </c:pt>
                <c:pt idx="519">
                  <c:v>175.88500007629395</c:v>
                </c:pt>
                <c:pt idx="520">
                  <c:v>175.83100006103516</c:v>
                </c:pt>
                <c:pt idx="521">
                  <c:v>175.78949996948242</c:v>
                </c:pt>
                <c:pt idx="522">
                  <c:v>175.7358999633789</c:v>
                </c:pt>
                <c:pt idx="523">
                  <c:v>175.69710052490234</c:v>
                </c:pt>
                <c:pt idx="524">
                  <c:v>175.7029002380371</c:v>
                </c:pt>
                <c:pt idx="525">
                  <c:v>175.73</c:v>
                </c:pt>
                <c:pt idx="526">
                  <c:v>175.74160003662109</c:v>
                </c:pt>
                <c:pt idx="527">
                  <c:v>175.70470031738282</c:v>
                </c:pt>
                <c:pt idx="528">
                  <c:v>175.67699996948241</c:v>
                </c:pt>
                <c:pt idx="529">
                  <c:v>175.6817999267578</c:v>
                </c:pt>
                <c:pt idx="530">
                  <c:v>175.70440017700196</c:v>
                </c:pt>
                <c:pt idx="531">
                  <c:v>175.76890045166016</c:v>
                </c:pt>
                <c:pt idx="532">
                  <c:v>175.75280029296874</c:v>
                </c:pt>
                <c:pt idx="533">
                  <c:v>175.74300018310547</c:v>
                </c:pt>
                <c:pt idx="534">
                  <c:v>175.74370056152344</c:v>
                </c:pt>
                <c:pt idx="535">
                  <c:v>175.76490020751953</c:v>
                </c:pt>
                <c:pt idx="536">
                  <c:v>175.8115998840332</c:v>
                </c:pt>
                <c:pt idx="537">
                  <c:v>175.84289962768554</c:v>
                </c:pt>
                <c:pt idx="538">
                  <c:v>175.82569915771484</c:v>
                </c:pt>
                <c:pt idx="539">
                  <c:v>175.80949928283692</c:v>
                </c:pt>
                <c:pt idx="540">
                  <c:v>175.77009971618654</c:v>
                </c:pt>
                <c:pt idx="541">
                  <c:v>175.78569946289062</c:v>
                </c:pt>
                <c:pt idx="542">
                  <c:v>175.84719940185548</c:v>
                </c:pt>
                <c:pt idx="543">
                  <c:v>175.8531999206543</c:v>
                </c:pt>
                <c:pt idx="544">
                  <c:v>175.8717999267578</c:v>
                </c:pt>
                <c:pt idx="545">
                  <c:v>175.85739990234376</c:v>
                </c:pt>
                <c:pt idx="546">
                  <c:v>175.89009963989258</c:v>
                </c:pt>
                <c:pt idx="547">
                  <c:v>175.84839981079102</c:v>
                </c:pt>
                <c:pt idx="548">
                  <c:v>175.79630004882813</c:v>
                </c:pt>
                <c:pt idx="549">
                  <c:v>175.8338995361328</c:v>
                </c:pt>
                <c:pt idx="550">
                  <c:v>175.88310012817382</c:v>
                </c:pt>
                <c:pt idx="551">
                  <c:v>175.81510025024414</c:v>
                </c:pt>
                <c:pt idx="552">
                  <c:v>175.82329986572265</c:v>
                </c:pt>
                <c:pt idx="553">
                  <c:v>175.82629974365236</c:v>
                </c:pt>
                <c:pt idx="554">
                  <c:v>175.8024993133545</c:v>
                </c:pt>
                <c:pt idx="555">
                  <c:v>175.82619941711425</c:v>
                </c:pt>
                <c:pt idx="556">
                  <c:v>175.82399986267089</c:v>
                </c:pt>
                <c:pt idx="557">
                  <c:v>175.8432997894287</c:v>
                </c:pt>
                <c:pt idx="558">
                  <c:v>175.84660011291504</c:v>
                </c:pt>
                <c:pt idx="559">
                  <c:v>175.78139991760253</c:v>
                </c:pt>
                <c:pt idx="560">
                  <c:v>175.72989997863769</c:v>
                </c:pt>
                <c:pt idx="561">
                  <c:v>175.7132997894287</c:v>
                </c:pt>
                <c:pt idx="562">
                  <c:v>175.69609970092773</c:v>
                </c:pt>
                <c:pt idx="563">
                  <c:v>175.71940002441406</c:v>
                </c:pt>
                <c:pt idx="564">
                  <c:v>175.67560028076173</c:v>
                </c:pt>
                <c:pt idx="565">
                  <c:v>175.68420013427735</c:v>
                </c:pt>
                <c:pt idx="566">
                  <c:v>175.6831997680664</c:v>
                </c:pt>
                <c:pt idx="567">
                  <c:v>175.69049957275391</c:v>
                </c:pt>
                <c:pt idx="568">
                  <c:v>175.69549911499024</c:v>
                </c:pt>
                <c:pt idx="569">
                  <c:v>175.74909934997558</c:v>
                </c:pt>
                <c:pt idx="570">
                  <c:v>175.75630035400391</c:v>
                </c:pt>
                <c:pt idx="571">
                  <c:v>175.74159988403321</c:v>
                </c:pt>
                <c:pt idx="572">
                  <c:v>175.71829971313477</c:v>
                </c:pt>
                <c:pt idx="573">
                  <c:v>175.73710021972656</c:v>
                </c:pt>
                <c:pt idx="574">
                  <c:v>175.72720001220702</c:v>
                </c:pt>
                <c:pt idx="575">
                  <c:v>175.7571002960205</c:v>
                </c:pt>
                <c:pt idx="576">
                  <c:v>175.78019996643067</c:v>
                </c:pt>
                <c:pt idx="577">
                  <c:v>175.84339981079103</c:v>
                </c:pt>
                <c:pt idx="578">
                  <c:v>175.75819992065431</c:v>
                </c:pt>
                <c:pt idx="579">
                  <c:v>175.72900009155273</c:v>
                </c:pt>
                <c:pt idx="580">
                  <c:v>175.72860031127931</c:v>
                </c:pt>
                <c:pt idx="581">
                  <c:v>175.71530014038086</c:v>
                </c:pt>
                <c:pt idx="582">
                  <c:v>175.74200012207032</c:v>
                </c:pt>
                <c:pt idx="583">
                  <c:v>175.7833000946045</c:v>
                </c:pt>
                <c:pt idx="584">
                  <c:v>175.79730018615723</c:v>
                </c:pt>
                <c:pt idx="585">
                  <c:v>175.77799995422365</c:v>
                </c:pt>
                <c:pt idx="586">
                  <c:v>175.78329986572265</c:v>
                </c:pt>
                <c:pt idx="587">
                  <c:v>175.81209930419922</c:v>
                </c:pt>
                <c:pt idx="588">
                  <c:v>175.75309936523436</c:v>
                </c:pt>
                <c:pt idx="589">
                  <c:v>175.72569915771484</c:v>
                </c:pt>
                <c:pt idx="590">
                  <c:v>175.69999954223633</c:v>
                </c:pt>
                <c:pt idx="591">
                  <c:v>175.71510009765626</c:v>
                </c:pt>
                <c:pt idx="592">
                  <c:v>175.73090057373048</c:v>
                </c:pt>
                <c:pt idx="593">
                  <c:v>175.70959999084474</c:v>
                </c:pt>
                <c:pt idx="594">
                  <c:v>175.70449989318848</c:v>
                </c:pt>
                <c:pt idx="595">
                  <c:v>175.72009979248048</c:v>
                </c:pt>
                <c:pt idx="596">
                  <c:v>175.74520034790038</c:v>
                </c:pt>
                <c:pt idx="597">
                  <c:v>175.76090042114257</c:v>
                </c:pt>
                <c:pt idx="598">
                  <c:v>175.8029005432129</c:v>
                </c:pt>
                <c:pt idx="599">
                  <c:v>175.82290054321288</c:v>
                </c:pt>
                <c:pt idx="600">
                  <c:v>175.84100067138672</c:v>
                </c:pt>
                <c:pt idx="601">
                  <c:v>175.81850067138672</c:v>
                </c:pt>
                <c:pt idx="602">
                  <c:v>175.79540008544922</c:v>
                </c:pt>
                <c:pt idx="603">
                  <c:v>175.85170013427734</c:v>
                </c:pt>
                <c:pt idx="604">
                  <c:v>175.79119979858399</c:v>
                </c:pt>
                <c:pt idx="605">
                  <c:v>175.86310012817384</c:v>
                </c:pt>
                <c:pt idx="606">
                  <c:v>175.91140014648437</c:v>
                </c:pt>
                <c:pt idx="607">
                  <c:v>175.9370002746582</c:v>
                </c:pt>
                <c:pt idx="608">
                  <c:v>175.9120002746582</c:v>
                </c:pt>
                <c:pt idx="609">
                  <c:v>175.94990020751953</c:v>
                </c:pt>
                <c:pt idx="610">
                  <c:v>175.99630004882812</c:v>
                </c:pt>
                <c:pt idx="611">
                  <c:v>175.98640029907227</c:v>
                </c:pt>
                <c:pt idx="612">
                  <c:v>175.99460037231447</c:v>
                </c:pt>
                <c:pt idx="613">
                  <c:v>175.99890045166015</c:v>
                </c:pt>
                <c:pt idx="614">
                  <c:v>176.00390014648437</c:v>
                </c:pt>
                <c:pt idx="615">
                  <c:v>176.05520019531249</c:v>
                </c:pt>
                <c:pt idx="616">
                  <c:v>176.10539947509767</c:v>
                </c:pt>
                <c:pt idx="617">
                  <c:v>176.13839950561524</c:v>
                </c:pt>
                <c:pt idx="618">
                  <c:v>176.14389968872069</c:v>
                </c:pt>
                <c:pt idx="619">
                  <c:v>176.16969970703124</c:v>
                </c:pt>
                <c:pt idx="620">
                  <c:v>176.15399993896483</c:v>
                </c:pt>
                <c:pt idx="621">
                  <c:v>176.15179962158203</c:v>
                </c:pt>
                <c:pt idx="622">
                  <c:v>176.18329971313477</c:v>
                </c:pt>
                <c:pt idx="623">
                  <c:v>176.14829925537109</c:v>
                </c:pt>
                <c:pt idx="624">
                  <c:v>176.14459953308105</c:v>
                </c:pt>
                <c:pt idx="625">
                  <c:v>176.17079978942871</c:v>
                </c:pt>
                <c:pt idx="626">
                  <c:v>176.11109970092772</c:v>
                </c:pt>
                <c:pt idx="627">
                  <c:v>176.08850051879884</c:v>
                </c:pt>
                <c:pt idx="628">
                  <c:v>176.04470046997071</c:v>
                </c:pt>
                <c:pt idx="629">
                  <c:v>175.99970046997069</c:v>
                </c:pt>
                <c:pt idx="630">
                  <c:v>176.00500030517577</c:v>
                </c:pt>
                <c:pt idx="631">
                  <c:v>175.92100097656251</c:v>
                </c:pt>
                <c:pt idx="632">
                  <c:v>175.96030029296875</c:v>
                </c:pt>
                <c:pt idx="633">
                  <c:v>175.89270004272461</c:v>
                </c:pt>
                <c:pt idx="634">
                  <c:v>175.92460006713867</c:v>
                </c:pt>
                <c:pt idx="635">
                  <c:v>175.93010025024415</c:v>
                </c:pt>
                <c:pt idx="636">
                  <c:v>175.87670028686523</c:v>
                </c:pt>
                <c:pt idx="637">
                  <c:v>175.82219963073732</c:v>
                </c:pt>
                <c:pt idx="638">
                  <c:v>175.82690017700196</c:v>
                </c:pt>
                <c:pt idx="639">
                  <c:v>175.79050033569337</c:v>
                </c:pt>
                <c:pt idx="640">
                  <c:v>175.83049964904785</c:v>
                </c:pt>
                <c:pt idx="641">
                  <c:v>175.82519966125489</c:v>
                </c:pt>
                <c:pt idx="642">
                  <c:v>175.79569969177246</c:v>
                </c:pt>
                <c:pt idx="643">
                  <c:v>175.80899971008301</c:v>
                </c:pt>
                <c:pt idx="644">
                  <c:v>175.8068995666504</c:v>
                </c:pt>
                <c:pt idx="645">
                  <c:v>175.77849975585937</c:v>
                </c:pt>
                <c:pt idx="646">
                  <c:v>175.69129981994629</c:v>
                </c:pt>
                <c:pt idx="647">
                  <c:v>175.69819984436035</c:v>
                </c:pt>
                <c:pt idx="648">
                  <c:v>175.67959983825685</c:v>
                </c:pt>
                <c:pt idx="649">
                  <c:v>175.65989974975585</c:v>
                </c:pt>
                <c:pt idx="650">
                  <c:v>175.65639968872071</c:v>
                </c:pt>
                <c:pt idx="651">
                  <c:v>175.6358999633789</c:v>
                </c:pt>
                <c:pt idx="652">
                  <c:v>175.59789970397949</c:v>
                </c:pt>
                <c:pt idx="653">
                  <c:v>175.57639984130859</c:v>
                </c:pt>
                <c:pt idx="654">
                  <c:v>175.58609985351563</c:v>
                </c:pt>
                <c:pt idx="655">
                  <c:v>175.61580017089844</c:v>
                </c:pt>
                <c:pt idx="656">
                  <c:v>175.65600021362306</c:v>
                </c:pt>
                <c:pt idx="657">
                  <c:v>175.66229980468751</c:v>
                </c:pt>
                <c:pt idx="658">
                  <c:v>175.62990020751954</c:v>
                </c:pt>
                <c:pt idx="659">
                  <c:v>175.55110084533692</c:v>
                </c:pt>
                <c:pt idx="660">
                  <c:v>175.48570106506347</c:v>
                </c:pt>
                <c:pt idx="661">
                  <c:v>175.41940071105958</c:v>
                </c:pt>
                <c:pt idx="662">
                  <c:v>175.39640014648438</c:v>
                </c:pt>
                <c:pt idx="663">
                  <c:v>175.3929998779297</c:v>
                </c:pt>
                <c:pt idx="664">
                  <c:v>175.34310020446776</c:v>
                </c:pt>
                <c:pt idx="665">
                  <c:v>175.2793002319336</c:v>
                </c:pt>
                <c:pt idx="666">
                  <c:v>175.28370010375977</c:v>
                </c:pt>
                <c:pt idx="667">
                  <c:v>175.33060028076173</c:v>
                </c:pt>
                <c:pt idx="668">
                  <c:v>175.26330055236815</c:v>
                </c:pt>
                <c:pt idx="669">
                  <c:v>175.30360008239745</c:v>
                </c:pt>
                <c:pt idx="670">
                  <c:v>175.29110000610351</c:v>
                </c:pt>
                <c:pt idx="671">
                  <c:v>175.24869964599608</c:v>
                </c:pt>
                <c:pt idx="672">
                  <c:v>175.21089996337889</c:v>
                </c:pt>
                <c:pt idx="673">
                  <c:v>175.2003002166748</c:v>
                </c:pt>
                <c:pt idx="674">
                  <c:v>175.14980010986329</c:v>
                </c:pt>
                <c:pt idx="675">
                  <c:v>175.12040000915528</c:v>
                </c:pt>
                <c:pt idx="676">
                  <c:v>175.04189971923827</c:v>
                </c:pt>
                <c:pt idx="677">
                  <c:v>175.00189956665039</c:v>
                </c:pt>
                <c:pt idx="678">
                  <c:v>174.99949966430665</c:v>
                </c:pt>
                <c:pt idx="679">
                  <c:v>175.00699996948242</c:v>
                </c:pt>
                <c:pt idx="680">
                  <c:v>175.00260032653807</c:v>
                </c:pt>
                <c:pt idx="681">
                  <c:v>175.07289993286133</c:v>
                </c:pt>
                <c:pt idx="682">
                  <c:v>175.0378003692627</c:v>
                </c:pt>
                <c:pt idx="683">
                  <c:v>175.06160026550293</c:v>
                </c:pt>
                <c:pt idx="684">
                  <c:v>175.01470054626463</c:v>
                </c:pt>
                <c:pt idx="685">
                  <c:v>174.97340049743653</c:v>
                </c:pt>
                <c:pt idx="686">
                  <c:v>174.90629974365234</c:v>
                </c:pt>
                <c:pt idx="687">
                  <c:v>174.89179985046385</c:v>
                </c:pt>
                <c:pt idx="688">
                  <c:v>174.86969993591308</c:v>
                </c:pt>
                <c:pt idx="689">
                  <c:v>174.83939971923829</c:v>
                </c:pt>
                <c:pt idx="690">
                  <c:v>174.83840026855469</c:v>
                </c:pt>
                <c:pt idx="691">
                  <c:v>174.82639999389647</c:v>
                </c:pt>
                <c:pt idx="692">
                  <c:v>174.74369964599609</c:v>
                </c:pt>
                <c:pt idx="693">
                  <c:v>174.7579995727539</c:v>
                </c:pt>
                <c:pt idx="694">
                  <c:v>174.72720039367675</c:v>
                </c:pt>
                <c:pt idx="695">
                  <c:v>174.7025001525879</c:v>
                </c:pt>
                <c:pt idx="696">
                  <c:v>174.65290061950682</c:v>
                </c:pt>
                <c:pt idx="697">
                  <c:v>174.70920082092286</c:v>
                </c:pt>
                <c:pt idx="698">
                  <c:v>174.56510047912599</c:v>
                </c:pt>
                <c:pt idx="699">
                  <c:v>174.51890045166016</c:v>
                </c:pt>
                <c:pt idx="700">
                  <c:v>174.47570030212401</c:v>
                </c:pt>
                <c:pt idx="701">
                  <c:v>174.47860023498535</c:v>
                </c:pt>
                <c:pt idx="702">
                  <c:v>174.45430068969728</c:v>
                </c:pt>
                <c:pt idx="703">
                  <c:v>174.40580062866212</c:v>
                </c:pt>
                <c:pt idx="704">
                  <c:v>174.399800491333</c:v>
                </c:pt>
                <c:pt idx="705">
                  <c:v>174.3879010772705</c:v>
                </c:pt>
                <c:pt idx="706">
                  <c:v>174.34810104370118</c:v>
                </c:pt>
                <c:pt idx="707">
                  <c:v>174.35040069580077</c:v>
                </c:pt>
                <c:pt idx="708">
                  <c:v>174.32630050659179</c:v>
                </c:pt>
                <c:pt idx="709">
                  <c:v>174.38610031127931</c:v>
                </c:pt>
                <c:pt idx="710">
                  <c:v>174.3303002166748</c:v>
                </c:pt>
                <c:pt idx="711">
                  <c:v>174.34780014038085</c:v>
                </c:pt>
                <c:pt idx="712">
                  <c:v>174.26630073547364</c:v>
                </c:pt>
                <c:pt idx="713">
                  <c:v>174.29420066833495</c:v>
                </c:pt>
                <c:pt idx="714">
                  <c:v>174.22760040283202</c:v>
                </c:pt>
                <c:pt idx="715">
                  <c:v>174.16340049743653</c:v>
                </c:pt>
                <c:pt idx="716">
                  <c:v>174.15330039978028</c:v>
                </c:pt>
                <c:pt idx="717">
                  <c:v>174.13900016784669</c:v>
                </c:pt>
                <c:pt idx="718">
                  <c:v>174.08150039672853</c:v>
                </c:pt>
                <c:pt idx="719">
                  <c:v>174.02410034179687</c:v>
                </c:pt>
                <c:pt idx="720">
                  <c:v>174.02310035705565</c:v>
                </c:pt>
                <c:pt idx="721">
                  <c:v>173.98290061950684</c:v>
                </c:pt>
                <c:pt idx="722">
                  <c:v>173.96290039062501</c:v>
                </c:pt>
                <c:pt idx="723">
                  <c:v>173.88290046691895</c:v>
                </c:pt>
                <c:pt idx="724">
                  <c:v>173.85020050048828</c:v>
                </c:pt>
                <c:pt idx="725">
                  <c:v>173.80510025024415</c:v>
                </c:pt>
                <c:pt idx="726">
                  <c:v>173.77470054626465</c:v>
                </c:pt>
                <c:pt idx="727">
                  <c:v>173.7354002380371</c:v>
                </c:pt>
                <c:pt idx="728">
                  <c:v>173.67170021057129</c:v>
                </c:pt>
                <c:pt idx="729">
                  <c:v>173.68809989929198</c:v>
                </c:pt>
                <c:pt idx="730">
                  <c:v>173.66399993896485</c:v>
                </c:pt>
                <c:pt idx="731">
                  <c:v>173.64029998779296</c:v>
                </c:pt>
                <c:pt idx="732">
                  <c:v>173.65169982910157</c:v>
                </c:pt>
                <c:pt idx="733">
                  <c:v>173.60710006713867</c:v>
                </c:pt>
                <c:pt idx="734">
                  <c:v>173.57880012512206</c:v>
                </c:pt>
                <c:pt idx="735">
                  <c:v>173.51989990234375</c:v>
                </c:pt>
                <c:pt idx="736">
                  <c:v>173.42739997863771</c:v>
                </c:pt>
                <c:pt idx="737">
                  <c:v>173.42459960937501</c:v>
                </c:pt>
                <c:pt idx="738">
                  <c:v>173.35899948120118</c:v>
                </c:pt>
                <c:pt idx="739">
                  <c:v>173.29920021057129</c:v>
                </c:pt>
                <c:pt idx="740">
                  <c:v>173.27000038146971</c:v>
                </c:pt>
                <c:pt idx="741">
                  <c:v>173.22600074768067</c:v>
                </c:pt>
                <c:pt idx="742">
                  <c:v>173.15890060424806</c:v>
                </c:pt>
                <c:pt idx="743">
                  <c:v>173.10200012207031</c:v>
                </c:pt>
                <c:pt idx="744">
                  <c:v>173.10000030517577</c:v>
                </c:pt>
                <c:pt idx="745">
                  <c:v>173.01490028381349</c:v>
                </c:pt>
                <c:pt idx="746">
                  <c:v>172.95630027770997</c:v>
                </c:pt>
                <c:pt idx="747">
                  <c:v>172.88529991149903</c:v>
                </c:pt>
                <c:pt idx="748">
                  <c:v>172.85240036010742</c:v>
                </c:pt>
                <c:pt idx="749">
                  <c:v>172.81530052185059</c:v>
                </c:pt>
                <c:pt idx="750">
                  <c:v>172.77810058593749</c:v>
                </c:pt>
                <c:pt idx="751">
                  <c:v>172.75720024108887</c:v>
                </c:pt>
                <c:pt idx="752">
                  <c:v>172.68750038146973</c:v>
                </c:pt>
                <c:pt idx="753">
                  <c:v>172.58150009155273</c:v>
                </c:pt>
                <c:pt idx="754">
                  <c:v>172.54860054016115</c:v>
                </c:pt>
                <c:pt idx="755">
                  <c:v>172.51150032043458</c:v>
                </c:pt>
                <c:pt idx="756">
                  <c:v>172.51149986267089</c:v>
                </c:pt>
                <c:pt idx="757">
                  <c:v>172.40399978637694</c:v>
                </c:pt>
                <c:pt idx="758">
                  <c:v>172.36339981079101</c:v>
                </c:pt>
                <c:pt idx="759">
                  <c:v>172.29049995422363</c:v>
                </c:pt>
                <c:pt idx="760">
                  <c:v>172.27369964599609</c:v>
                </c:pt>
                <c:pt idx="761">
                  <c:v>172.17329933166505</c:v>
                </c:pt>
                <c:pt idx="762">
                  <c:v>172.07419906616212</c:v>
                </c:pt>
                <c:pt idx="763">
                  <c:v>172.12989974975585</c:v>
                </c:pt>
                <c:pt idx="764">
                  <c:v>172.10050003051757</c:v>
                </c:pt>
                <c:pt idx="765">
                  <c:v>172.1137003326416</c:v>
                </c:pt>
                <c:pt idx="766">
                  <c:v>172.10250030517579</c:v>
                </c:pt>
                <c:pt idx="767">
                  <c:v>172.08890060424804</c:v>
                </c:pt>
                <c:pt idx="768">
                  <c:v>172.0390005493164</c:v>
                </c:pt>
                <c:pt idx="769">
                  <c:v>172.02940048217772</c:v>
                </c:pt>
                <c:pt idx="770">
                  <c:v>172.05510002136231</c:v>
                </c:pt>
                <c:pt idx="771">
                  <c:v>172.09159912109374</c:v>
                </c:pt>
                <c:pt idx="772">
                  <c:v>172.09899955749512</c:v>
                </c:pt>
                <c:pt idx="773">
                  <c:v>172.06479965209962</c:v>
                </c:pt>
                <c:pt idx="774">
                  <c:v>172.04559967041016</c:v>
                </c:pt>
                <c:pt idx="775">
                  <c:v>172.06099960327148</c:v>
                </c:pt>
                <c:pt idx="776">
                  <c:v>172.10590011596679</c:v>
                </c:pt>
                <c:pt idx="777">
                  <c:v>172.0675</c:v>
                </c:pt>
                <c:pt idx="778">
                  <c:v>172.05480041503907</c:v>
                </c:pt>
                <c:pt idx="779">
                  <c:v>172.03639984130859</c:v>
                </c:pt>
                <c:pt idx="780">
                  <c:v>171.94600006103516</c:v>
                </c:pt>
                <c:pt idx="781">
                  <c:v>171.93379974365234</c:v>
                </c:pt>
                <c:pt idx="782">
                  <c:v>171.94349998474121</c:v>
                </c:pt>
                <c:pt idx="783">
                  <c:v>171.89680000305177</c:v>
                </c:pt>
                <c:pt idx="784">
                  <c:v>171.85879943847655</c:v>
                </c:pt>
                <c:pt idx="785">
                  <c:v>171.85249961853026</c:v>
                </c:pt>
                <c:pt idx="786">
                  <c:v>171.86579948425293</c:v>
                </c:pt>
                <c:pt idx="787">
                  <c:v>171.80989974975586</c:v>
                </c:pt>
                <c:pt idx="788">
                  <c:v>171.75389984130859</c:v>
                </c:pt>
                <c:pt idx="789">
                  <c:v>171.73689933776856</c:v>
                </c:pt>
                <c:pt idx="790">
                  <c:v>171.68789924621581</c:v>
                </c:pt>
                <c:pt idx="791">
                  <c:v>171.77609977722167</c:v>
                </c:pt>
                <c:pt idx="792">
                  <c:v>171.73959930419923</c:v>
                </c:pt>
                <c:pt idx="793">
                  <c:v>171.72939910888672</c:v>
                </c:pt>
                <c:pt idx="794">
                  <c:v>171.7194995880127</c:v>
                </c:pt>
                <c:pt idx="795">
                  <c:v>171.67369972229005</c:v>
                </c:pt>
                <c:pt idx="796">
                  <c:v>171.68060020446777</c:v>
                </c:pt>
                <c:pt idx="797">
                  <c:v>171.69639984130859</c:v>
                </c:pt>
                <c:pt idx="798">
                  <c:v>171.61420043945313</c:v>
                </c:pt>
                <c:pt idx="799">
                  <c:v>171.61320022583007</c:v>
                </c:pt>
                <c:pt idx="800">
                  <c:v>171.62839988708495</c:v>
                </c:pt>
                <c:pt idx="801">
                  <c:v>171.63970039367675</c:v>
                </c:pt>
                <c:pt idx="802">
                  <c:v>171.69860046386719</c:v>
                </c:pt>
                <c:pt idx="803">
                  <c:v>171.67510032653809</c:v>
                </c:pt>
                <c:pt idx="804">
                  <c:v>171.59839988708495</c:v>
                </c:pt>
                <c:pt idx="805">
                  <c:v>171.61779968261717</c:v>
                </c:pt>
                <c:pt idx="806">
                  <c:v>171.58929916381837</c:v>
                </c:pt>
                <c:pt idx="807">
                  <c:v>171.63020011901855</c:v>
                </c:pt>
                <c:pt idx="808">
                  <c:v>171.69630043029784</c:v>
                </c:pt>
                <c:pt idx="809">
                  <c:v>171.65100036621095</c:v>
                </c:pt>
                <c:pt idx="810">
                  <c:v>171.64100006103516</c:v>
                </c:pt>
                <c:pt idx="811">
                  <c:v>171.56760055541992</c:v>
                </c:pt>
                <c:pt idx="812">
                  <c:v>171.5797004699707</c:v>
                </c:pt>
                <c:pt idx="813">
                  <c:v>171.51930053710939</c:v>
                </c:pt>
                <c:pt idx="814">
                  <c:v>171.45670059204102</c:v>
                </c:pt>
                <c:pt idx="815">
                  <c:v>171.48830123901368</c:v>
                </c:pt>
                <c:pt idx="816">
                  <c:v>171.4312010192871</c:v>
                </c:pt>
                <c:pt idx="817">
                  <c:v>171.48180076599121</c:v>
                </c:pt>
                <c:pt idx="818">
                  <c:v>171.43580055236816</c:v>
                </c:pt>
                <c:pt idx="819">
                  <c:v>171.42800071716309</c:v>
                </c:pt>
                <c:pt idx="820">
                  <c:v>171.34280059814452</c:v>
                </c:pt>
                <c:pt idx="821">
                  <c:v>171.37110069274902</c:v>
                </c:pt>
                <c:pt idx="822">
                  <c:v>171.37460044860839</c:v>
                </c:pt>
                <c:pt idx="823">
                  <c:v>171.41350036621094</c:v>
                </c:pt>
                <c:pt idx="824">
                  <c:v>171.45870002746582</c:v>
                </c:pt>
                <c:pt idx="825">
                  <c:v>171.44019996643067</c:v>
                </c:pt>
                <c:pt idx="826">
                  <c:v>171.41270050048828</c:v>
                </c:pt>
                <c:pt idx="827">
                  <c:v>171.39830001831055</c:v>
                </c:pt>
                <c:pt idx="828">
                  <c:v>171.3433000946045</c:v>
                </c:pt>
                <c:pt idx="829">
                  <c:v>171.33410049438476</c:v>
                </c:pt>
                <c:pt idx="830">
                  <c:v>171.27149993896484</c:v>
                </c:pt>
                <c:pt idx="831">
                  <c:v>171.22670005798341</c:v>
                </c:pt>
                <c:pt idx="832">
                  <c:v>171.15010017395019</c:v>
                </c:pt>
                <c:pt idx="833">
                  <c:v>171.10530067443847</c:v>
                </c:pt>
                <c:pt idx="834">
                  <c:v>171.11280036926269</c:v>
                </c:pt>
                <c:pt idx="835">
                  <c:v>171.07420059204102</c:v>
                </c:pt>
                <c:pt idx="836">
                  <c:v>170.96050048828124</c:v>
                </c:pt>
                <c:pt idx="837">
                  <c:v>170.89040008544922</c:v>
                </c:pt>
                <c:pt idx="838">
                  <c:v>170.81120025634766</c:v>
                </c:pt>
                <c:pt idx="839">
                  <c:v>170.82860054016112</c:v>
                </c:pt>
                <c:pt idx="840">
                  <c:v>170.84040031433105</c:v>
                </c:pt>
                <c:pt idx="841">
                  <c:v>170.83210060119629</c:v>
                </c:pt>
                <c:pt idx="842">
                  <c:v>170.82160102844239</c:v>
                </c:pt>
                <c:pt idx="843">
                  <c:v>170.77090118408202</c:v>
                </c:pt>
                <c:pt idx="844">
                  <c:v>170.7212013244629</c:v>
                </c:pt>
                <c:pt idx="845">
                  <c:v>170.7236004638672</c:v>
                </c:pt>
                <c:pt idx="846">
                  <c:v>170.74770027160645</c:v>
                </c:pt>
                <c:pt idx="847">
                  <c:v>170.70760032653808</c:v>
                </c:pt>
                <c:pt idx="848">
                  <c:v>170.62600074768068</c:v>
                </c:pt>
                <c:pt idx="849">
                  <c:v>170.63940071105958</c:v>
                </c:pt>
                <c:pt idx="850">
                  <c:v>170.65220039367676</c:v>
                </c:pt>
                <c:pt idx="851">
                  <c:v>170.61750061035156</c:v>
                </c:pt>
                <c:pt idx="852">
                  <c:v>170.50760040283203</c:v>
                </c:pt>
                <c:pt idx="853">
                  <c:v>170.4163005065918</c:v>
                </c:pt>
                <c:pt idx="854">
                  <c:v>170.38650009155273</c:v>
                </c:pt>
                <c:pt idx="855">
                  <c:v>170.31569984436035</c:v>
                </c:pt>
                <c:pt idx="856">
                  <c:v>170.28739997863769</c:v>
                </c:pt>
                <c:pt idx="857">
                  <c:v>170.26370048522949</c:v>
                </c:pt>
                <c:pt idx="858">
                  <c:v>170.19970016479493</c:v>
                </c:pt>
                <c:pt idx="859">
                  <c:v>170.18589973449707</c:v>
                </c:pt>
                <c:pt idx="860">
                  <c:v>170.15889945983886</c:v>
                </c:pt>
                <c:pt idx="861">
                  <c:v>170.13629959106444</c:v>
                </c:pt>
                <c:pt idx="862">
                  <c:v>170.11799964904785</c:v>
                </c:pt>
                <c:pt idx="863">
                  <c:v>170.12269897460936</c:v>
                </c:pt>
                <c:pt idx="864">
                  <c:v>170.09859916687012</c:v>
                </c:pt>
                <c:pt idx="865">
                  <c:v>170.07859886169433</c:v>
                </c:pt>
                <c:pt idx="866">
                  <c:v>169.95759910583496</c:v>
                </c:pt>
                <c:pt idx="867">
                  <c:v>169.90459938049315</c:v>
                </c:pt>
                <c:pt idx="868">
                  <c:v>169.8692992401123</c:v>
                </c:pt>
                <c:pt idx="869">
                  <c:v>169.84269943237305</c:v>
                </c:pt>
                <c:pt idx="870">
                  <c:v>169.78890022277832</c:v>
                </c:pt>
                <c:pt idx="871">
                  <c:v>169.71900032043456</c:v>
                </c:pt>
                <c:pt idx="872">
                  <c:v>169.66670028686522</c:v>
                </c:pt>
                <c:pt idx="873">
                  <c:v>169.67290016174317</c:v>
                </c:pt>
                <c:pt idx="874">
                  <c:v>169.67860023498534</c:v>
                </c:pt>
                <c:pt idx="875">
                  <c:v>169.67790031433105</c:v>
                </c:pt>
                <c:pt idx="876">
                  <c:v>169.68609970092774</c:v>
                </c:pt>
                <c:pt idx="877">
                  <c:v>169.7076993560791</c:v>
                </c:pt>
                <c:pt idx="878">
                  <c:v>169.65339920043945</c:v>
                </c:pt>
                <c:pt idx="879">
                  <c:v>169.69419952392579</c:v>
                </c:pt>
                <c:pt idx="880">
                  <c:v>169.67249946594239</c:v>
                </c:pt>
                <c:pt idx="881">
                  <c:v>169.64549987792969</c:v>
                </c:pt>
                <c:pt idx="882">
                  <c:v>169.67230033874512</c:v>
                </c:pt>
                <c:pt idx="883">
                  <c:v>169.70699996948241</c:v>
                </c:pt>
                <c:pt idx="884">
                  <c:v>169.6761003112793</c:v>
                </c:pt>
                <c:pt idx="885">
                  <c:v>169.64940032958984</c:v>
                </c:pt>
                <c:pt idx="886">
                  <c:v>169.7237001800537</c:v>
                </c:pt>
                <c:pt idx="887">
                  <c:v>169.71690040588379</c:v>
                </c:pt>
                <c:pt idx="888">
                  <c:v>169.69750030517579</c:v>
                </c:pt>
                <c:pt idx="889">
                  <c:v>169.68810073852538</c:v>
                </c:pt>
                <c:pt idx="890">
                  <c:v>169.7078002166748</c:v>
                </c:pt>
                <c:pt idx="891">
                  <c:v>169.73349975585938</c:v>
                </c:pt>
                <c:pt idx="892">
                  <c:v>169.77919952392577</c:v>
                </c:pt>
                <c:pt idx="893">
                  <c:v>169.7957999420166</c:v>
                </c:pt>
                <c:pt idx="894">
                  <c:v>169.78549980163575</c:v>
                </c:pt>
                <c:pt idx="895">
                  <c:v>169.86540008544921</c:v>
                </c:pt>
                <c:pt idx="896">
                  <c:v>169.86430061340332</c:v>
                </c:pt>
                <c:pt idx="897">
                  <c:v>169.90190040588379</c:v>
                </c:pt>
                <c:pt idx="898">
                  <c:v>169.91160041809081</c:v>
                </c:pt>
                <c:pt idx="899">
                  <c:v>169.94250022888184</c:v>
                </c:pt>
                <c:pt idx="900">
                  <c:v>169.99530044555664</c:v>
                </c:pt>
                <c:pt idx="901">
                  <c:v>169.99350021362304</c:v>
                </c:pt>
                <c:pt idx="902">
                  <c:v>170.00759979248048</c:v>
                </c:pt>
                <c:pt idx="903">
                  <c:v>169.95859977722168</c:v>
                </c:pt>
                <c:pt idx="904">
                  <c:v>169.98509971618651</c:v>
                </c:pt>
                <c:pt idx="905">
                  <c:v>169.97700004577638</c:v>
                </c:pt>
                <c:pt idx="906">
                  <c:v>170.00169998168946</c:v>
                </c:pt>
                <c:pt idx="907">
                  <c:v>169.9981997680664</c:v>
                </c:pt>
                <c:pt idx="908">
                  <c:v>170.01439933776857</c:v>
                </c:pt>
                <c:pt idx="909">
                  <c:v>170.09299964904784</c:v>
                </c:pt>
                <c:pt idx="910">
                  <c:v>170.14159904479982</c:v>
                </c:pt>
                <c:pt idx="911">
                  <c:v>170.2215994644165</c:v>
                </c:pt>
                <c:pt idx="912">
                  <c:v>170.25549972534179</c:v>
                </c:pt>
                <c:pt idx="913">
                  <c:v>170.25970008850098</c:v>
                </c:pt>
                <c:pt idx="914">
                  <c:v>170.3132000732422</c:v>
                </c:pt>
                <c:pt idx="915">
                  <c:v>170.32659980773926</c:v>
                </c:pt>
                <c:pt idx="916">
                  <c:v>170.42899944305421</c:v>
                </c:pt>
                <c:pt idx="917">
                  <c:v>170.46529979705809</c:v>
                </c:pt>
                <c:pt idx="918">
                  <c:v>170.46779941558839</c:v>
                </c:pt>
                <c:pt idx="919">
                  <c:v>170.45989925384521</c:v>
                </c:pt>
                <c:pt idx="920">
                  <c:v>170.47849922180177</c:v>
                </c:pt>
                <c:pt idx="921">
                  <c:v>170.4714994430542</c:v>
                </c:pt>
                <c:pt idx="922">
                  <c:v>170.49249946594239</c:v>
                </c:pt>
                <c:pt idx="923">
                  <c:v>170.57139991760255</c:v>
                </c:pt>
                <c:pt idx="924">
                  <c:v>170.60499946594237</c:v>
                </c:pt>
                <c:pt idx="925">
                  <c:v>170.64449954986571</c:v>
                </c:pt>
                <c:pt idx="926">
                  <c:v>170.62779930114746</c:v>
                </c:pt>
                <c:pt idx="927">
                  <c:v>170.65399929046632</c:v>
                </c:pt>
                <c:pt idx="928">
                  <c:v>170.64189941406249</c:v>
                </c:pt>
                <c:pt idx="929">
                  <c:v>170.69999889373779</c:v>
                </c:pt>
                <c:pt idx="930">
                  <c:v>170.71149948120117</c:v>
                </c:pt>
                <c:pt idx="931">
                  <c:v>170.7088995361328</c:v>
                </c:pt>
                <c:pt idx="932">
                  <c:v>170.76719963073731</c:v>
                </c:pt>
                <c:pt idx="933">
                  <c:v>170.80209960937501</c:v>
                </c:pt>
                <c:pt idx="934">
                  <c:v>170.87359954833985</c:v>
                </c:pt>
                <c:pt idx="935">
                  <c:v>170.99539985656739</c:v>
                </c:pt>
                <c:pt idx="936">
                  <c:v>170.98039966583252</c:v>
                </c:pt>
                <c:pt idx="937">
                  <c:v>170.97759963989259</c:v>
                </c:pt>
                <c:pt idx="938">
                  <c:v>171.01139995574951</c:v>
                </c:pt>
                <c:pt idx="939">
                  <c:v>171.04350009918213</c:v>
                </c:pt>
                <c:pt idx="940">
                  <c:v>171.13330032348634</c:v>
                </c:pt>
                <c:pt idx="941">
                  <c:v>171.16540023803711</c:v>
                </c:pt>
                <c:pt idx="942">
                  <c:v>171.21739994049074</c:v>
                </c:pt>
                <c:pt idx="943">
                  <c:v>171.21689975738525</c:v>
                </c:pt>
                <c:pt idx="944">
                  <c:v>171.22889953613281</c:v>
                </c:pt>
                <c:pt idx="945">
                  <c:v>171.23989936828613</c:v>
                </c:pt>
                <c:pt idx="946">
                  <c:v>171.21499992370605</c:v>
                </c:pt>
                <c:pt idx="947">
                  <c:v>171.21749980926515</c:v>
                </c:pt>
                <c:pt idx="948">
                  <c:v>171.24450027465821</c:v>
                </c:pt>
                <c:pt idx="949">
                  <c:v>171.20950012207032</c:v>
                </c:pt>
                <c:pt idx="950">
                  <c:v>171.23200008392334</c:v>
                </c:pt>
                <c:pt idx="951">
                  <c:v>171.15389991760253</c:v>
                </c:pt>
                <c:pt idx="952">
                  <c:v>171.16999965667725</c:v>
                </c:pt>
                <c:pt idx="953">
                  <c:v>171.18169960021973</c:v>
                </c:pt>
                <c:pt idx="954">
                  <c:v>171.23609981536865</c:v>
                </c:pt>
                <c:pt idx="955">
                  <c:v>171.31529975891112</c:v>
                </c:pt>
                <c:pt idx="956">
                  <c:v>171.32390026092529</c:v>
                </c:pt>
                <c:pt idx="957">
                  <c:v>171.3284999847412</c:v>
                </c:pt>
                <c:pt idx="958">
                  <c:v>171.32280017852784</c:v>
                </c:pt>
                <c:pt idx="959">
                  <c:v>171.32209980010987</c:v>
                </c:pt>
                <c:pt idx="960">
                  <c:v>171.37429973602295</c:v>
                </c:pt>
                <c:pt idx="961">
                  <c:v>171.44769977569581</c:v>
                </c:pt>
                <c:pt idx="962">
                  <c:v>171.45189922332764</c:v>
                </c:pt>
                <c:pt idx="963">
                  <c:v>171.49719898223876</c:v>
                </c:pt>
                <c:pt idx="964">
                  <c:v>171.56349887847901</c:v>
                </c:pt>
                <c:pt idx="965">
                  <c:v>171.60949905395509</c:v>
                </c:pt>
                <c:pt idx="966">
                  <c:v>171.60139930725097</c:v>
                </c:pt>
                <c:pt idx="967">
                  <c:v>171.6364992904663</c:v>
                </c:pt>
                <c:pt idx="968">
                  <c:v>171.61199909210205</c:v>
                </c:pt>
                <c:pt idx="969">
                  <c:v>171.62099895477294</c:v>
                </c:pt>
                <c:pt idx="970">
                  <c:v>171.65029911041259</c:v>
                </c:pt>
                <c:pt idx="971">
                  <c:v>171.66909919738771</c:v>
                </c:pt>
                <c:pt idx="972">
                  <c:v>171.65559936523437</c:v>
                </c:pt>
                <c:pt idx="973">
                  <c:v>171.67329967498779</c:v>
                </c:pt>
                <c:pt idx="974">
                  <c:v>171.69200004577635</c:v>
                </c:pt>
                <c:pt idx="975">
                  <c:v>171.75610000610351</c:v>
                </c:pt>
                <c:pt idx="976">
                  <c:v>171.74819953918458</c:v>
                </c:pt>
                <c:pt idx="977">
                  <c:v>171.73259941101074</c:v>
                </c:pt>
                <c:pt idx="978">
                  <c:v>171.79569953918457</c:v>
                </c:pt>
                <c:pt idx="979">
                  <c:v>171.8177000427246</c:v>
                </c:pt>
                <c:pt idx="980">
                  <c:v>171.84490009307862</c:v>
                </c:pt>
                <c:pt idx="981">
                  <c:v>171.92380001068116</c:v>
                </c:pt>
                <c:pt idx="982">
                  <c:v>171.97470012664795</c:v>
                </c:pt>
                <c:pt idx="983">
                  <c:v>171.97480037689209</c:v>
                </c:pt>
                <c:pt idx="984">
                  <c:v>172.00270023345948</c:v>
                </c:pt>
                <c:pt idx="985">
                  <c:v>172.00540042877196</c:v>
                </c:pt>
                <c:pt idx="986">
                  <c:v>172.05940017700195</c:v>
                </c:pt>
                <c:pt idx="987">
                  <c:v>172.02020008087158</c:v>
                </c:pt>
                <c:pt idx="988">
                  <c:v>172.05970027923584</c:v>
                </c:pt>
                <c:pt idx="989">
                  <c:v>172.06670009613038</c:v>
                </c:pt>
                <c:pt idx="990">
                  <c:v>172.11460041046143</c:v>
                </c:pt>
                <c:pt idx="991">
                  <c:v>172.14930049896239</c:v>
                </c:pt>
                <c:pt idx="992">
                  <c:v>172.11359973907471</c:v>
                </c:pt>
                <c:pt idx="993">
                  <c:v>172.14799995422362</c:v>
                </c:pt>
                <c:pt idx="994">
                  <c:v>172.1882997894287</c:v>
                </c:pt>
                <c:pt idx="995">
                  <c:v>172.25859985351562</c:v>
                </c:pt>
                <c:pt idx="996">
                  <c:v>172.243399848938</c:v>
                </c:pt>
                <c:pt idx="997">
                  <c:v>172.22569938659669</c:v>
                </c:pt>
                <c:pt idx="998">
                  <c:v>172.27129962921143</c:v>
                </c:pt>
                <c:pt idx="999">
                  <c:v>172.30309955596923</c:v>
                </c:pt>
                <c:pt idx="1000">
                  <c:v>172.26700008392334</c:v>
                </c:pt>
                <c:pt idx="1001">
                  <c:v>172.3216997909546</c:v>
                </c:pt>
                <c:pt idx="1002">
                  <c:v>172.29660015106202</c:v>
                </c:pt>
                <c:pt idx="1003">
                  <c:v>172.33800025939942</c:v>
                </c:pt>
                <c:pt idx="1004">
                  <c:v>172.41390029907225</c:v>
                </c:pt>
                <c:pt idx="1005">
                  <c:v>172.3772003173828</c:v>
                </c:pt>
                <c:pt idx="1006">
                  <c:v>172.35659996032715</c:v>
                </c:pt>
                <c:pt idx="1007">
                  <c:v>172.34159996032716</c:v>
                </c:pt>
                <c:pt idx="1008">
                  <c:v>172.31489967346192</c:v>
                </c:pt>
                <c:pt idx="1009">
                  <c:v>172.32719985961913</c:v>
                </c:pt>
                <c:pt idx="1010">
                  <c:v>172.31169982910157</c:v>
                </c:pt>
                <c:pt idx="1011">
                  <c:v>172.32030029296874</c:v>
                </c:pt>
                <c:pt idx="1012">
                  <c:v>172.3250001525879</c:v>
                </c:pt>
                <c:pt idx="1013">
                  <c:v>172.32429969787597</c:v>
                </c:pt>
                <c:pt idx="1014">
                  <c:v>172.30709930419923</c:v>
                </c:pt>
                <c:pt idx="1015">
                  <c:v>172.35879951477051</c:v>
                </c:pt>
                <c:pt idx="1016">
                  <c:v>172.35189964294435</c:v>
                </c:pt>
                <c:pt idx="1017">
                  <c:v>172.37509986877441</c:v>
                </c:pt>
                <c:pt idx="1018">
                  <c:v>172.36789985656739</c:v>
                </c:pt>
                <c:pt idx="1019">
                  <c:v>172.40489944458008</c:v>
                </c:pt>
                <c:pt idx="1020">
                  <c:v>172.41659996032715</c:v>
                </c:pt>
                <c:pt idx="1021">
                  <c:v>172.47739967346192</c:v>
                </c:pt>
                <c:pt idx="1022">
                  <c:v>172.44190010070801</c:v>
                </c:pt>
                <c:pt idx="1023">
                  <c:v>172.47969985961913</c:v>
                </c:pt>
                <c:pt idx="1024">
                  <c:v>172.49129936218262</c:v>
                </c:pt>
                <c:pt idx="1025">
                  <c:v>172.48240020751953</c:v>
                </c:pt>
                <c:pt idx="1026">
                  <c:v>172.40870002746581</c:v>
                </c:pt>
                <c:pt idx="1027">
                  <c:v>172.36670066833497</c:v>
                </c:pt>
                <c:pt idx="1028">
                  <c:v>172.37530029296875</c:v>
                </c:pt>
                <c:pt idx="1029">
                  <c:v>172.37780029296874</c:v>
                </c:pt>
                <c:pt idx="1030">
                  <c:v>172.37360023498536</c:v>
                </c:pt>
                <c:pt idx="1031">
                  <c:v>172.32740020751953</c:v>
                </c:pt>
                <c:pt idx="1032">
                  <c:v>172.27759994506835</c:v>
                </c:pt>
                <c:pt idx="1033">
                  <c:v>172.28250015258789</c:v>
                </c:pt>
                <c:pt idx="1034">
                  <c:v>172.32700050354003</c:v>
                </c:pt>
                <c:pt idx="1035">
                  <c:v>172.37950035095216</c:v>
                </c:pt>
                <c:pt idx="1036">
                  <c:v>172.33720001220703</c:v>
                </c:pt>
                <c:pt idx="1037">
                  <c:v>172.37210014343262</c:v>
                </c:pt>
                <c:pt idx="1038">
                  <c:v>172.40300003051757</c:v>
                </c:pt>
                <c:pt idx="1039">
                  <c:v>172.40689994812013</c:v>
                </c:pt>
                <c:pt idx="1040">
                  <c:v>172.42330017089844</c:v>
                </c:pt>
                <c:pt idx="1041">
                  <c:v>172.48950004577637</c:v>
                </c:pt>
                <c:pt idx="1042">
                  <c:v>172.46550018310546</c:v>
                </c:pt>
                <c:pt idx="1043">
                  <c:v>172.48490028381349</c:v>
                </c:pt>
                <c:pt idx="1044">
                  <c:v>172.3946004486084</c:v>
                </c:pt>
                <c:pt idx="1045">
                  <c:v>172.41040000915527</c:v>
                </c:pt>
                <c:pt idx="1046">
                  <c:v>172.43409980773924</c:v>
                </c:pt>
                <c:pt idx="1047">
                  <c:v>172.45149917602538</c:v>
                </c:pt>
                <c:pt idx="1048">
                  <c:v>172.44899963378907</c:v>
                </c:pt>
                <c:pt idx="1049">
                  <c:v>172.44679985046386</c:v>
                </c:pt>
                <c:pt idx="1050">
                  <c:v>172.4228998184204</c:v>
                </c:pt>
                <c:pt idx="1051">
                  <c:v>172.3665996170044</c:v>
                </c:pt>
                <c:pt idx="1052">
                  <c:v>172.42989959716797</c:v>
                </c:pt>
                <c:pt idx="1053">
                  <c:v>172.49279907226563</c:v>
                </c:pt>
                <c:pt idx="1054">
                  <c:v>172.49069931030274</c:v>
                </c:pt>
                <c:pt idx="1055">
                  <c:v>172.59079887390138</c:v>
                </c:pt>
                <c:pt idx="1056">
                  <c:v>172.58379932403565</c:v>
                </c:pt>
                <c:pt idx="1057">
                  <c:v>172.54619895935059</c:v>
                </c:pt>
                <c:pt idx="1058">
                  <c:v>172.63359901428223</c:v>
                </c:pt>
                <c:pt idx="1059">
                  <c:v>172.59669952392579</c:v>
                </c:pt>
                <c:pt idx="1060">
                  <c:v>172.61029964447022</c:v>
                </c:pt>
                <c:pt idx="1061">
                  <c:v>172.6478993988037</c:v>
                </c:pt>
                <c:pt idx="1062">
                  <c:v>172.59359916687012</c:v>
                </c:pt>
                <c:pt idx="1063">
                  <c:v>172.65309959411621</c:v>
                </c:pt>
                <c:pt idx="1064">
                  <c:v>172.58509918212891</c:v>
                </c:pt>
                <c:pt idx="1065">
                  <c:v>172.59319900512696</c:v>
                </c:pt>
                <c:pt idx="1066">
                  <c:v>172.56869892120361</c:v>
                </c:pt>
                <c:pt idx="1067">
                  <c:v>172.60179943084717</c:v>
                </c:pt>
                <c:pt idx="1068">
                  <c:v>172.56929924011231</c:v>
                </c:pt>
                <c:pt idx="1069">
                  <c:v>172.61199916839598</c:v>
                </c:pt>
                <c:pt idx="1070">
                  <c:v>172.66769920349122</c:v>
                </c:pt>
                <c:pt idx="1071">
                  <c:v>172.62709926605226</c:v>
                </c:pt>
                <c:pt idx="1072">
                  <c:v>172.63489963531495</c:v>
                </c:pt>
                <c:pt idx="1073">
                  <c:v>172.69960002899171</c:v>
                </c:pt>
                <c:pt idx="1074">
                  <c:v>172.73170017242433</c:v>
                </c:pt>
                <c:pt idx="1075">
                  <c:v>172.79959999084474</c:v>
                </c:pt>
                <c:pt idx="1076">
                  <c:v>172.77809997558595</c:v>
                </c:pt>
                <c:pt idx="1077">
                  <c:v>172.79560005187989</c:v>
                </c:pt>
                <c:pt idx="1078">
                  <c:v>172.79019958496093</c:v>
                </c:pt>
                <c:pt idx="1079">
                  <c:v>172.87129932403565</c:v>
                </c:pt>
                <c:pt idx="1080">
                  <c:v>172.87709960937499</c:v>
                </c:pt>
                <c:pt idx="1081">
                  <c:v>172.86679931640626</c:v>
                </c:pt>
                <c:pt idx="1082">
                  <c:v>172.90389991760253</c:v>
                </c:pt>
                <c:pt idx="1083">
                  <c:v>172.84890007019044</c:v>
                </c:pt>
                <c:pt idx="1084">
                  <c:v>172.84440032958983</c:v>
                </c:pt>
                <c:pt idx="1085">
                  <c:v>172.82850013732912</c:v>
                </c:pt>
                <c:pt idx="1086">
                  <c:v>172.8073999786377</c:v>
                </c:pt>
                <c:pt idx="1087">
                  <c:v>172.85509994506836</c:v>
                </c:pt>
                <c:pt idx="1088">
                  <c:v>172.87759963989257</c:v>
                </c:pt>
                <c:pt idx="1089">
                  <c:v>172.8092992401123</c:v>
                </c:pt>
                <c:pt idx="1090">
                  <c:v>172.74699935913085</c:v>
                </c:pt>
                <c:pt idx="1091">
                  <c:v>172.70149948120118</c:v>
                </c:pt>
                <c:pt idx="1092">
                  <c:v>172.70349914550781</c:v>
                </c:pt>
                <c:pt idx="1093">
                  <c:v>172.66069953918458</c:v>
                </c:pt>
                <c:pt idx="1094">
                  <c:v>172.67429977416992</c:v>
                </c:pt>
                <c:pt idx="1095">
                  <c:v>172.65549957275391</c:v>
                </c:pt>
                <c:pt idx="1096">
                  <c:v>172.57129981994629</c:v>
                </c:pt>
                <c:pt idx="1097">
                  <c:v>172.50389991760255</c:v>
                </c:pt>
                <c:pt idx="1098">
                  <c:v>172.50049987792968</c:v>
                </c:pt>
                <c:pt idx="1099">
                  <c:v>172.49539962768554</c:v>
                </c:pt>
                <c:pt idx="1100">
                  <c:v>172.44079956054688</c:v>
                </c:pt>
                <c:pt idx="1101">
                  <c:v>172.40829986572265</c:v>
                </c:pt>
                <c:pt idx="1102">
                  <c:v>172.36830017089844</c:v>
                </c:pt>
                <c:pt idx="1103">
                  <c:v>172.36440017700195</c:v>
                </c:pt>
                <c:pt idx="1104">
                  <c:v>172.36780036926268</c:v>
                </c:pt>
                <c:pt idx="1105">
                  <c:v>172.36849998474122</c:v>
                </c:pt>
                <c:pt idx="1106">
                  <c:v>172.33240020751953</c:v>
                </c:pt>
                <c:pt idx="1107">
                  <c:v>172.38230010986328</c:v>
                </c:pt>
                <c:pt idx="1108">
                  <c:v>172.39640014648438</c:v>
                </c:pt>
                <c:pt idx="1109">
                  <c:v>172.4190000152588</c:v>
                </c:pt>
                <c:pt idx="1110">
                  <c:v>172.41560005187989</c:v>
                </c:pt>
                <c:pt idx="1111">
                  <c:v>172.46449981689454</c:v>
                </c:pt>
                <c:pt idx="1112">
                  <c:v>172.53589981079102</c:v>
                </c:pt>
                <c:pt idx="1113">
                  <c:v>172.46090019226074</c:v>
                </c:pt>
                <c:pt idx="1114">
                  <c:v>172.46870010375977</c:v>
                </c:pt>
                <c:pt idx="1115">
                  <c:v>172.55800010681153</c:v>
                </c:pt>
                <c:pt idx="1116">
                  <c:v>172.47030014038086</c:v>
                </c:pt>
                <c:pt idx="1117">
                  <c:v>172.43529983520509</c:v>
                </c:pt>
                <c:pt idx="1118">
                  <c:v>172.44720001220702</c:v>
                </c:pt>
                <c:pt idx="1119">
                  <c:v>172.43110015869141</c:v>
                </c:pt>
                <c:pt idx="1120">
                  <c:v>172.41610023498535</c:v>
                </c:pt>
                <c:pt idx="1121">
                  <c:v>172.40029991149902</c:v>
                </c:pt>
                <c:pt idx="1122">
                  <c:v>172.40290008544923</c:v>
                </c:pt>
                <c:pt idx="1123">
                  <c:v>172.42509986877442</c:v>
                </c:pt>
                <c:pt idx="1124">
                  <c:v>172.39909996032713</c:v>
                </c:pt>
                <c:pt idx="1125">
                  <c:v>172.4444994354248</c:v>
                </c:pt>
                <c:pt idx="1126">
                  <c:v>172.48599975585938</c:v>
                </c:pt>
                <c:pt idx="1127">
                  <c:v>172.51719963073731</c:v>
                </c:pt>
                <c:pt idx="1128">
                  <c:v>172.60530006408692</c:v>
                </c:pt>
                <c:pt idx="1129">
                  <c:v>172.54640007019043</c:v>
                </c:pt>
                <c:pt idx="1130">
                  <c:v>172.51760009765624</c:v>
                </c:pt>
                <c:pt idx="1131">
                  <c:v>172.41740036010742</c:v>
                </c:pt>
                <c:pt idx="1132">
                  <c:v>172.38240036010743</c:v>
                </c:pt>
                <c:pt idx="1133">
                  <c:v>172.3958006286621</c:v>
                </c:pt>
                <c:pt idx="1134">
                  <c:v>172.41770072937013</c:v>
                </c:pt>
                <c:pt idx="1135">
                  <c:v>172.4407004547119</c:v>
                </c:pt>
                <c:pt idx="1136">
                  <c:v>172.45980033874511</c:v>
                </c:pt>
                <c:pt idx="1137">
                  <c:v>172.43550041198731</c:v>
                </c:pt>
                <c:pt idx="1138">
                  <c:v>172.40790008544923</c:v>
                </c:pt>
                <c:pt idx="1139">
                  <c:v>172.33670028686524</c:v>
                </c:pt>
                <c:pt idx="1140">
                  <c:v>172.37309982299806</c:v>
                </c:pt>
                <c:pt idx="1141">
                  <c:v>172.35609970092773</c:v>
                </c:pt>
                <c:pt idx="1142">
                  <c:v>172.31879959106445</c:v>
                </c:pt>
                <c:pt idx="1143">
                  <c:v>172.31129989624023</c:v>
                </c:pt>
                <c:pt idx="1144">
                  <c:v>172.35160018920899</c:v>
                </c:pt>
                <c:pt idx="1145">
                  <c:v>172.31289985656738</c:v>
                </c:pt>
                <c:pt idx="1146">
                  <c:v>172.28799987792968</c:v>
                </c:pt>
                <c:pt idx="1147">
                  <c:v>172.32189949035646</c:v>
                </c:pt>
                <c:pt idx="1148">
                  <c:v>172.38099952697755</c:v>
                </c:pt>
                <c:pt idx="1149">
                  <c:v>172.37039962768554</c:v>
                </c:pt>
                <c:pt idx="1150">
                  <c:v>172.37800018310546</c:v>
                </c:pt>
                <c:pt idx="1151">
                  <c:v>172.39029968261718</c:v>
                </c:pt>
                <c:pt idx="1152">
                  <c:v>172.37719985961914</c:v>
                </c:pt>
                <c:pt idx="1153">
                  <c:v>172.39610038757326</c:v>
                </c:pt>
                <c:pt idx="1154">
                  <c:v>172.37350044250488</c:v>
                </c:pt>
                <c:pt idx="1155">
                  <c:v>172.42020034790039</c:v>
                </c:pt>
                <c:pt idx="1156">
                  <c:v>172.29959983825682</c:v>
                </c:pt>
                <c:pt idx="1157">
                  <c:v>172.25209999084473</c:v>
                </c:pt>
                <c:pt idx="1158">
                  <c:v>172.2482997894287</c:v>
                </c:pt>
                <c:pt idx="1159">
                  <c:v>172.2141999053955</c:v>
                </c:pt>
                <c:pt idx="1160">
                  <c:v>172.21259979248046</c:v>
                </c:pt>
                <c:pt idx="1161">
                  <c:v>172.24779991149902</c:v>
                </c:pt>
                <c:pt idx="1162">
                  <c:v>172.17650024414061</c:v>
                </c:pt>
                <c:pt idx="1163">
                  <c:v>172.1828000640869</c:v>
                </c:pt>
                <c:pt idx="1164">
                  <c:v>172.14630012512208</c:v>
                </c:pt>
                <c:pt idx="1165">
                  <c:v>172.11519989013672</c:v>
                </c:pt>
                <c:pt idx="1166">
                  <c:v>172.08550010681154</c:v>
                </c:pt>
                <c:pt idx="1167">
                  <c:v>172.06230026245117</c:v>
                </c:pt>
                <c:pt idx="1168">
                  <c:v>172.05130004882813</c:v>
                </c:pt>
                <c:pt idx="1169">
                  <c:v>172.02569961547852</c:v>
                </c:pt>
                <c:pt idx="1170">
                  <c:v>172.06750007629395</c:v>
                </c:pt>
                <c:pt idx="1171">
                  <c:v>172.0630004119873</c:v>
                </c:pt>
                <c:pt idx="1172">
                  <c:v>172.03619987487792</c:v>
                </c:pt>
                <c:pt idx="1173">
                  <c:v>172.03569984436035</c:v>
                </c:pt>
                <c:pt idx="1174">
                  <c:v>172.02289932250977</c:v>
                </c:pt>
                <c:pt idx="1175">
                  <c:v>172.01589965820313</c:v>
                </c:pt>
                <c:pt idx="1176">
                  <c:v>172.02259956359865</c:v>
                </c:pt>
                <c:pt idx="1177">
                  <c:v>171.99769958496094</c:v>
                </c:pt>
                <c:pt idx="1178">
                  <c:v>171.9881999206543</c:v>
                </c:pt>
                <c:pt idx="1179">
                  <c:v>171.9687998199463</c:v>
                </c:pt>
                <c:pt idx="1180">
                  <c:v>172.00939994812012</c:v>
                </c:pt>
                <c:pt idx="1181">
                  <c:v>171.99699989318847</c:v>
                </c:pt>
                <c:pt idx="1182">
                  <c:v>172.02839981079103</c:v>
                </c:pt>
                <c:pt idx="1183">
                  <c:v>172.07239990234376</c:v>
                </c:pt>
                <c:pt idx="1184">
                  <c:v>172.12869964599611</c:v>
                </c:pt>
                <c:pt idx="1185">
                  <c:v>172.1552000427246</c:v>
                </c:pt>
                <c:pt idx="1186">
                  <c:v>172.21360023498536</c:v>
                </c:pt>
                <c:pt idx="1187">
                  <c:v>172.21290023803712</c:v>
                </c:pt>
                <c:pt idx="1188">
                  <c:v>172.20430000305177</c:v>
                </c:pt>
                <c:pt idx="1189">
                  <c:v>172.23739974975587</c:v>
                </c:pt>
                <c:pt idx="1190">
                  <c:v>172.19839950561524</c:v>
                </c:pt>
                <c:pt idx="1191">
                  <c:v>172.26249946594237</c:v>
                </c:pt>
                <c:pt idx="1192">
                  <c:v>172.25109970092774</c:v>
                </c:pt>
                <c:pt idx="1193">
                  <c:v>172.25550010681152</c:v>
                </c:pt>
                <c:pt idx="1194">
                  <c:v>172.29150047302247</c:v>
                </c:pt>
                <c:pt idx="1195">
                  <c:v>172.31170036315919</c:v>
                </c:pt>
                <c:pt idx="1196">
                  <c:v>172.26570007324219</c:v>
                </c:pt>
                <c:pt idx="1197">
                  <c:v>172.18439964294433</c:v>
                </c:pt>
                <c:pt idx="1198">
                  <c:v>172.17649978637695</c:v>
                </c:pt>
                <c:pt idx="1199">
                  <c:v>172.20289970397948</c:v>
                </c:pt>
                <c:pt idx="1200">
                  <c:v>172.15539978027343</c:v>
                </c:pt>
                <c:pt idx="1201">
                  <c:v>172.09659957885742</c:v>
                </c:pt>
                <c:pt idx="1202">
                  <c:v>172.08999977111816</c:v>
                </c:pt>
                <c:pt idx="1203">
                  <c:v>172.10199966430665</c:v>
                </c:pt>
                <c:pt idx="1204">
                  <c:v>172.14280036926269</c:v>
                </c:pt>
                <c:pt idx="1205">
                  <c:v>172.16280021667481</c:v>
                </c:pt>
                <c:pt idx="1206">
                  <c:v>172.11639999389649</c:v>
                </c:pt>
                <c:pt idx="1207">
                  <c:v>172.04580024719237</c:v>
                </c:pt>
                <c:pt idx="1208">
                  <c:v>172.08889976501465</c:v>
                </c:pt>
                <c:pt idx="1209">
                  <c:v>172.10600017547608</c:v>
                </c:pt>
                <c:pt idx="1210">
                  <c:v>171.99730033874511</c:v>
                </c:pt>
                <c:pt idx="1211">
                  <c:v>171.97920009613037</c:v>
                </c:pt>
                <c:pt idx="1212">
                  <c:v>171.92240024566649</c:v>
                </c:pt>
                <c:pt idx="1213">
                  <c:v>171.92520008087158</c:v>
                </c:pt>
                <c:pt idx="1214">
                  <c:v>171.905400390625</c:v>
                </c:pt>
                <c:pt idx="1215">
                  <c:v>171.94840053558349</c:v>
                </c:pt>
                <c:pt idx="1216">
                  <c:v>171.97840034484864</c:v>
                </c:pt>
                <c:pt idx="1217">
                  <c:v>172.06400032043456</c:v>
                </c:pt>
                <c:pt idx="1218">
                  <c:v>172.06120014190674</c:v>
                </c:pt>
                <c:pt idx="1219">
                  <c:v>172.10629962921143</c:v>
                </c:pt>
                <c:pt idx="1220">
                  <c:v>172.07239994049073</c:v>
                </c:pt>
                <c:pt idx="1221">
                  <c:v>172.10969966888428</c:v>
                </c:pt>
                <c:pt idx="1222">
                  <c:v>172.10830024719237</c:v>
                </c:pt>
                <c:pt idx="1223">
                  <c:v>171.96330009460451</c:v>
                </c:pt>
                <c:pt idx="1224">
                  <c:v>171.93440059661864</c:v>
                </c:pt>
                <c:pt idx="1225">
                  <c:v>171.90969974517822</c:v>
                </c:pt>
                <c:pt idx="1226">
                  <c:v>171.88349998474121</c:v>
                </c:pt>
                <c:pt idx="1227">
                  <c:v>171.83909980773925</c:v>
                </c:pt>
                <c:pt idx="1228">
                  <c:v>171.80329971313478</c:v>
                </c:pt>
                <c:pt idx="1229">
                  <c:v>171.76909950256348</c:v>
                </c:pt>
                <c:pt idx="1230">
                  <c:v>171.78489967346192</c:v>
                </c:pt>
                <c:pt idx="1231">
                  <c:v>171.76269954681396</c:v>
                </c:pt>
                <c:pt idx="1232">
                  <c:v>171.78739944458007</c:v>
                </c:pt>
                <c:pt idx="1233">
                  <c:v>171.6858993911743</c:v>
                </c:pt>
                <c:pt idx="1234">
                  <c:v>171.67429958343507</c:v>
                </c:pt>
                <c:pt idx="1235">
                  <c:v>171.65079967498778</c:v>
                </c:pt>
                <c:pt idx="1236">
                  <c:v>171.64399955749511</c:v>
                </c:pt>
                <c:pt idx="1237">
                  <c:v>171.60319969177246</c:v>
                </c:pt>
                <c:pt idx="1238">
                  <c:v>171.56849979400636</c:v>
                </c:pt>
                <c:pt idx="1239">
                  <c:v>171.5607997894287</c:v>
                </c:pt>
                <c:pt idx="1240">
                  <c:v>171.50559940338135</c:v>
                </c:pt>
                <c:pt idx="1241">
                  <c:v>171.55129978179932</c:v>
                </c:pt>
                <c:pt idx="1242">
                  <c:v>171.49219951629638</c:v>
                </c:pt>
                <c:pt idx="1243">
                  <c:v>171.38869987487794</c:v>
                </c:pt>
                <c:pt idx="1244">
                  <c:v>171.4229998397827</c:v>
                </c:pt>
                <c:pt idx="1245">
                  <c:v>171.43920024871827</c:v>
                </c:pt>
                <c:pt idx="1246">
                  <c:v>171.40750019073485</c:v>
                </c:pt>
                <c:pt idx="1247">
                  <c:v>171.35000007629395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263-4E60-851C-D04369917AF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Ent 0.075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Sheet1!$A$2:$A$1249</c:f>
              <c:numCache>
                <c:formatCode>General</c:formatCode>
                <c:ptCount val="1248"/>
                <c:pt idx="0">
                  <c:v>240</c:v>
                </c:pt>
                <c:pt idx="1">
                  <c:v>320</c:v>
                </c:pt>
                <c:pt idx="2">
                  <c:v>400</c:v>
                </c:pt>
                <c:pt idx="3">
                  <c:v>480</c:v>
                </c:pt>
                <c:pt idx="4">
                  <c:v>560</c:v>
                </c:pt>
                <c:pt idx="5">
                  <c:v>640</c:v>
                </c:pt>
                <c:pt idx="6">
                  <c:v>720</c:v>
                </c:pt>
                <c:pt idx="7">
                  <c:v>800</c:v>
                </c:pt>
                <c:pt idx="8">
                  <c:v>880</c:v>
                </c:pt>
                <c:pt idx="9">
                  <c:v>960</c:v>
                </c:pt>
                <c:pt idx="10">
                  <c:v>1040</c:v>
                </c:pt>
                <c:pt idx="11">
                  <c:v>1120</c:v>
                </c:pt>
                <c:pt idx="12">
                  <c:v>1200</c:v>
                </c:pt>
                <c:pt idx="13">
                  <c:v>1280</c:v>
                </c:pt>
                <c:pt idx="14">
                  <c:v>1360</c:v>
                </c:pt>
                <c:pt idx="15">
                  <c:v>1440</c:v>
                </c:pt>
                <c:pt idx="16">
                  <c:v>1520</c:v>
                </c:pt>
                <c:pt idx="17">
                  <c:v>1600</c:v>
                </c:pt>
                <c:pt idx="18">
                  <c:v>1680</c:v>
                </c:pt>
                <c:pt idx="19">
                  <c:v>1760</c:v>
                </c:pt>
                <c:pt idx="20">
                  <c:v>1840</c:v>
                </c:pt>
                <c:pt idx="21">
                  <c:v>1920</c:v>
                </c:pt>
                <c:pt idx="22">
                  <c:v>2000</c:v>
                </c:pt>
                <c:pt idx="23">
                  <c:v>2080</c:v>
                </c:pt>
                <c:pt idx="24">
                  <c:v>2160</c:v>
                </c:pt>
                <c:pt idx="25">
                  <c:v>2240</c:v>
                </c:pt>
                <c:pt idx="26">
                  <c:v>2320</c:v>
                </c:pt>
                <c:pt idx="27">
                  <c:v>2400</c:v>
                </c:pt>
                <c:pt idx="28">
                  <c:v>2480</c:v>
                </c:pt>
                <c:pt idx="29">
                  <c:v>2560</c:v>
                </c:pt>
                <c:pt idx="30">
                  <c:v>2640</c:v>
                </c:pt>
                <c:pt idx="31">
                  <c:v>2720</c:v>
                </c:pt>
                <c:pt idx="32">
                  <c:v>2800</c:v>
                </c:pt>
                <c:pt idx="33">
                  <c:v>2880</c:v>
                </c:pt>
                <c:pt idx="34">
                  <c:v>2960</c:v>
                </c:pt>
                <c:pt idx="35">
                  <c:v>3040</c:v>
                </c:pt>
                <c:pt idx="36">
                  <c:v>3120</c:v>
                </c:pt>
                <c:pt idx="37">
                  <c:v>3200</c:v>
                </c:pt>
                <c:pt idx="38">
                  <c:v>3280</c:v>
                </c:pt>
                <c:pt idx="39">
                  <c:v>3360</c:v>
                </c:pt>
                <c:pt idx="40">
                  <c:v>3440</c:v>
                </c:pt>
                <c:pt idx="41">
                  <c:v>3520</c:v>
                </c:pt>
                <c:pt idx="42">
                  <c:v>3600</c:v>
                </c:pt>
                <c:pt idx="43">
                  <c:v>3680</c:v>
                </c:pt>
                <c:pt idx="44">
                  <c:v>3760</c:v>
                </c:pt>
                <c:pt idx="45">
                  <c:v>3840</c:v>
                </c:pt>
                <c:pt idx="46">
                  <c:v>3920</c:v>
                </c:pt>
                <c:pt idx="47">
                  <c:v>4000</c:v>
                </c:pt>
                <c:pt idx="48">
                  <c:v>4080</c:v>
                </c:pt>
                <c:pt idx="49">
                  <c:v>4160</c:v>
                </c:pt>
                <c:pt idx="50">
                  <c:v>4240</c:v>
                </c:pt>
                <c:pt idx="51">
                  <c:v>4320</c:v>
                </c:pt>
                <c:pt idx="52">
                  <c:v>4400</c:v>
                </c:pt>
                <c:pt idx="53">
                  <c:v>4480</c:v>
                </c:pt>
                <c:pt idx="54">
                  <c:v>4560</c:v>
                </c:pt>
                <c:pt idx="55">
                  <c:v>4640</c:v>
                </c:pt>
                <c:pt idx="56">
                  <c:v>4720</c:v>
                </c:pt>
                <c:pt idx="57">
                  <c:v>4800</c:v>
                </c:pt>
                <c:pt idx="58">
                  <c:v>4880</c:v>
                </c:pt>
                <c:pt idx="59">
                  <c:v>4960</c:v>
                </c:pt>
                <c:pt idx="60">
                  <c:v>5040</c:v>
                </c:pt>
                <c:pt idx="61">
                  <c:v>5120</c:v>
                </c:pt>
                <c:pt idx="62">
                  <c:v>5200</c:v>
                </c:pt>
                <c:pt idx="63">
                  <c:v>5280</c:v>
                </c:pt>
                <c:pt idx="64">
                  <c:v>5360</c:v>
                </c:pt>
                <c:pt idx="65">
                  <c:v>5440</c:v>
                </c:pt>
                <c:pt idx="66">
                  <c:v>5520</c:v>
                </c:pt>
                <c:pt idx="67">
                  <c:v>5600</c:v>
                </c:pt>
                <c:pt idx="68">
                  <c:v>5680</c:v>
                </c:pt>
                <c:pt idx="69">
                  <c:v>5760</c:v>
                </c:pt>
                <c:pt idx="70">
                  <c:v>5840</c:v>
                </c:pt>
                <c:pt idx="71">
                  <c:v>5920</c:v>
                </c:pt>
                <c:pt idx="72">
                  <c:v>6000</c:v>
                </c:pt>
                <c:pt idx="73">
                  <c:v>6080</c:v>
                </c:pt>
                <c:pt idx="74">
                  <c:v>6160</c:v>
                </c:pt>
                <c:pt idx="75">
                  <c:v>6240</c:v>
                </c:pt>
                <c:pt idx="76">
                  <c:v>6320</c:v>
                </c:pt>
                <c:pt idx="77">
                  <c:v>6400</c:v>
                </c:pt>
                <c:pt idx="78">
                  <c:v>6480</c:v>
                </c:pt>
                <c:pt idx="79">
                  <c:v>6560</c:v>
                </c:pt>
                <c:pt idx="80">
                  <c:v>6640</c:v>
                </c:pt>
                <c:pt idx="81">
                  <c:v>6720</c:v>
                </c:pt>
                <c:pt idx="82">
                  <c:v>6800</c:v>
                </c:pt>
                <c:pt idx="83">
                  <c:v>6880</c:v>
                </c:pt>
                <c:pt idx="84">
                  <c:v>6960</c:v>
                </c:pt>
                <c:pt idx="85">
                  <c:v>7040</c:v>
                </c:pt>
                <c:pt idx="86">
                  <c:v>7120</c:v>
                </c:pt>
                <c:pt idx="87">
                  <c:v>7200</c:v>
                </c:pt>
                <c:pt idx="88">
                  <c:v>7280</c:v>
                </c:pt>
                <c:pt idx="89">
                  <c:v>7360</c:v>
                </c:pt>
                <c:pt idx="90">
                  <c:v>7440</c:v>
                </c:pt>
                <c:pt idx="91">
                  <c:v>7520</c:v>
                </c:pt>
                <c:pt idx="92">
                  <c:v>7600</c:v>
                </c:pt>
                <c:pt idx="93">
                  <c:v>7680</c:v>
                </c:pt>
                <c:pt idx="94">
                  <c:v>7760</c:v>
                </c:pt>
                <c:pt idx="95">
                  <c:v>7840</c:v>
                </c:pt>
                <c:pt idx="96">
                  <c:v>7920</c:v>
                </c:pt>
                <c:pt idx="97">
                  <c:v>8000</c:v>
                </c:pt>
                <c:pt idx="98">
                  <c:v>8080</c:v>
                </c:pt>
                <c:pt idx="99">
                  <c:v>8160</c:v>
                </c:pt>
                <c:pt idx="100">
                  <c:v>8240</c:v>
                </c:pt>
                <c:pt idx="101">
                  <c:v>8320</c:v>
                </c:pt>
                <c:pt idx="102">
                  <c:v>8400</c:v>
                </c:pt>
                <c:pt idx="103">
                  <c:v>8480</c:v>
                </c:pt>
                <c:pt idx="104">
                  <c:v>8560</c:v>
                </c:pt>
                <c:pt idx="105">
                  <c:v>8640</c:v>
                </c:pt>
                <c:pt idx="106">
                  <c:v>8720</c:v>
                </c:pt>
                <c:pt idx="107">
                  <c:v>8800</c:v>
                </c:pt>
                <c:pt idx="108">
                  <c:v>8880</c:v>
                </c:pt>
                <c:pt idx="109">
                  <c:v>8960</c:v>
                </c:pt>
                <c:pt idx="110">
                  <c:v>9040</c:v>
                </c:pt>
                <c:pt idx="111">
                  <c:v>9120</c:v>
                </c:pt>
                <c:pt idx="112">
                  <c:v>9200</c:v>
                </c:pt>
                <c:pt idx="113">
                  <c:v>9280</c:v>
                </c:pt>
                <c:pt idx="114">
                  <c:v>9360</c:v>
                </c:pt>
                <c:pt idx="115">
                  <c:v>9440</c:v>
                </c:pt>
                <c:pt idx="116">
                  <c:v>9520</c:v>
                </c:pt>
                <c:pt idx="117">
                  <c:v>9600</c:v>
                </c:pt>
                <c:pt idx="118">
                  <c:v>9680</c:v>
                </c:pt>
                <c:pt idx="119">
                  <c:v>9760</c:v>
                </c:pt>
                <c:pt idx="120">
                  <c:v>9840</c:v>
                </c:pt>
                <c:pt idx="121">
                  <c:v>9920</c:v>
                </c:pt>
                <c:pt idx="122">
                  <c:v>10000</c:v>
                </c:pt>
                <c:pt idx="123">
                  <c:v>10080</c:v>
                </c:pt>
                <c:pt idx="124">
                  <c:v>10160</c:v>
                </c:pt>
                <c:pt idx="125">
                  <c:v>10240</c:v>
                </c:pt>
                <c:pt idx="126">
                  <c:v>10320</c:v>
                </c:pt>
                <c:pt idx="127">
                  <c:v>10400</c:v>
                </c:pt>
                <c:pt idx="128">
                  <c:v>10480</c:v>
                </c:pt>
                <c:pt idx="129">
                  <c:v>10560</c:v>
                </c:pt>
                <c:pt idx="130">
                  <c:v>10640</c:v>
                </c:pt>
                <c:pt idx="131">
                  <c:v>10720</c:v>
                </c:pt>
                <c:pt idx="132">
                  <c:v>10800</c:v>
                </c:pt>
                <c:pt idx="133">
                  <c:v>10880</c:v>
                </c:pt>
                <c:pt idx="134">
                  <c:v>10960</c:v>
                </c:pt>
                <c:pt idx="135">
                  <c:v>11040</c:v>
                </c:pt>
                <c:pt idx="136">
                  <c:v>11120</c:v>
                </c:pt>
                <c:pt idx="137">
                  <c:v>11200</c:v>
                </c:pt>
                <c:pt idx="138">
                  <c:v>11280</c:v>
                </c:pt>
                <c:pt idx="139">
                  <c:v>11360</c:v>
                </c:pt>
                <c:pt idx="140">
                  <c:v>11440</c:v>
                </c:pt>
                <c:pt idx="141">
                  <c:v>11520</c:v>
                </c:pt>
                <c:pt idx="142">
                  <c:v>11600</c:v>
                </c:pt>
                <c:pt idx="143">
                  <c:v>11680</c:v>
                </c:pt>
                <c:pt idx="144">
                  <c:v>11760</c:v>
                </c:pt>
                <c:pt idx="145">
                  <c:v>11840</c:v>
                </c:pt>
                <c:pt idx="146">
                  <c:v>11920</c:v>
                </c:pt>
                <c:pt idx="147">
                  <c:v>12000</c:v>
                </c:pt>
                <c:pt idx="148">
                  <c:v>12080</c:v>
                </c:pt>
                <c:pt idx="149">
                  <c:v>12160</c:v>
                </c:pt>
                <c:pt idx="150">
                  <c:v>12240</c:v>
                </c:pt>
                <c:pt idx="151">
                  <c:v>12320</c:v>
                </c:pt>
                <c:pt idx="152">
                  <c:v>12400</c:v>
                </c:pt>
                <c:pt idx="153">
                  <c:v>12480</c:v>
                </c:pt>
                <c:pt idx="154">
                  <c:v>12560</c:v>
                </c:pt>
                <c:pt idx="155">
                  <c:v>12640</c:v>
                </c:pt>
                <c:pt idx="156">
                  <c:v>12720</c:v>
                </c:pt>
                <c:pt idx="157">
                  <c:v>12800</c:v>
                </c:pt>
                <c:pt idx="158">
                  <c:v>12880</c:v>
                </c:pt>
                <c:pt idx="159">
                  <c:v>12960</c:v>
                </c:pt>
                <c:pt idx="160">
                  <c:v>13040</c:v>
                </c:pt>
                <c:pt idx="161">
                  <c:v>13120</c:v>
                </c:pt>
                <c:pt idx="162">
                  <c:v>13200</c:v>
                </c:pt>
                <c:pt idx="163">
                  <c:v>13280</c:v>
                </c:pt>
                <c:pt idx="164">
                  <c:v>13360</c:v>
                </c:pt>
                <c:pt idx="165">
                  <c:v>13440</c:v>
                </c:pt>
                <c:pt idx="166">
                  <c:v>13520</c:v>
                </c:pt>
                <c:pt idx="167">
                  <c:v>13600</c:v>
                </c:pt>
                <c:pt idx="168">
                  <c:v>13680</c:v>
                </c:pt>
                <c:pt idx="169">
                  <c:v>13760</c:v>
                </c:pt>
                <c:pt idx="170">
                  <c:v>13840</c:v>
                </c:pt>
                <c:pt idx="171">
                  <c:v>13920</c:v>
                </c:pt>
                <c:pt idx="172">
                  <c:v>14000</c:v>
                </c:pt>
                <c:pt idx="173">
                  <c:v>14080</c:v>
                </c:pt>
                <c:pt idx="174">
                  <c:v>14160</c:v>
                </c:pt>
                <c:pt idx="175">
                  <c:v>14240</c:v>
                </c:pt>
                <c:pt idx="176">
                  <c:v>14320</c:v>
                </c:pt>
                <c:pt idx="177">
                  <c:v>14400</c:v>
                </c:pt>
                <c:pt idx="178">
                  <c:v>14480</c:v>
                </c:pt>
                <c:pt idx="179">
                  <c:v>14560</c:v>
                </c:pt>
                <c:pt idx="180">
                  <c:v>14640</c:v>
                </c:pt>
                <c:pt idx="181">
                  <c:v>14720</c:v>
                </c:pt>
                <c:pt idx="182">
                  <c:v>14800</c:v>
                </c:pt>
                <c:pt idx="183">
                  <c:v>14880</c:v>
                </c:pt>
                <c:pt idx="184">
                  <c:v>14960</c:v>
                </c:pt>
                <c:pt idx="185">
                  <c:v>15040</c:v>
                </c:pt>
                <c:pt idx="186">
                  <c:v>15120</c:v>
                </c:pt>
                <c:pt idx="187">
                  <c:v>15200</c:v>
                </c:pt>
                <c:pt idx="188">
                  <c:v>15280</c:v>
                </c:pt>
                <c:pt idx="189">
                  <c:v>15360</c:v>
                </c:pt>
                <c:pt idx="190">
                  <c:v>15440</c:v>
                </c:pt>
                <c:pt idx="191">
                  <c:v>15520</c:v>
                </c:pt>
                <c:pt idx="192">
                  <c:v>15600</c:v>
                </c:pt>
                <c:pt idx="193">
                  <c:v>15680</c:v>
                </c:pt>
                <c:pt idx="194">
                  <c:v>15760</c:v>
                </c:pt>
                <c:pt idx="195">
                  <c:v>15840</c:v>
                </c:pt>
                <c:pt idx="196">
                  <c:v>15920</c:v>
                </c:pt>
                <c:pt idx="197">
                  <c:v>16000</c:v>
                </c:pt>
                <c:pt idx="198">
                  <c:v>16080</c:v>
                </c:pt>
                <c:pt idx="199">
                  <c:v>16160</c:v>
                </c:pt>
                <c:pt idx="200">
                  <c:v>16240</c:v>
                </c:pt>
                <c:pt idx="201">
                  <c:v>16320</c:v>
                </c:pt>
                <c:pt idx="202">
                  <c:v>16400</c:v>
                </c:pt>
                <c:pt idx="203">
                  <c:v>16480</c:v>
                </c:pt>
                <c:pt idx="204">
                  <c:v>16560</c:v>
                </c:pt>
                <c:pt idx="205">
                  <c:v>16640</c:v>
                </c:pt>
                <c:pt idx="206">
                  <c:v>16720</c:v>
                </c:pt>
                <c:pt idx="207">
                  <c:v>16800</c:v>
                </c:pt>
                <c:pt idx="208">
                  <c:v>16880</c:v>
                </c:pt>
                <c:pt idx="209">
                  <c:v>16960</c:v>
                </c:pt>
                <c:pt idx="210">
                  <c:v>17040</c:v>
                </c:pt>
                <c:pt idx="211">
                  <c:v>17120</c:v>
                </c:pt>
                <c:pt idx="212">
                  <c:v>17200</c:v>
                </c:pt>
                <c:pt idx="213">
                  <c:v>17280</c:v>
                </c:pt>
                <c:pt idx="214">
                  <c:v>17360</c:v>
                </c:pt>
                <c:pt idx="215">
                  <c:v>17440</c:v>
                </c:pt>
                <c:pt idx="216">
                  <c:v>17520</c:v>
                </c:pt>
                <c:pt idx="217">
                  <c:v>17600</c:v>
                </c:pt>
                <c:pt idx="218">
                  <c:v>17680</c:v>
                </c:pt>
                <c:pt idx="219">
                  <c:v>17760</c:v>
                </c:pt>
                <c:pt idx="220">
                  <c:v>17840</c:v>
                </c:pt>
                <c:pt idx="221">
                  <c:v>17920</c:v>
                </c:pt>
                <c:pt idx="222">
                  <c:v>18000</c:v>
                </c:pt>
                <c:pt idx="223">
                  <c:v>18080</c:v>
                </c:pt>
                <c:pt idx="224">
                  <c:v>18160</c:v>
                </c:pt>
                <c:pt idx="225">
                  <c:v>18240</c:v>
                </c:pt>
                <c:pt idx="226">
                  <c:v>18320</c:v>
                </c:pt>
                <c:pt idx="227">
                  <c:v>18400</c:v>
                </c:pt>
                <c:pt idx="228">
                  <c:v>18480</c:v>
                </c:pt>
                <c:pt idx="229">
                  <c:v>18560</c:v>
                </c:pt>
                <c:pt idx="230">
                  <c:v>18640</c:v>
                </c:pt>
                <c:pt idx="231">
                  <c:v>18720</c:v>
                </c:pt>
                <c:pt idx="232">
                  <c:v>18800</c:v>
                </c:pt>
                <c:pt idx="233">
                  <c:v>18880</c:v>
                </c:pt>
                <c:pt idx="234">
                  <c:v>18960</c:v>
                </c:pt>
                <c:pt idx="235">
                  <c:v>19040</c:v>
                </c:pt>
                <c:pt idx="236">
                  <c:v>19120</c:v>
                </c:pt>
                <c:pt idx="237">
                  <c:v>19200</c:v>
                </c:pt>
                <c:pt idx="238">
                  <c:v>19280</c:v>
                </c:pt>
                <c:pt idx="239">
                  <c:v>19360</c:v>
                </c:pt>
                <c:pt idx="240">
                  <c:v>19440</c:v>
                </c:pt>
                <c:pt idx="241">
                  <c:v>19520</c:v>
                </c:pt>
                <c:pt idx="242">
                  <c:v>19600</c:v>
                </c:pt>
                <c:pt idx="243">
                  <c:v>19680</c:v>
                </c:pt>
                <c:pt idx="244">
                  <c:v>19760</c:v>
                </c:pt>
                <c:pt idx="245">
                  <c:v>19840</c:v>
                </c:pt>
                <c:pt idx="246">
                  <c:v>19920</c:v>
                </c:pt>
                <c:pt idx="247">
                  <c:v>20000</c:v>
                </c:pt>
                <c:pt idx="248">
                  <c:v>20080</c:v>
                </c:pt>
                <c:pt idx="249">
                  <c:v>20160</c:v>
                </c:pt>
                <c:pt idx="250">
                  <c:v>20240</c:v>
                </c:pt>
                <c:pt idx="251">
                  <c:v>20320</c:v>
                </c:pt>
                <c:pt idx="252">
                  <c:v>20400</c:v>
                </c:pt>
                <c:pt idx="253">
                  <c:v>20480</c:v>
                </c:pt>
                <c:pt idx="254">
                  <c:v>20560</c:v>
                </c:pt>
                <c:pt idx="255">
                  <c:v>20640</c:v>
                </c:pt>
                <c:pt idx="256">
                  <c:v>20720</c:v>
                </c:pt>
                <c:pt idx="257">
                  <c:v>20800</c:v>
                </c:pt>
                <c:pt idx="258">
                  <c:v>20880</c:v>
                </c:pt>
                <c:pt idx="259">
                  <c:v>20960</c:v>
                </c:pt>
                <c:pt idx="260">
                  <c:v>21040</c:v>
                </c:pt>
                <c:pt idx="261">
                  <c:v>21120</c:v>
                </c:pt>
                <c:pt idx="262">
                  <c:v>21200</c:v>
                </c:pt>
                <c:pt idx="263">
                  <c:v>21280</c:v>
                </c:pt>
                <c:pt idx="264">
                  <c:v>21360</c:v>
                </c:pt>
                <c:pt idx="265">
                  <c:v>21440</c:v>
                </c:pt>
                <c:pt idx="266">
                  <c:v>21520</c:v>
                </c:pt>
                <c:pt idx="267">
                  <c:v>21600</c:v>
                </c:pt>
                <c:pt idx="268">
                  <c:v>21680</c:v>
                </c:pt>
                <c:pt idx="269">
                  <c:v>21760</c:v>
                </c:pt>
                <c:pt idx="270">
                  <c:v>21840</c:v>
                </c:pt>
                <c:pt idx="271">
                  <c:v>21920</c:v>
                </c:pt>
                <c:pt idx="272">
                  <c:v>22000</c:v>
                </c:pt>
                <c:pt idx="273">
                  <c:v>22080</c:v>
                </c:pt>
                <c:pt idx="274">
                  <c:v>22160</c:v>
                </c:pt>
                <c:pt idx="275">
                  <c:v>22240</c:v>
                </c:pt>
                <c:pt idx="276">
                  <c:v>22320</c:v>
                </c:pt>
                <c:pt idx="277">
                  <c:v>22400</c:v>
                </c:pt>
                <c:pt idx="278">
                  <c:v>22480</c:v>
                </c:pt>
                <c:pt idx="279">
                  <c:v>22560</c:v>
                </c:pt>
                <c:pt idx="280">
                  <c:v>22640</c:v>
                </c:pt>
                <c:pt idx="281">
                  <c:v>22720</c:v>
                </c:pt>
                <c:pt idx="282">
                  <c:v>22800</c:v>
                </c:pt>
                <c:pt idx="283">
                  <c:v>22880</c:v>
                </c:pt>
                <c:pt idx="284">
                  <c:v>22960</c:v>
                </c:pt>
                <c:pt idx="285">
                  <c:v>23040</c:v>
                </c:pt>
                <c:pt idx="286">
                  <c:v>23120</c:v>
                </c:pt>
                <c:pt idx="287">
                  <c:v>23200</c:v>
                </c:pt>
                <c:pt idx="288">
                  <c:v>23280</c:v>
                </c:pt>
                <c:pt idx="289">
                  <c:v>23360</c:v>
                </c:pt>
                <c:pt idx="290">
                  <c:v>23440</c:v>
                </c:pt>
                <c:pt idx="291">
                  <c:v>23520</c:v>
                </c:pt>
                <c:pt idx="292">
                  <c:v>23600</c:v>
                </c:pt>
                <c:pt idx="293">
                  <c:v>23680</c:v>
                </c:pt>
                <c:pt idx="294">
                  <c:v>23760</c:v>
                </c:pt>
                <c:pt idx="295">
                  <c:v>23840</c:v>
                </c:pt>
                <c:pt idx="296">
                  <c:v>23920</c:v>
                </c:pt>
                <c:pt idx="297">
                  <c:v>24000</c:v>
                </c:pt>
                <c:pt idx="298">
                  <c:v>24080</c:v>
                </c:pt>
                <c:pt idx="299">
                  <c:v>24160</c:v>
                </c:pt>
                <c:pt idx="300">
                  <c:v>24240</c:v>
                </c:pt>
                <c:pt idx="301">
                  <c:v>24320</c:v>
                </c:pt>
                <c:pt idx="302">
                  <c:v>24400</c:v>
                </c:pt>
                <c:pt idx="303">
                  <c:v>24480</c:v>
                </c:pt>
                <c:pt idx="304">
                  <c:v>24560</c:v>
                </c:pt>
                <c:pt idx="305">
                  <c:v>24640</c:v>
                </c:pt>
                <c:pt idx="306">
                  <c:v>24720</c:v>
                </c:pt>
                <c:pt idx="307">
                  <c:v>24800</c:v>
                </c:pt>
                <c:pt idx="308">
                  <c:v>24880</c:v>
                </c:pt>
                <c:pt idx="309">
                  <c:v>24960</c:v>
                </c:pt>
                <c:pt idx="310">
                  <c:v>25040</c:v>
                </c:pt>
                <c:pt idx="311">
                  <c:v>25120</c:v>
                </c:pt>
                <c:pt idx="312">
                  <c:v>25200</c:v>
                </c:pt>
                <c:pt idx="313">
                  <c:v>25280</c:v>
                </c:pt>
                <c:pt idx="314">
                  <c:v>25360</c:v>
                </c:pt>
                <c:pt idx="315">
                  <c:v>25440</c:v>
                </c:pt>
                <c:pt idx="316">
                  <c:v>25520</c:v>
                </c:pt>
                <c:pt idx="317">
                  <c:v>25600</c:v>
                </c:pt>
                <c:pt idx="318">
                  <c:v>25680</c:v>
                </c:pt>
                <c:pt idx="319">
                  <c:v>25760</c:v>
                </c:pt>
                <c:pt idx="320">
                  <c:v>25840</c:v>
                </c:pt>
                <c:pt idx="321">
                  <c:v>25920</c:v>
                </c:pt>
                <c:pt idx="322">
                  <c:v>26000</c:v>
                </c:pt>
                <c:pt idx="323">
                  <c:v>26080</c:v>
                </c:pt>
                <c:pt idx="324">
                  <c:v>26160</c:v>
                </c:pt>
                <c:pt idx="325">
                  <c:v>26240</c:v>
                </c:pt>
                <c:pt idx="326">
                  <c:v>26320</c:v>
                </c:pt>
                <c:pt idx="327">
                  <c:v>26400</c:v>
                </c:pt>
                <c:pt idx="328">
                  <c:v>26480</c:v>
                </c:pt>
                <c:pt idx="329">
                  <c:v>26560</c:v>
                </c:pt>
                <c:pt idx="330">
                  <c:v>26640</c:v>
                </c:pt>
                <c:pt idx="331">
                  <c:v>26720</c:v>
                </c:pt>
                <c:pt idx="332">
                  <c:v>26800</c:v>
                </c:pt>
                <c:pt idx="333">
                  <c:v>26880</c:v>
                </c:pt>
                <c:pt idx="334">
                  <c:v>26960</c:v>
                </c:pt>
                <c:pt idx="335">
                  <c:v>27040</c:v>
                </c:pt>
                <c:pt idx="336">
                  <c:v>27120</c:v>
                </c:pt>
                <c:pt idx="337">
                  <c:v>27200</c:v>
                </c:pt>
                <c:pt idx="338">
                  <c:v>27280</c:v>
                </c:pt>
                <c:pt idx="339">
                  <c:v>27360</c:v>
                </c:pt>
                <c:pt idx="340">
                  <c:v>27440</c:v>
                </c:pt>
                <c:pt idx="341">
                  <c:v>27520</c:v>
                </c:pt>
                <c:pt idx="342">
                  <c:v>27600</c:v>
                </c:pt>
                <c:pt idx="343">
                  <c:v>27680</c:v>
                </c:pt>
                <c:pt idx="344">
                  <c:v>27760</c:v>
                </c:pt>
                <c:pt idx="345">
                  <c:v>27840</c:v>
                </c:pt>
                <c:pt idx="346">
                  <c:v>27920</c:v>
                </c:pt>
                <c:pt idx="347">
                  <c:v>28000</c:v>
                </c:pt>
                <c:pt idx="348">
                  <c:v>28080</c:v>
                </c:pt>
                <c:pt idx="349">
                  <c:v>28160</c:v>
                </c:pt>
                <c:pt idx="350">
                  <c:v>28240</c:v>
                </c:pt>
                <c:pt idx="351">
                  <c:v>28320</c:v>
                </c:pt>
                <c:pt idx="352">
                  <c:v>28400</c:v>
                </c:pt>
                <c:pt idx="353">
                  <c:v>28480</c:v>
                </c:pt>
                <c:pt idx="354">
                  <c:v>28560</c:v>
                </c:pt>
                <c:pt idx="355">
                  <c:v>28640</c:v>
                </c:pt>
                <c:pt idx="356">
                  <c:v>28720</c:v>
                </c:pt>
                <c:pt idx="357">
                  <c:v>28800</c:v>
                </c:pt>
                <c:pt idx="358">
                  <c:v>28880</c:v>
                </c:pt>
                <c:pt idx="359">
                  <c:v>28960</c:v>
                </c:pt>
                <c:pt idx="360">
                  <c:v>29040</c:v>
                </c:pt>
                <c:pt idx="361">
                  <c:v>29120</c:v>
                </c:pt>
                <c:pt idx="362">
                  <c:v>29200</c:v>
                </c:pt>
                <c:pt idx="363">
                  <c:v>29280</c:v>
                </c:pt>
                <c:pt idx="364">
                  <c:v>29360</c:v>
                </c:pt>
                <c:pt idx="365">
                  <c:v>29440</c:v>
                </c:pt>
                <c:pt idx="366">
                  <c:v>29520</c:v>
                </c:pt>
                <c:pt idx="367">
                  <c:v>29600</c:v>
                </c:pt>
                <c:pt idx="368">
                  <c:v>29680</c:v>
                </c:pt>
                <c:pt idx="369">
                  <c:v>29760</c:v>
                </c:pt>
                <c:pt idx="370">
                  <c:v>29840</c:v>
                </c:pt>
                <c:pt idx="371">
                  <c:v>29920</c:v>
                </c:pt>
                <c:pt idx="372">
                  <c:v>30000</c:v>
                </c:pt>
                <c:pt idx="373">
                  <c:v>30080</c:v>
                </c:pt>
                <c:pt idx="374">
                  <c:v>30160</c:v>
                </c:pt>
                <c:pt idx="375">
                  <c:v>30240</c:v>
                </c:pt>
                <c:pt idx="376">
                  <c:v>30320</c:v>
                </c:pt>
                <c:pt idx="377">
                  <c:v>30400</c:v>
                </c:pt>
                <c:pt idx="378">
                  <c:v>30480</c:v>
                </c:pt>
                <c:pt idx="379">
                  <c:v>30560</c:v>
                </c:pt>
                <c:pt idx="380">
                  <c:v>30640</c:v>
                </c:pt>
                <c:pt idx="381">
                  <c:v>30720</c:v>
                </c:pt>
                <c:pt idx="382">
                  <c:v>30800</c:v>
                </c:pt>
                <c:pt idx="383">
                  <c:v>30880</c:v>
                </c:pt>
                <c:pt idx="384">
                  <c:v>30960</c:v>
                </c:pt>
                <c:pt idx="385">
                  <c:v>31040</c:v>
                </c:pt>
                <c:pt idx="386">
                  <c:v>31120</c:v>
                </c:pt>
                <c:pt idx="387">
                  <c:v>31200</c:v>
                </c:pt>
                <c:pt idx="388">
                  <c:v>31280</c:v>
                </c:pt>
                <c:pt idx="389">
                  <c:v>31360</c:v>
                </c:pt>
                <c:pt idx="390">
                  <c:v>31440</c:v>
                </c:pt>
                <c:pt idx="391">
                  <c:v>31520</c:v>
                </c:pt>
                <c:pt idx="392">
                  <c:v>31600</c:v>
                </c:pt>
                <c:pt idx="393">
                  <c:v>31680</c:v>
                </c:pt>
                <c:pt idx="394">
                  <c:v>31760</c:v>
                </c:pt>
                <c:pt idx="395">
                  <c:v>31840</c:v>
                </c:pt>
                <c:pt idx="396">
                  <c:v>31920</c:v>
                </c:pt>
                <c:pt idx="397">
                  <c:v>32000</c:v>
                </c:pt>
                <c:pt idx="398">
                  <c:v>32080</c:v>
                </c:pt>
                <c:pt idx="399">
                  <c:v>32160</c:v>
                </c:pt>
                <c:pt idx="400">
                  <c:v>32240</c:v>
                </c:pt>
                <c:pt idx="401">
                  <c:v>32320</c:v>
                </c:pt>
                <c:pt idx="402">
                  <c:v>32400</c:v>
                </c:pt>
                <c:pt idx="403">
                  <c:v>32480</c:v>
                </c:pt>
                <c:pt idx="404">
                  <c:v>32560</c:v>
                </c:pt>
                <c:pt idx="405">
                  <c:v>32640</c:v>
                </c:pt>
                <c:pt idx="406">
                  <c:v>32720</c:v>
                </c:pt>
                <c:pt idx="407">
                  <c:v>32800</c:v>
                </c:pt>
                <c:pt idx="408">
                  <c:v>32880</c:v>
                </c:pt>
                <c:pt idx="409">
                  <c:v>32960</c:v>
                </c:pt>
                <c:pt idx="410">
                  <c:v>33040</c:v>
                </c:pt>
                <c:pt idx="411">
                  <c:v>33120</c:v>
                </c:pt>
                <c:pt idx="412">
                  <c:v>33200</c:v>
                </c:pt>
                <c:pt idx="413">
                  <c:v>33280</c:v>
                </c:pt>
                <c:pt idx="414">
                  <c:v>33360</c:v>
                </c:pt>
                <c:pt idx="415">
                  <c:v>33440</c:v>
                </c:pt>
                <c:pt idx="416">
                  <c:v>33520</c:v>
                </c:pt>
                <c:pt idx="417">
                  <c:v>33600</c:v>
                </c:pt>
                <c:pt idx="418">
                  <c:v>33680</c:v>
                </c:pt>
                <c:pt idx="419">
                  <c:v>33760</c:v>
                </c:pt>
                <c:pt idx="420">
                  <c:v>33840</c:v>
                </c:pt>
                <c:pt idx="421">
                  <c:v>33920</c:v>
                </c:pt>
                <c:pt idx="422">
                  <c:v>34000</c:v>
                </c:pt>
                <c:pt idx="423">
                  <c:v>34080</c:v>
                </c:pt>
                <c:pt idx="424">
                  <c:v>34160</c:v>
                </c:pt>
                <c:pt idx="425">
                  <c:v>34240</c:v>
                </c:pt>
                <c:pt idx="426">
                  <c:v>34320</c:v>
                </c:pt>
                <c:pt idx="427">
                  <c:v>34400</c:v>
                </c:pt>
                <c:pt idx="428">
                  <c:v>34480</c:v>
                </c:pt>
                <c:pt idx="429">
                  <c:v>34560</c:v>
                </c:pt>
                <c:pt idx="430">
                  <c:v>34640</c:v>
                </c:pt>
                <c:pt idx="431">
                  <c:v>34720</c:v>
                </c:pt>
                <c:pt idx="432">
                  <c:v>34800</c:v>
                </c:pt>
                <c:pt idx="433">
                  <c:v>34880</c:v>
                </c:pt>
                <c:pt idx="434">
                  <c:v>34960</c:v>
                </c:pt>
                <c:pt idx="435">
                  <c:v>35040</c:v>
                </c:pt>
                <c:pt idx="436">
                  <c:v>35120</c:v>
                </c:pt>
                <c:pt idx="437">
                  <c:v>35200</c:v>
                </c:pt>
                <c:pt idx="438">
                  <c:v>35280</c:v>
                </c:pt>
                <c:pt idx="439">
                  <c:v>35360</c:v>
                </c:pt>
                <c:pt idx="440">
                  <c:v>35440</c:v>
                </c:pt>
                <c:pt idx="441">
                  <c:v>35520</c:v>
                </c:pt>
                <c:pt idx="442">
                  <c:v>35600</c:v>
                </c:pt>
                <c:pt idx="443">
                  <c:v>35680</c:v>
                </c:pt>
                <c:pt idx="444">
                  <c:v>35760</c:v>
                </c:pt>
                <c:pt idx="445">
                  <c:v>35840</c:v>
                </c:pt>
                <c:pt idx="446">
                  <c:v>35920</c:v>
                </c:pt>
                <c:pt idx="447">
                  <c:v>36000</c:v>
                </c:pt>
                <c:pt idx="448">
                  <c:v>36080</c:v>
                </c:pt>
                <c:pt idx="449">
                  <c:v>36160</c:v>
                </c:pt>
                <c:pt idx="450">
                  <c:v>36240</c:v>
                </c:pt>
                <c:pt idx="451">
                  <c:v>36320</c:v>
                </c:pt>
                <c:pt idx="452">
                  <c:v>36400</c:v>
                </c:pt>
                <c:pt idx="453">
                  <c:v>36480</c:v>
                </c:pt>
                <c:pt idx="454">
                  <c:v>36560</c:v>
                </c:pt>
                <c:pt idx="455">
                  <c:v>36640</c:v>
                </c:pt>
                <c:pt idx="456">
                  <c:v>36720</c:v>
                </c:pt>
                <c:pt idx="457">
                  <c:v>36800</c:v>
                </c:pt>
                <c:pt idx="458">
                  <c:v>36880</c:v>
                </c:pt>
                <c:pt idx="459">
                  <c:v>36960</c:v>
                </c:pt>
                <c:pt idx="460">
                  <c:v>37040</c:v>
                </c:pt>
                <c:pt idx="461">
                  <c:v>37120</c:v>
                </c:pt>
                <c:pt idx="462">
                  <c:v>37200</c:v>
                </c:pt>
                <c:pt idx="463">
                  <c:v>37280</c:v>
                </c:pt>
                <c:pt idx="464">
                  <c:v>37360</c:v>
                </c:pt>
                <c:pt idx="465">
                  <c:v>37440</c:v>
                </c:pt>
                <c:pt idx="466">
                  <c:v>37520</c:v>
                </c:pt>
                <c:pt idx="467">
                  <c:v>37600</c:v>
                </c:pt>
                <c:pt idx="468">
                  <c:v>37680</c:v>
                </c:pt>
                <c:pt idx="469">
                  <c:v>37760</c:v>
                </c:pt>
                <c:pt idx="470">
                  <c:v>37840</c:v>
                </c:pt>
                <c:pt idx="471">
                  <c:v>37920</c:v>
                </c:pt>
                <c:pt idx="472">
                  <c:v>38000</c:v>
                </c:pt>
                <c:pt idx="473">
                  <c:v>38080</c:v>
                </c:pt>
                <c:pt idx="474">
                  <c:v>38160</c:v>
                </c:pt>
                <c:pt idx="475">
                  <c:v>38240</c:v>
                </c:pt>
                <c:pt idx="476">
                  <c:v>38320</c:v>
                </c:pt>
                <c:pt idx="477">
                  <c:v>38400</c:v>
                </c:pt>
                <c:pt idx="478">
                  <c:v>38480</c:v>
                </c:pt>
                <c:pt idx="479">
                  <c:v>38560</c:v>
                </c:pt>
                <c:pt idx="480">
                  <c:v>38640</c:v>
                </c:pt>
                <c:pt idx="481">
                  <c:v>38720</c:v>
                </c:pt>
                <c:pt idx="482">
                  <c:v>38800</c:v>
                </c:pt>
                <c:pt idx="483">
                  <c:v>38880</c:v>
                </c:pt>
                <c:pt idx="484">
                  <c:v>38960</c:v>
                </c:pt>
                <c:pt idx="485">
                  <c:v>39040</c:v>
                </c:pt>
                <c:pt idx="486">
                  <c:v>39120</c:v>
                </c:pt>
                <c:pt idx="487">
                  <c:v>39200</c:v>
                </c:pt>
                <c:pt idx="488">
                  <c:v>39280</c:v>
                </c:pt>
                <c:pt idx="489">
                  <c:v>39360</c:v>
                </c:pt>
                <c:pt idx="490">
                  <c:v>39440</c:v>
                </c:pt>
                <c:pt idx="491">
                  <c:v>39520</c:v>
                </c:pt>
                <c:pt idx="492">
                  <c:v>39600</c:v>
                </c:pt>
                <c:pt idx="493">
                  <c:v>39680</c:v>
                </c:pt>
                <c:pt idx="494">
                  <c:v>39760</c:v>
                </c:pt>
                <c:pt idx="495">
                  <c:v>39840</c:v>
                </c:pt>
                <c:pt idx="496">
                  <c:v>39920</c:v>
                </c:pt>
                <c:pt idx="497">
                  <c:v>40000</c:v>
                </c:pt>
                <c:pt idx="498">
                  <c:v>40080</c:v>
                </c:pt>
                <c:pt idx="499">
                  <c:v>40160</c:v>
                </c:pt>
                <c:pt idx="500">
                  <c:v>40240</c:v>
                </c:pt>
                <c:pt idx="501">
                  <c:v>40320</c:v>
                </c:pt>
                <c:pt idx="502">
                  <c:v>40400</c:v>
                </c:pt>
                <c:pt idx="503">
                  <c:v>40480</c:v>
                </c:pt>
                <c:pt idx="504">
                  <c:v>40560</c:v>
                </c:pt>
                <c:pt idx="505">
                  <c:v>40640</c:v>
                </c:pt>
                <c:pt idx="506">
                  <c:v>40720</c:v>
                </c:pt>
                <c:pt idx="507">
                  <c:v>40800</c:v>
                </c:pt>
                <c:pt idx="508">
                  <c:v>40880</c:v>
                </c:pt>
                <c:pt idx="509">
                  <c:v>40960</c:v>
                </c:pt>
                <c:pt idx="510">
                  <c:v>41040</c:v>
                </c:pt>
                <c:pt idx="511">
                  <c:v>41120</c:v>
                </c:pt>
                <c:pt idx="512">
                  <c:v>41200</c:v>
                </c:pt>
                <c:pt idx="513">
                  <c:v>41280</c:v>
                </c:pt>
                <c:pt idx="514">
                  <c:v>41360</c:v>
                </c:pt>
                <c:pt idx="515">
                  <c:v>41440</c:v>
                </c:pt>
                <c:pt idx="516">
                  <c:v>41520</c:v>
                </c:pt>
                <c:pt idx="517">
                  <c:v>41600</c:v>
                </c:pt>
                <c:pt idx="518">
                  <c:v>41680</c:v>
                </c:pt>
                <c:pt idx="519">
                  <c:v>41760</c:v>
                </c:pt>
                <c:pt idx="520">
                  <c:v>41840</c:v>
                </c:pt>
                <c:pt idx="521">
                  <c:v>41920</c:v>
                </c:pt>
                <c:pt idx="522">
                  <c:v>42000</c:v>
                </c:pt>
                <c:pt idx="523">
                  <c:v>42080</c:v>
                </c:pt>
                <c:pt idx="524">
                  <c:v>42160</c:v>
                </c:pt>
                <c:pt idx="525">
                  <c:v>42240</c:v>
                </c:pt>
                <c:pt idx="526">
                  <c:v>42320</c:v>
                </c:pt>
                <c:pt idx="527">
                  <c:v>42400</c:v>
                </c:pt>
                <c:pt idx="528">
                  <c:v>42480</c:v>
                </c:pt>
                <c:pt idx="529">
                  <c:v>42560</c:v>
                </c:pt>
                <c:pt idx="530">
                  <c:v>42640</c:v>
                </c:pt>
                <c:pt idx="531">
                  <c:v>42720</c:v>
                </c:pt>
                <c:pt idx="532">
                  <c:v>42800</c:v>
                </c:pt>
                <c:pt idx="533">
                  <c:v>42880</c:v>
                </c:pt>
                <c:pt idx="534">
                  <c:v>42960</c:v>
                </c:pt>
                <c:pt idx="535">
                  <c:v>43040</c:v>
                </c:pt>
                <c:pt idx="536">
                  <c:v>43120</c:v>
                </c:pt>
                <c:pt idx="537">
                  <c:v>43200</c:v>
                </c:pt>
                <c:pt idx="538">
                  <c:v>43280</c:v>
                </c:pt>
                <c:pt idx="539">
                  <c:v>43360</c:v>
                </c:pt>
                <c:pt idx="540">
                  <c:v>43440</c:v>
                </c:pt>
                <c:pt idx="541">
                  <c:v>43520</c:v>
                </c:pt>
                <c:pt idx="542">
                  <c:v>43600</c:v>
                </c:pt>
                <c:pt idx="543">
                  <c:v>43680</c:v>
                </c:pt>
                <c:pt idx="544">
                  <c:v>43760</c:v>
                </c:pt>
                <c:pt idx="545">
                  <c:v>43840</c:v>
                </c:pt>
                <c:pt idx="546">
                  <c:v>43920</c:v>
                </c:pt>
                <c:pt idx="547">
                  <c:v>44000</c:v>
                </c:pt>
                <c:pt idx="548">
                  <c:v>44080</c:v>
                </c:pt>
                <c:pt idx="549">
                  <c:v>44160</c:v>
                </c:pt>
                <c:pt idx="550">
                  <c:v>44240</c:v>
                </c:pt>
                <c:pt idx="551">
                  <c:v>44320</c:v>
                </c:pt>
                <c:pt idx="552">
                  <c:v>44400</c:v>
                </c:pt>
                <c:pt idx="553">
                  <c:v>44480</c:v>
                </c:pt>
                <c:pt idx="554">
                  <c:v>44560</c:v>
                </c:pt>
                <c:pt idx="555">
                  <c:v>44640</c:v>
                </c:pt>
                <c:pt idx="556">
                  <c:v>44720</c:v>
                </c:pt>
                <c:pt idx="557">
                  <c:v>44800</c:v>
                </c:pt>
                <c:pt idx="558">
                  <c:v>44880</c:v>
                </c:pt>
                <c:pt idx="559">
                  <c:v>44960</c:v>
                </c:pt>
                <c:pt idx="560">
                  <c:v>45040</c:v>
                </c:pt>
                <c:pt idx="561">
                  <c:v>45120</c:v>
                </c:pt>
                <c:pt idx="562">
                  <c:v>45200</c:v>
                </c:pt>
                <c:pt idx="563">
                  <c:v>45280</c:v>
                </c:pt>
                <c:pt idx="564">
                  <c:v>45360</c:v>
                </c:pt>
                <c:pt idx="565">
                  <c:v>45440</c:v>
                </c:pt>
                <c:pt idx="566">
                  <c:v>45520</c:v>
                </c:pt>
                <c:pt idx="567">
                  <c:v>45600</c:v>
                </c:pt>
                <c:pt idx="568">
                  <c:v>45680</c:v>
                </c:pt>
                <c:pt idx="569">
                  <c:v>45760</c:v>
                </c:pt>
                <c:pt idx="570">
                  <c:v>45840</c:v>
                </c:pt>
                <c:pt idx="571">
                  <c:v>45920</c:v>
                </c:pt>
                <c:pt idx="572">
                  <c:v>46000</c:v>
                </c:pt>
                <c:pt idx="573">
                  <c:v>46080</c:v>
                </c:pt>
                <c:pt idx="574">
                  <c:v>46160</c:v>
                </c:pt>
                <c:pt idx="575">
                  <c:v>46240</c:v>
                </c:pt>
                <c:pt idx="576">
                  <c:v>46320</c:v>
                </c:pt>
                <c:pt idx="577">
                  <c:v>46400</c:v>
                </c:pt>
                <c:pt idx="578">
                  <c:v>46480</c:v>
                </c:pt>
                <c:pt idx="579">
                  <c:v>46560</c:v>
                </c:pt>
                <c:pt idx="580">
                  <c:v>46640</c:v>
                </c:pt>
                <c:pt idx="581">
                  <c:v>46720</c:v>
                </c:pt>
                <c:pt idx="582">
                  <c:v>46800</c:v>
                </c:pt>
                <c:pt idx="583">
                  <c:v>46880</c:v>
                </c:pt>
                <c:pt idx="584">
                  <c:v>46960</c:v>
                </c:pt>
                <c:pt idx="585">
                  <c:v>47040</c:v>
                </c:pt>
                <c:pt idx="586">
                  <c:v>47120</c:v>
                </c:pt>
                <c:pt idx="587">
                  <c:v>47200</c:v>
                </c:pt>
                <c:pt idx="588">
                  <c:v>47280</c:v>
                </c:pt>
                <c:pt idx="589">
                  <c:v>47360</c:v>
                </c:pt>
                <c:pt idx="590">
                  <c:v>47440</c:v>
                </c:pt>
                <c:pt idx="591">
                  <c:v>47520</c:v>
                </c:pt>
                <c:pt idx="592">
                  <c:v>47600</c:v>
                </c:pt>
                <c:pt idx="593">
                  <c:v>47680</c:v>
                </c:pt>
                <c:pt idx="594">
                  <c:v>47760</c:v>
                </c:pt>
                <c:pt idx="595">
                  <c:v>47840</c:v>
                </c:pt>
                <c:pt idx="596">
                  <c:v>47920</c:v>
                </c:pt>
                <c:pt idx="597">
                  <c:v>48000</c:v>
                </c:pt>
                <c:pt idx="598">
                  <c:v>48080</c:v>
                </c:pt>
                <c:pt idx="599">
                  <c:v>48160</c:v>
                </c:pt>
                <c:pt idx="600">
                  <c:v>48240</c:v>
                </c:pt>
                <c:pt idx="601">
                  <c:v>48320</c:v>
                </c:pt>
                <c:pt idx="602">
                  <c:v>48400</c:v>
                </c:pt>
                <c:pt idx="603">
                  <c:v>48480</c:v>
                </c:pt>
                <c:pt idx="604">
                  <c:v>48560</c:v>
                </c:pt>
                <c:pt idx="605">
                  <c:v>48640</c:v>
                </c:pt>
                <c:pt idx="606">
                  <c:v>48720</c:v>
                </c:pt>
                <c:pt idx="607">
                  <c:v>48800</c:v>
                </c:pt>
                <c:pt idx="608">
                  <c:v>48880</c:v>
                </c:pt>
                <c:pt idx="609">
                  <c:v>48960</c:v>
                </c:pt>
                <c:pt idx="610">
                  <c:v>49040</c:v>
                </c:pt>
                <c:pt idx="611">
                  <c:v>49120</c:v>
                </c:pt>
                <c:pt idx="612">
                  <c:v>49200</c:v>
                </c:pt>
                <c:pt idx="613">
                  <c:v>49280</c:v>
                </c:pt>
                <c:pt idx="614">
                  <c:v>49360</c:v>
                </c:pt>
                <c:pt idx="615">
                  <c:v>49440</c:v>
                </c:pt>
                <c:pt idx="616">
                  <c:v>49520</c:v>
                </c:pt>
                <c:pt idx="617">
                  <c:v>49600</c:v>
                </c:pt>
                <c:pt idx="618">
                  <c:v>49680</c:v>
                </c:pt>
                <c:pt idx="619">
                  <c:v>49760</c:v>
                </c:pt>
                <c:pt idx="620">
                  <c:v>49840</c:v>
                </c:pt>
                <c:pt idx="621">
                  <c:v>49920</c:v>
                </c:pt>
                <c:pt idx="622">
                  <c:v>50000</c:v>
                </c:pt>
                <c:pt idx="623">
                  <c:v>50080</c:v>
                </c:pt>
                <c:pt idx="624">
                  <c:v>50160</c:v>
                </c:pt>
                <c:pt idx="625">
                  <c:v>50240</c:v>
                </c:pt>
                <c:pt idx="626">
                  <c:v>50320</c:v>
                </c:pt>
                <c:pt idx="627">
                  <c:v>50400</c:v>
                </c:pt>
                <c:pt idx="628">
                  <c:v>50480</c:v>
                </c:pt>
                <c:pt idx="629">
                  <c:v>50560</c:v>
                </c:pt>
                <c:pt idx="630">
                  <c:v>50640</c:v>
                </c:pt>
                <c:pt idx="631">
                  <c:v>50720</c:v>
                </c:pt>
                <c:pt idx="632">
                  <c:v>50800</c:v>
                </c:pt>
                <c:pt idx="633">
                  <c:v>50880</c:v>
                </c:pt>
                <c:pt idx="634">
                  <c:v>50960</c:v>
                </c:pt>
                <c:pt idx="635">
                  <c:v>51040</c:v>
                </c:pt>
                <c:pt idx="636">
                  <c:v>51120</c:v>
                </c:pt>
                <c:pt idx="637">
                  <c:v>51200</c:v>
                </c:pt>
                <c:pt idx="638">
                  <c:v>51280</c:v>
                </c:pt>
                <c:pt idx="639">
                  <c:v>51360</c:v>
                </c:pt>
                <c:pt idx="640">
                  <c:v>51440</c:v>
                </c:pt>
                <c:pt idx="641">
                  <c:v>51520</c:v>
                </c:pt>
                <c:pt idx="642">
                  <c:v>51600</c:v>
                </c:pt>
                <c:pt idx="643">
                  <c:v>51680</c:v>
                </c:pt>
                <c:pt idx="644">
                  <c:v>51760</c:v>
                </c:pt>
                <c:pt idx="645">
                  <c:v>51840</c:v>
                </c:pt>
                <c:pt idx="646">
                  <c:v>51920</c:v>
                </c:pt>
                <c:pt idx="647">
                  <c:v>52000</c:v>
                </c:pt>
                <c:pt idx="648">
                  <c:v>52080</c:v>
                </c:pt>
                <c:pt idx="649">
                  <c:v>52160</c:v>
                </c:pt>
                <c:pt idx="650">
                  <c:v>52240</c:v>
                </c:pt>
                <c:pt idx="651">
                  <c:v>52320</c:v>
                </c:pt>
                <c:pt idx="652">
                  <c:v>52400</c:v>
                </c:pt>
                <c:pt idx="653">
                  <c:v>52480</c:v>
                </c:pt>
                <c:pt idx="654">
                  <c:v>52560</c:v>
                </c:pt>
                <c:pt idx="655">
                  <c:v>52640</c:v>
                </c:pt>
                <c:pt idx="656">
                  <c:v>52720</c:v>
                </c:pt>
                <c:pt idx="657">
                  <c:v>52800</c:v>
                </c:pt>
                <c:pt idx="658">
                  <c:v>52880</c:v>
                </c:pt>
                <c:pt idx="659">
                  <c:v>52960</c:v>
                </c:pt>
                <c:pt idx="660">
                  <c:v>53040</c:v>
                </c:pt>
                <c:pt idx="661">
                  <c:v>53120</c:v>
                </c:pt>
                <c:pt idx="662">
                  <c:v>53200</c:v>
                </c:pt>
                <c:pt idx="663">
                  <c:v>53280</c:v>
                </c:pt>
                <c:pt idx="664">
                  <c:v>53360</c:v>
                </c:pt>
                <c:pt idx="665">
                  <c:v>53440</c:v>
                </c:pt>
                <c:pt idx="666">
                  <c:v>53520</c:v>
                </c:pt>
                <c:pt idx="667">
                  <c:v>53600</c:v>
                </c:pt>
                <c:pt idx="668">
                  <c:v>53680</c:v>
                </c:pt>
                <c:pt idx="669">
                  <c:v>53760</c:v>
                </c:pt>
                <c:pt idx="670">
                  <c:v>53840</c:v>
                </c:pt>
                <c:pt idx="671">
                  <c:v>53920</c:v>
                </c:pt>
                <c:pt idx="672">
                  <c:v>54000</c:v>
                </c:pt>
                <c:pt idx="673">
                  <c:v>54080</c:v>
                </c:pt>
                <c:pt idx="674">
                  <c:v>54160</c:v>
                </c:pt>
                <c:pt idx="675">
                  <c:v>54240</c:v>
                </c:pt>
                <c:pt idx="676">
                  <c:v>54320</c:v>
                </c:pt>
                <c:pt idx="677">
                  <c:v>54400</c:v>
                </c:pt>
                <c:pt idx="678">
                  <c:v>54480</c:v>
                </c:pt>
                <c:pt idx="679">
                  <c:v>54560</c:v>
                </c:pt>
                <c:pt idx="680">
                  <c:v>54640</c:v>
                </c:pt>
                <c:pt idx="681">
                  <c:v>54720</c:v>
                </c:pt>
                <c:pt idx="682">
                  <c:v>54800</c:v>
                </c:pt>
                <c:pt idx="683">
                  <c:v>54880</c:v>
                </c:pt>
                <c:pt idx="684">
                  <c:v>54960</c:v>
                </c:pt>
                <c:pt idx="685">
                  <c:v>55040</c:v>
                </c:pt>
                <c:pt idx="686">
                  <c:v>55120</c:v>
                </c:pt>
                <c:pt idx="687">
                  <c:v>55200</c:v>
                </c:pt>
                <c:pt idx="688">
                  <c:v>55280</c:v>
                </c:pt>
                <c:pt idx="689">
                  <c:v>55360</c:v>
                </c:pt>
                <c:pt idx="690">
                  <c:v>55440</c:v>
                </c:pt>
                <c:pt idx="691">
                  <c:v>55520</c:v>
                </c:pt>
                <c:pt idx="692">
                  <c:v>55600</c:v>
                </c:pt>
                <c:pt idx="693">
                  <c:v>55680</c:v>
                </c:pt>
                <c:pt idx="694">
                  <c:v>55760</c:v>
                </c:pt>
                <c:pt idx="695">
                  <c:v>55840</c:v>
                </c:pt>
                <c:pt idx="696">
                  <c:v>55920</c:v>
                </c:pt>
                <c:pt idx="697">
                  <c:v>56000</c:v>
                </c:pt>
                <c:pt idx="698">
                  <c:v>56080</c:v>
                </c:pt>
                <c:pt idx="699">
                  <c:v>56160</c:v>
                </c:pt>
                <c:pt idx="700">
                  <c:v>56240</c:v>
                </c:pt>
                <c:pt idx="701">
                  <c:v>56320</c:v>
                </c:pt>
                <c:pt idx="702">
                  <c:v>56400</c:v>
                </c:pt>
                <c:pt idx="703">
                  <c:v>56480</c:v>
                </c:pt>
                <c:pt idx="704">
                  <c:v>56560</c:v>
                </c:pt>
                <c:pt idx="705">
                  <c:v>56640</c:v>
                </c:pt>
                <c:pt idx="706">
                  <c:v>56720</c:v>
                </c:pt>
                <c:pt idx="707">
                  <c:v>56800</c:v>
                </c:pt>
                <c:pt idx="708">
                  <c:v>56880</c:v>
                </c:pt>
                <c:pt idx="709">
                  <c:v>56960</c:v>
                </c:pt>
                <c:pt idx="710">
                  <c:v>57040</c:v>
                </c:pt>
                <c:pt idx="711">
                  <c:v>57120</c:v>
                </c:pt>
                <c:pt idx="712">
                  <c:v>57200</c:v>
                </c:pt>
                <c:pt idx="713">
                  <c:v>57280</c:v>
                </c:pt>
                <c:pt idx="714">
                  <c:v>57360</c:v>
                </c:pt>
                <c:pt idx="715">
                  <c:v>57440</c:v>
                </c:pt>
                <c:pt idx="716">
                  <c:v>57520</c:v>
                </c:pt>
                <c:pt idx="717">
                  <c:v>57600</c:v>
                </c:pt>
                <c:pt idx="718">
                  <c:v>57680</c:v>
                </c:pt>
                <c:pt idx="719">
                  <c:v>57760</c:v>
                </c:pt>
                <c:pt idx="720">
                  <c:v>57840</c:v>
                </c:pt>
                <c:pt idx="721">
                  <c:v>57920</c:v>
                </c:pt>
                <c:pt idx="722">
                  <c:v>58000</c:v>
                </c:pt>
                <c:pt idx="723">
                  <c:v>58080</c:v>
                </c:pt>
                <c:pt idx="724">
                  <c:v>58160</c:v>
                </c:pt>
                <c:pt idx="725">
                  <c:v>58240</c:v>
                </c:pt>
                <c:pt idx="726">
                  <c:v>58320</c:v>
                </c:pt>
                <c:pt idx="727">
                  <c:v>58400</c:v>
                </c:pt>
                <c:pt idx="728">
                  <c:v>58480</c:v>
                </c:pt>
                <c:pt idx="729">
                  <c:v>58560</c:v>
                </c:pt>
                <c:pt idx="730">
                  <c:v>58640</c:v>
                </c:pt>
                <c:pt idx="731">
                  <c:v>58720</c:v>
                </c:pt>
                <c:pt idx="732">
                  <c:v>58800</c:v>
                </c:pt>
                <c:pt idx="733">
                  <c:v>58880</c:v>
                </c:pt>
                <c:pt idx="734">
                  <c:v>58960</c:v>
                </c:pt>
                <c:pt idx="735">
                  <c:v>59040</c:v>
                </c:pt>
                <c:pt idx="736">
                  <c:v>59120</c:v>
                </c:pt>
                <c:pt idx="737">
                  <c:v>59200</c:v>
                </c:pt>
                <c:pt idx="738">
                  <c:v>59280</c:v>
                </c:pt>
                <c:pt idx="739">
                  <c:v>59360</c:v>
                </c:pt>
                <c:pt idx="740">
                  <c:v>59440</c:v>
                </c:pt>
                <c:pt idx="741">
                  <c:v>59520</c:v>
                </c:pt>
                <c:pt idx="742">
                  <c:v>59600</c:v>
                </c:pt>
                <c:pt idx="743">
                  <c:v>59680</c:v>
                </c:pt>
                <c:pt idx="744">
                  <c:v>59760</c:v>
                </c:pt>
                <c:pt idx="745">
                  <c:v>59840</c:v>
                </c:pt>
                <c:pt idx="746">
                  <c:v>59920</c:v>
                </c:pt>
                <c:pt idx="747">
                  <c:v>60000</c:v>
                </c:pt>
                <c:pt idx="748">
                  <c:v>60080</c:v>
                </c:pt>
                <c:pt idx="749">
                  <c:v>60160</c:v>
                </c:pt>
                <c:pt idx="750">
                  <c:v>60240</c:v>
                </c:pt>
                <c:pt idx="751">
                  <c:v>60320</c:v>
                </c:pt>
                <c:pt idx="752">
                  <c:v>60400</c:v>
                </c:pt>
                <c:pt idx="753">
                  <c:v>60480</c:v>
                </c:pt>
                <c:pt idx="754">
                  <c:v>60560</c:v>
                </c:pt>
                <c:pt idx="755">
                  <c:v>60640</c:v>
                </c:pt>
                <c:pt idx="756">
                  <c:v>60720</c:v>
                </c:pt>
                <c:pt idx="757">
                  <c:v>60800</c:v>
                </c:pt>
                <c:pt idx="758">
                  <c:v>60880</c:v>
                </c:pt>
                <c:pt idx="759">
                  <c:v>60960</c:v>
                </c:pt>
                <c:pt idx="760">
                  <c:v>61040</c:v>
                </c:pt>
                <c:pt idx="761">
                  <c:v>61120</c:v>
                </c:pt>
                <c:pt idx="762">
                  <c:v>61200</c:v>
                </c:pt>
                <c:pt idx="763">
                  <c:v>61280</c:v>
                </c:pt>
                <c:pt idx="764">
                  <c:v>61360</c:v>
                </c:pt>
                <c:pt idx="765">
                  <c:v>61440</c:v>
                </c:pt>
                <c:pt idx="766">
                  <c:v>61520</c:v>
                </c:pt>
                <c:pt idx="767">
                  <c:v>61600</c:v>
                </c:pt>
                <c:pt idx="768">
                  <c:v>61680</c:v>
                </c:pt>
                <c:pt idx="769">
                  <c:v>61760</c:v>
                </c:pt>
                <c:pt idx="770">
                  <c:v>61840</c:v>
                </c:pt>
                <c:pt idx="771">
                  <c:v>61920</c:v>
                </c:pt>
                <c:pt idx="772">
                  <c:v>62000</c:v>
                </c:pt>
                <c:pt idx="773">
                  <c:v>62080</c:v>
                </c:pt>
                <c:pt idx="774">
                  <c:v>62160</c:v>
                </c:pt>
                <c:pt idx="775">
                  <c:v>62240</c:v>
                </c:pt>
                <c:pt idx="776">
                  <c:v>62320</c:v>
                </c:pt>
                <c:pt idx="777">
                  <c:v>62400</c:v>
                </c:pt>
                <c:pt idx="778">
                  <c:v>62480</c:v>
                </c:pt>
                <c:pt idx="779">
                  <c:v>62560</c:v>
                </c:pt>
                <c:pt idx="780">
                  <c:v>62640</c:v>
                </c:pt>
                <c:pt idx="781">
                  <c:v>62720</c:v>
                </c:pt>
                <c:pt idx="782">
                  <c:v>62800</c:v>
                </c:pt>
                <c:pt idx="783">
                  <c:v>62880</c:v>
                </c:pt>
                <c:pt idx="784">
                  <c:v>62960</c:v>
                </c:pt>
                <c:pt idx="785">
                  <c:v>63040</c:v>
                </c:pt>
                <c:pt idx="786">
                  <c:v>63120</c:v>
                </c:pt>
                <c:pt idx="787">
                  <c:v>63200</c:v>
                </c:pt>
                <c:pt idx="788">
                  <c:v>63280</c:v>
                </c:pt>
                <c:pt idx="789">
                  <c:v>63360</c:v>
                </c:pt>
                <c:pt idx="790">
                  <c:v>63440</c:v>
                </c:pt>
                <c:pt idx="791">
                  <c:v>63520</c:v>
                </c:pt>
                <c:pt idx="792">
                  <c:v>63600</c:v>
                </c:pt>
                <c:pt idx="793">
                  <c:v>63680</c:v>
                </c:pt>
                <c:pt idx="794">
                  <c:v>63760</c:v>
                </c:pt>
                <c:pt idx="795">
                  <c:v>63840</c:v>
                </c:pt>
                <c:pt idx="796">
                  <c:v>63920</c:v>
                </c:pt>
                <c:pt idx="797">
                  <c:v>64000</c:v>
                </c:pt>
                <c:pt idx="798">
                  <c:v>64080</c:v>
                </c:pt>
                <c:pt idx="799">
                  <c:v>64160</c:v>
                </c:pt>
                <c:pt idx="800">
                  <c:v>64240</c:v>
                </c:pt>
                <c:pt idx="801">
                  <c:v>64320</c:v>
                </c:pt>
                <c:pt idx="802">
                  <c:v>64400</c:v>
                </c:pt>
                <c:pt idx="803">
                  <c:v>64480</c:v>
                </c:pt>
                <c:pt idx="804">
                  <c:v>64560</c:v>
                </c:pt>
                <c:pt idx="805">
                  <c:v>64640</c:v>
                </c:pt>
                <c:pt idx="806">
                  <c:v>64720</c:v>
                </c:pt>
                <c:pt idx="807">
                  <c:v>64800</c:v>
                </c:pt>
                <c:pt idx="808">
                  <c:v>64880</c:v>
                </c:pt>
                <c:pt idx="809">
                  <c:v>64960</c:v>
                </c:pt>
                <c:pt idx="810">
                  <c:v>65040</c:v>
                </c:pt>
                <c:pt idx="811">
                  <c:v>65120</c:v>
                </c:pt>
                <c:pt idx="812">
                  <c:v>65200</c:v>
                </c:pt>
                <c:pt idx="813">
                  <c:v>65280</c:v>
                </c:pt>
                <c:pt idx="814">
                  <c:v>65360</c:v>
                </c:pt>
                <c:pt idx="815">
                  <c:v>65440</c:v>
                </c:pt>
                <c:pt idx="816">
                  <c:v>65520</c:v>
                </c:pt>
                <c:pt idx="817">
                  <c:v>65600</c:v>
                </c:pt>
                <c:pt idx="818">
                  <c:v>65680</c:v>
                </c:pt>
                <c:pt idx="819">
                  <c:v>65760</c:v>
                </c:pt>
                <c:pt idx="820">
                  <c:v>65840</c:v>
                </c:pt>
                <c:pt idx="821">
                  <c:v>65920</c:v>
                </c:pt>
                <c:pt idx="822">
                  <c:v>66000</c:v>
                </c:pt>
                <c:pt idx="823">
                  <c:v>66080</c:v>
                </c:pt>
                <c:pt idx="824">
                  <c:v>66160</c:v>
                </c:pt>
                <c:pt idx="825">
                  <c:v>66240</c:v>
                </c:pt>
                <c:pt idx="826">
                  <c:v>66320</c:v>
                </c:pt>
                <c:pt idx="827">
                  <c:v>66400</c:v>
                </c:pt>
                <c:pt idx="828">
                  <c:v>66480</c:v>
                </c:pt>
                <c:pt idx="829">
                  <c:v>66560</c:v>
                </c:pt>
                <c:pt idx="830">
                  <c:v>66640</c:v>
                </c:pt>
                <c:pt idx="831">
                  <c:v>66720</c:v>
                </c:pt>
                <c:pt idx="832">
                  <c:v>66800</c:v>
                </c:pt>
                <c:pt idx="833">
                  <c:v>66880</c:v>
                </c:pt>
                <c:pt idx="834">
                  <c:v>66960</c:v>
                </c:pt>
                <c:pt idx="835">
                  <c:v>67040</c:v>
                </c:pt>
                <c:pt idx="836">
                  <c:v>67120</c:v>
                </c:pt>
                <c:pt idx="837">
                  <c:v>67200</c:v>
                </c:pt>
                <c:pt idx="838">
                  <c:v>67280</c:v>
                </c:pt>
                <c:pt idx="839">
                  <c:v>67360</c:v>
                </c:pt>
                <c:pt idx="840">
                  <c:v>67440</c:v>
                </c:pt>
                <c:pt idx="841">
                  <c:v>67520</c:v>
                </c:pt>
                <c:pt idx="842">
                  <c:v>67600</c:v>
                </c:pt>
                <c:pt idx="843">
                  <c:v>67680</c:v>
                </c:pt>
                <c:pt idx="844">
                  <c:v>67760</c:v>
                </c:pt>
                <c:pt idx="845">
                  <c:v>67840</c:v>
                </c:pt>
                <c:pt idx="846">
                  <c:v>67920</c:v>
                </c:pt>
                <c:pt idx="847">
                  <c:v>68000</c:v>
                </c:pt>
                <c:pt idx="848">
                  <c:v>68080</c:v>
                </c:pt>
                <c:pt idx="849">
                  <c:v>68160</c:v>
                </c:pt>
                <c:pt idx="850">
                  <c:v>68240</c:v>
                </c:pt>
                <c:pt idx="851">
                  <c:v>68320</c:v>
                </c:pt>
                <c:pt idx="852">
                  <c:v>68400</c:v>
                </c:pt>
                <c:pt idx="853">
                  <c:v>68480</c:v>
                </c:pt>
                <c:pt idx="854">
                  <c:v>68560</c:v>
                </c:pt>
                <c:pt idx="855">
                  <c:v>68640</c:v>
                </c:pt>
                <c:pt idx="856">
                  <c:v>68720</c:v>
                </c:pt>
                <c:pt idx="857">
                  <c:v>68800</c:v>
                </c:pt>
                <c:pt idx="858">
                  <c:v>68880</c:v>
                </c:pt>
                <c:pt idx="859">
                  <c:v>68960</c:v>
                </c:pt>
                <c:pt idx="860">
                  <c:v>69040</c:v>
                </c:pt>
                <c:pt idx="861">
                  <c:v>69120</c:v>
                </c:pt>
                <c:pt idx="862">
                  <c:v>69200</c:v>
                </c:pt>
                <c:pt idx="863">
                  <c:v>69280</c:v>
                </c:pt>
                <c:pt idx="864">
                  <c:v>69360</c:v>
                </c:pt>
                <c:pt idx="865">
                  <c:v>69440</c:v>
                </c:pt>
                <c:pt idx="866">
                  <c:v>69520</c:v>
                </c:pt>
                <c:pt idx="867">
                  <c:v>69600</c:v>
                </c:pt>
                <c:pt idx="868">
                  <c:v>69680</c:v>
                </c:pt>
                <c:pt idx="869">
                  <c:v>69760</c:v>
                </c:pt>
                <c:pt idx="870">
                  <c:v>69840</c:v>
                </c:pt>
                <c:pt idx="871">
                  <c:v>69920</c:v>
                </c:pt>
                <c:pt idx="872">
                  <c:v>70000</c:v>
                </c:pt>
                <c:pt idx="873">
                  <c:v>70080</c:v>
                </c:pt>
                <c:pt idx="874">
                  <c:v>70160</c:v>
                </c:pt>
                <c:pt idx="875">
                  <c:v>70240</c:v>
                </c:pt>
                <c:pt idx="876">
                  <c:v>70320</c:v>
                </c:pt>
                <c:pt idx="877">
                  <c:v>70400</c:v>
                </c:pt>
                <c:pt idx="878">
                  <c:v>70480</c:v>
                </c:pt>
                <c:pt idx="879">
                  <c:v>70560</c:v>
                </c:pt>
                <c:pt idx="880">
                  <c:v>70640</c:v>
                </c:pt>
                <c:pt idx="881">
                  <c:v>70720</c:v>
                </c:pt>
                <c:pt idx="882">
                  <c:v>70800</c:v>
                </c:pt>
                <c:pt idx="883">
                  <c:v>70880</c:v>
                </c:pt>
                <c:pt idx="884">
                  <c:v>70960</c:v>
                </c:pt>
                <c:pt idx="885">
                  <c:v>71040</c:v>
                </c:pt>
                <c:pt idx="886">
                  <c:v>71120</c:v>
                </c:pt>
                <c:pt idx="887">
                  <c:v>71200</c:v>
                </c:pt>
                <c:pt idx="888">
                  <c:v>71280</c:v>
                </c:pt>
                <c:pt idx="889">
                  <c:v>71360</c:v>
                </c:pt>
                <c:pt idx="890">
                  <c:v>71440</c:v>
                </c:pt>
                <c:pt idx="891">
                  <c:v>71520</c:v>
                </c:pt>
                <c:pt idx="892">
                  <c:v>71600</c:v>
                </c:pt>
                <c:pt idx="893">
                  <c:v>71680</c:v>
                </c:pt>
                <c:pt idx="894">
                  <c:v>71760</c:v>
                </c:pt>
                <c:pt idx="895">
                  <c:v>71840</c:v>
                </c:pt>
                <c:pt idx="896">
                  <c:v>71920</c:v>
                </c:pt>
                <c:pt idx="897">
                  <c:v>72000</c:v>
                </c:pt>
                <c:pt idx="898">
                  <c:v>72080</c:v>
                </c:pt>
                <c:pt idx="899">
                  <c:v>72160</c:v>
                </c:pt>
                <c:pt idx="900">
                  <c:v>72240</c:v>
                </c:pt>
                <c:pt idx="901">
                  <c:v>72320</c:v>
                </c:pt>
                <c:pt idx="902">
                  <c:v>72400</c:v>
                </c:pt>
                <c:pt idx="903">
                  <c:v>72480</c:v>
                </c:pt>
                <c:pt idx="904">
                  <c:v>72560</c:v>
                </c:pt>
                <c:pt idx="905">
                  <c:v>72640</c:v>
                </c:pt>
                <c:pt idx="906">
                  <c:v>72720</c:v>
                </c:pt>
                <c:pt idx="907">
                  <c:v>72800</c:v>
                </c:pt>
                <c:pt idx="908">
                  <c:v>72880</c:v>
                </c:pt>
                <c:pt idx="909">
                  <c:v>72960</c:v>
                </c:pt>
                <c:pt idx="910">
                  <c:v>73040</c:v>
                </c:pt>
                <c:pt idx="911">
                  <c:v>73120</c:v>
                </c:pt>
                <c:pt idx="912">
                  <c:v>73200</c:v>
                </c:pt>
                <c:pt idx="913">
                  <c:v>73280</c:v>
                </c:pt>
                <c:pt idx="914">
                  <c:v>73360</c:v>
                </c:pt>
                <c:pt idx="915">
                  <c:v>73440</c:v>
                </c:pt>
                <c:pt idx="916">
                  <c:v>73520</c:v>
                </c:pt>
                <c:pt idx="917">
                  <c:v>73600</c:v>
                </c:pt>
                <c:pt idx="918">
                  <c:v>73680</c:v>
                </c:pt>
                <c:pt idx="919">
                  <c:v>73760</c:v>
                </c:pt>
                <c:pt idx="920">
                  <c:v>73840</c:v>
                </c:pt>
                <c:pt idx="921">
                  <c:v>73920</c:v>
                </c:pt>
                <c:pt idx="922">
                  <c:v>74000</c:v>
                </c:pt>
                <c:pt idx="923">
                  <c:v>74080</c:v>
                </c:pt>
                <c:pt idx="924">
                  <c:v>74160</c:v>
                </c:pt>
                <c:pt idx="925">
                  <c:v>74240</c:v>
                </c:pt>
                <c:pt idx="926">
                  <c:v>74320</c:v>
                </c:pt>
                <c:pt idx="927">
                  <c:v>74400</c:v>
                </c:pt>
                <c:pt idx="928">
                  <c:v>74480</c:v>
                </c:pt>
                <c:pt idx="929">
                  <c:v>74560</c:v>
                </c:pt>
                <c:pt idx="930">
                  <c:v>74640</c:v>
                </c:pt>
                <c:pt idx="931">
                  <c:v>74720</c:v>
                </c:pt>
                <c:pt idx="932">
                  <c:v>74800</c:v>
                </c:pt>
                <c:pt idx="933">
                  <c:v>74880</c:v>
                </c:pt>
                <c:pt idx="934">
                  <c:v>74960</c:v>
                </c:pt>
                <c:pt idx="935">
                  <c:v>75040</c:v>
                </c:pt>
                <c:pt idx="936">
                  <c:v>75120</c:v>
                </c:pt>
                <c:pt idx="937">
                  <c:v>75200</c:v>
                </c:pt>
                <c:pt idx="938">
                  <c:v>75280</c:v>
                </c:pt>
                <c:pt idx="939">
                  <c:v>75360</c:v>
                </c:pt>
                <c:pt idx="940">
                  <c:v>75440</c:v>
                </c:pt>
                <c:pt idx="941">
                  <c:v>75520</c:v>
                </c:pt>
                <c:pt idx="942">
                  <c:v>75600</c:v>
                </c:pt>
                <c:pt idx="943">
                  <c:v>75680</c:v>
                </c:pt>
                <c:pt idx="944">
                  <c:v>75760</c:v>
                </c:pt>
                <c:pt idx="945">
                  <c:v>75840</c:v>
                </c:pt>
                <c:pt idx="946">
                  <c:v>75920</c:v>
                </c:pt>
                <c:pt idx="947">
                  <c:v>76000</c:v>
                </c:pt>
                <c:pt idx="948">
                  <c:v>76080</c:v>
                </c:pt>
                <c:pt idx="949">
                  <c:v>76160</c:v>
                </c:pt>
                <c:pt idx="950">
                  <c:v>76240</c:v>
                </c:pt>
                <c:pt idx="951">
                  <c:v>76320</c:v>
                </c:pt>
                <c:pt idx="952">
                  <c:v>76400</c:v>
                </c:pt>
                <c:pt idx="953">
                  <c:v>76480</c:v>
                </c:pt>
                <c:pt idx="954">
                  <c:v>76560</c:v>
                </c:pt>
                <c:pt idx="955">
                  <c:v>76640</c:v>
                </c:pt>
                <c:pt idx="956">
                  <c:v>76720</c:v>
                </c:pt>
                <c:pt idx="957">
                  <c:v>76800</c:v>
                </c:pt>
                <c:pt idx="958">
                  <c:v>76880</c:v>
                </c:pt>
                <c:pt idx="959">
                  <c:v>76960</c:v>
                </c:pt>
                <c:pt idx="960">
                  <c:v>77040</c:v>
                </c:pt>
                <c:pt idx="961">
                  <c:v>77120</c:v>
                </c:pt>
                <c:pt idx="962">
                  <c:v>77200</c:v>
                </c:pt>
                <c:pt idx="963">
                  <c:v>77280</c:v>
                </c:pt>
                <c:pt idx="964">
                  <c:v>77360</c:v>
                </c:pt>
                <c:pt idx="965">
                  <c:v>77440</c:v>
                </c:pt>
                <c:pt idx="966">
                  <c:v>77520</c:v>
                </c:pt>
                <c:pt idx="967">
                  <c:v>77600</c:v>
                </c:pt>
                <c:pt idx="968">
                  <c:v>77680</c:v>
                </c:pt>
                <c:pt idx="969">
                  <c:v>77760</c:v>
                </c:pt>
                <c:pt idx="970">
                  <c:v>77840</c:v>
                </c:pt>
                <c:pt idx="971">
                  <c:v>77920</c:v>
                </c:pt>
                <c:pt idx="972">
                  <c:v>78000</c:v>
                </c:pt>
                <c:pt idx="973">
                  <c:v>78080</c:v>
                </c:pt>
                <c:pt idx="974">
                  <c:v>78160</c:v>
                </c:pt>
                <c:pt idx="975">
                  <c:v>78240</c:v>
                </c:pt>
                <c:pt idx="976">
                  <c:v>78320</c:v>
                </c:pt>
                <c:pt idx="977">
                  <c:v>78400</c:v>
                </c:pt>
                <c:pt idx="978">
                  <c:v>78480</c:v>
                </c:pt>
                <c:pt idx="979">
                  <c:v>78560</c:v>
                </c:pt>
                <c:pt idx="980">
                  <c:v>78640</c:v>
                </c:pt>
                <c:pt idx="981">
                  <c:v>78720</c:v>
                </c:pt>
                <c:pt idx="982">
                  <c:v>78800</c:v>
                </c:pt>
                <c:pt idx="983">
                  <c:v>78880</c:v>
                </c:pt>
                <c:pt idx="984">
                  <c:v>78960</c:v>
                </c:pt>
                <c:pt idx="985">
                  <c:v>79040</c:v>
                </c:pt>
                <c:pt idx="986">
                  <c:v>79120</c:v>
                </c:pt>
                <c:pt idx="987">
                  <c:v>79200</c:v>
                </c:pt>
                <c:pt idx="988">
                  <c:v>79280</c:v>
                </c:pt>
                <c:pt idx="989">
                  <c:v>79360</c:v>
                </c:pt>
                <c:pt idx="990">
                  <c:v>79440</c:v>
                </c:pt>
                <c:pt idx="991">
                  <c:v>79520</c:v>
                </c:pt>
                <c:pt idx="992">
                  <c:v>79600</c:v>
                </c:pt>
                <c:pt idx="993">
                  <c:v>79680</c:v>
                </c:pt>
                <c:pt idx="994">
                  <c:v>79760</c:v>
                </c:pt>
                <c:pt idx="995">
                  <c:v>79840</c:v>
                </c:pt>
                <c:pt idx="996">
                  <c:v>79920</c:v>
                </c:pt>
                <c:pt idx="997">
                  <c:v>80000</c:v>
                </c:pt>
                <c:pt idx="998">
                  <c:v>80080</c:v>
                </c:pt>
                <c:pt idx="999">
                  <c:v>80160</c:v>
                </c:pt>
                <c:pt idx="1000">
                  <c:v>80240</c:v>
                </c:pt>
                <c:pt idx="1001">
                  <c:v>80320</c:v>
                </c:pt>
                <c:pt idx="1002">
                  <c:v>80400</c:v>
                </c:pt>
                <c:pt idx="1003">
                  <c:v>80480</c:v>
                </c:pt>
                <c:pt idx="1004">
                  <c:v>80560</c:v>
                </c:pt>
                <c:pt idx="1005">
                  <c:v>80640</c:v>
                </c:pt>
                <c:pt idx="1006">
                  <c:v>80720</c:v>
                </c:pt>
                <c:pt idx="1007">
                  <c:v>80800</c:v>
                </c:pt>
                <c:pt idx="1008">
                  <c:v>80880</c:v>
                </c:pt>
                <c:pt idx="1009">
                  <c:v>80960</c:v>
                </c:pt>
                <c:pt idx="1010">
                  <c:v>81040</c:v>
                </c:pt>
                <c:pt idx="1011">
                  <c:v>81120</c:v>
                </c:pt>
                <c:pt idx="1012">
                  <c:v>81200</c:v>
                </c:pt>
                <c:pt idx="1013">
                  <c:v>81280</c:v>
                </c:pt>
                <c:pt idx="1014">
                  <c:v>81360</c:v>
                </c:pt>
                <c:pt idx="1015">
                  <c:v>81440</c:v>
                </c:pt>
                <c:pt idx="1016">
                  <c:v>81520</c:v>
                </c:pt>
                <c:pt idx="1017">
                  <c:v>81600</c:v>
                </c:pt>
                <c:pt idx="1018">
                  <c:v>81680</c:v>
                </c:pt>
                <c:pt idx="1019">
                  <c:v>81760</c:v>
                </c:pt>
                <c:pt idx="1020">
                  <c:v>81840</c:v>
                </c:pt>
                <c:pt idx="1021">
                  <c:v>81920</c:v>
                </c:pt>
                <c:pt idx="1022">
                  <c:v>82000</c:v>
                </c:pt>
                <c:pt idx="1023">
                  <c:v>82080</c:v>
                </c:pt>
                <c:pt idx="1024">
                  <c:v>82160</c:v>
                </c:pt>
                <c:pt idx="1025">
                  <c:v>82240</c:v>
                </c:pt>
                <c:pt idx="1026">
                  <c:v>82320</c:v>
                </c:pt>
                <c:pt idx="1027">
                  <c:v>82400</c:v>
                </c:pt>
                <c:pt idx="1028">
                  <c:v>82480</c:v>
                </c:pt>
                <c:pt idx="1029">
                  <c:v>82560</c:v>
                </c:pt>
                <c:pt idx="1030">
                  <c:v>82640</c:v>
                </c:pt>
                <c:pt idx="1031">
                  <c:v>82720</c:v>
                </c:pt>
                <c:pt idx="1032">
                  <c:v>82800</c:v>
                </c:pt>
                <c:pt idx="1033">
                  <c:v>82880</c:v>
                </c:pt>
                <c:pt idx="1034">
                  <c:v>82960</c:v>
                </c:pt>
                <c:pt idx="1035">
                  <c:v>83040</c:v>
                </c:pt>
                <c:pt idx="1036">
                  <c:v>83120</c:v>
                </c:pt>
                <c:pt idx="1037">
                  <c:v>83200</c:v>
                </c:pt>
                <c:pt idx="1038">
                  <c:v>83280</c:v>
                </c:pt>
                <c:pt idx="1039">
                  <c:v>83360</c:v>
                </c:pt>
                <c:pt idx="1040">
                  <c:v>83440</c:v>
                </c:pt>
                <c:pt idx="1041">
                  <c:v>83520</c:v>
                </c:pt>
                <c:pt idx="1042">
                  <c:v>83600</c:v>
                </c:pt>
                <c:pt idx="1043">
                  <c:v>83680</c:v>
                </c:pt>
                <c:pt idx="1044">
                  <c:v>83760</c:v>
                </c:pt>
                <c:pt idx="1045">
                  <c:v>83840</c:v>
                </c:pt>
                <c:pt idx="1046">
                  <c:v>83920</c:v>
                </c:pt>
                <c:pt idx="1047">
                  <c:v>84000</c:v>
                </c:pt>
                <c:pt idx="1048">
                  <c:v>84080</c:v>
                </c:pt>
                <c:pt idx="1049">
                  <c:v>84160</c:v>
                </c:pt>
                <c:pt idx="1050">
                  <c:v>84240</c:v>
                </c:pt>
                <c:pt idx="1051">
                  <c:v>84320</c:v>
                </c:pt>
                <c:pt idx="1052">
                  <c:v>84400</c:v>
                </c:pt>
                <c:pt idx="1053">
                  <c:v>84480</c:v>
                </c:pt>
                <c:pt idx="1054">
                  <c:v>84560</c:v>
                </c:pt>
                <c:pt idx="1055">
                  <c:v>84640</c:v>
                </c:pt>
                <c:pt idx="1056">
                  <c:v>84720</c:v>
                </c:pt>
                <c:pt idx="1057">
                  <c:v>84800</c:v>
                </c:pt>
                <c:pt idx="1058">
                  <c:v>84880</c:v>
                </c:pt>
                <c:pt idx="1059">
                  <c:v>84960</c:v>
                </c:pt>
                <c:pt idx="1060">
                  <c:v>85040</c:v>
                </c:pt>
                <c:pt idx="1061">
                  <c:v>85120</c:v>
                </c:pt>
                <c:pt idx="1062">
                  <c:v>85200</c:v>
                </c:pt>
                <c:pt idx="1063">
                  <c:v>85280</c:v>
                </c:pt>
                <c:pt idx="1064">
                  <c:v>85360</c:v>
                </c:pt>
                <c:pt idx="1065">
                  <c:v>85440</c:v>
                </c:pt>
                <c:pt idx="1066">
                  <c:v>85520</c:v>
                </c:pt>
                <c:pt idx="1067">
                  <c:v>85600</c:v>
                </c:pt>
                <c:pt idx="1068">
                  <c:v>85680</c:v>
                </c:pt>
                <c:pt idx="1069">
                  <c:v>85760</c:v>
                </c:pt>
                <c:pt idx="1070">
                  <c:v>85840</c:v>
                </c:pt>
                <c:pt idx="1071">
                  <c:v>85920</c:v>
                </c:pt>
                <c:pt idx="1072">
                  <c:v>86000</c:v>
                </c:pt>
                <c:pt idx="1073">
                  <c:v>86080</c:v>
                </c:pt>
                <c:pt idx="1074">
                  <c:v>86160</c:v>
                </c:pt>
                <c:pt idx="1075">
                  <c:v>86240</c:v>
                </c:pt>
                <c:pt idx="1076">
                  <c:v>86320</c:v>
                </c:pt>
                <c:pt idx="1077">
                  <c:v>86400</c:v>
                </c:pt>
                <c:pt idx="1078">
                  <c:v>86480</c:v>
                </c:pt>
                <c:pt idx="1079">
                  <c:v>86560</c:v>
                </c:pt>
                <c:pt idx="1080">
                  <c:v>86640</c:v>
                </c:pt>
                <c:pt idx="1081">
                  <c:v>86720</c:v>
                </c:pt>
                <c:pt idx="1082">
                  <c:v>86800</c:v>
                </c:pt>
                <c:pt idx="1083">
                  <c:v>86880</c:v>
                </c:pt>
                <c:pt idx="1084">
                  <c:v>86960</c:v>
                </c:pt>
                <c:pt idx="1085">
                  <c:v>87040</c:v>
                </c:pt>
                <c:pt idx="1086">
                  <c:v>87120</c:v>
                </c:pt>
                <c:pt idx="1087">
                  <c:v>87200</c:v>
                </c:pt>
                <c:pt idx="1088">
                  <c:v>87280</c:v>
                </c:pt>
                <c:pt idx="1089">
                  <c:v>87360</c:v>
                </c:pt>
                <c:pt idx="1090">
                  <c:v>87440</c:v>
                </c:pt>
                <c:pt idx="1091">
                  <c:v>87520</c:v>
                </c:pt>
                <c:pt idx="1092">
                  <c:v>87600</c:v>
                </c:pt>
                <c:pt idx="1093">
                  <c:v>87680</c:v>
                </c:pt>
                <c:pt idx="1094">
                  <c:v>87760</c:v>
                </c:pt>
                <c:pt idx="1095">
                  <c:v>87840</c:v>
                </c:pt>
                <c:pt idx="1096">
                  <c:v>87920</c:v>
                </c:pt>
                <c:pt idx="1097">
                  <c:v>88000</c:v>
                </c:pt>
                <c:pt idx="1098">
                  <c:v>88080</c:v>
                </c:pt>
                <c:pt idx="1099">
                  <c:v>88160</c:v>
                </c:pt>
                <c:pt idx="1100">
                  <c:v>88240</c:v>
                </c:pt>
                <c:pt idx="1101">
                  <c:v>88320</c:v>
                </c:pt>
                <c:pt idx="1102">
                  <c:v>88400</c:v>
                </c:pt>
                <c:pt idx="1103">
                  <c:v>88480</c:v>
                </c:pt>
                <c:pt idx="1104">
                  <c:v>88560</c:v>
                </c:pt>
                <c:pt idx="1105">
                  <c:v>88640</c:v>
                </c:pt>
                <c:pt idx="1106">
                  <c:v>88720</c:v>
                </c:pt>
                <c:pt idx="1107">
                  <c:v>88800</c:v>
                </c:pt>
                <c:pt idx="1108">
                  <c:v>88880</c:v>
                </c:pt>
                <c:pt idx="1109">
                  <c:v>88960</c:v>
                </c:pt>
                <c:pt idx="1110">
                  <c:v>89040</c:v>
                </c:pt>
                <c:pt idx="1111">
                  <c:v>89120</c:v>
                </c:pt>
                <c:pt idx="1112">
                  <c:v>89200</c:v>
                </c:pt>
                <c:pt idx="1113">
                  <c:v>89280</c:v>
                </c:pt>
                <c:pt idx="1114">
                  <c:v>89360</c:v>
                </c:pt>
                <c:pt idx="1115">
                  <c:v>89440</c:v>
                </c:pt>
                <c:pt idx="1116">
                  <c:v>89520</c:v>
                </c:pt>
                <c:pt idx="1117">
                  <c:v>89600</c:v>
                </c:pt>
                <c:pt idx="1118">
                  <c:v>89680</c:v>
                </c:pt>
                <c:pt idx="1119">
                  <c:v>89760</c:v>
                </c:pt>
                <c:pt idx="1120">
                  <c:v>89840</c:v>
                </c:pt>
                <c:pt idx="1121">
                  <c:v>89920</c:v>
                </c:pt>
                <c:pt idx="1122">
                  <c:v>90000</c:v>
                </c:pt>
                <c:pt idx="1123">
                  <c:v>90080</c:v>
                </c:pt>
                <c:pt idx="1124">
                  <c:v>90160</c:v>
                </c:pt>
                <c:pt idx="1125">
                  <c:v>90240</c:v>
                </c:pt>
                <c:pt idx="1126">
                  <c:v>90320</c:v>
                </c:pt>
                <c:pt idx="1127">
                  <c:v>90400</c:v>
                </c:pt>
                <c:pt idx="1128">
                  <c:v>90480</c:v>
                </c:pt>
                <c:pt idx="1129">
                  <c:v>90560</c:v>
                </c:pt>
                <c:pt idx="1130">
                  <c:v>90640</c:v>
                </c:pt>
                <c:pt idx="1131">
                  <c:v>90720</c:v>
                </c:pt>
                <c:pt idx="1132">
                  <c:v>90800</c:v>
                </c:pt>
                <c:pt idx="1133">
                  <c:v>90880</c:v>
                </c:pt>
                <c:pt idx="1134">
                  <c:v>90960</c:v>
                </c:pt>
                <c:pt idx="1135">
                  <c:v>91040</c:v>
                </c:pt>
                <c:pt idx="1136">
                  <c:v>91120</c:v>
                </c:pt>
                <c:pt idx="1137">
                  <c:v>91200</c:v>
                </c:pt>
                <c:pt idx="1138">
                  <c:v>91280</c:v>
                </c:pt>
                <c:pt idx="1139">
                  <c:v>91360</c:v>
                </c:pt>
                <c:pt idx="1140">
                  <c:v>91440</c:v>
                </c:pt>
                <c:pt idx="1141">
                  <c:v>91520</c:v>
                </c:pt>
                <c:pt idx="1142">
                  <c:v>91600</c:v>
                </c:pt>
                <c:pt idx="1143">
                  <c:v>91680</c:v>
                </c:pt>
                <c:pt idx="1144">
                  <c:v>91760</c:v>
                </c:pt>
                <c:pt idx="1145">
                  <c:v>91840</c:v>
                </c:pt>
                <c:pt idx="1146">
                  <c:v>91920</c:v>
                </c:pt>
                <c:pt idx="1147">
                  <c:v>92000</c:v>
                </c:pt>
                <c:pt idx="1148">
                  <c:v>92080</c:v>
                </c:pt>
                <c:pt idx="1149">
                  <c:v>92160</c:v>
                </c:pt>
                <c:pt idx="1150">
                  <c:v>92240</c:v>
                </c:pt>
                <c:pt idx="1151">
                  <c:v>92320</c:v>
                </c:pt>
                <c:pt idx="1152">
                  <c:v>92400</c:v>
                </c:pt>
                <c:pt idx="1153">
                  <c:v>92480</c:v>
                </c:pt>
                <c:pt idx="1154">
                  <c:v>92560</c:v>
                </c:pt>
                <c:pt idx="1155">
                  <c:v>92640</c:v>
                </c:pt>
                <c:pt idx="1156">
                  <c:v>92720</c:v>
                </c:pt>
                <c:pt idx="1157">
                  <c:v>92800</c:v>
                </c:pt>
                <c:pt idx="1158">
                  <c:v>92880</c:v>
                </c:pt>
                <c:pt idx="1159">
                  <c:v>92960</c:v>
                </c:pt>
                <c:pt idx="1160">
                  <c:v>93040</c:v>
                </c:pt>
                <c:pt idx="1161">
                  <c:v>93120</c:v>
                </c:pt>
                <c:pt idx="1162">
                  <c:v>93200</c:v>
                </c:pt>
                <c:pt idx="1163">
                  <c:v>93280</c:v>
                </c:pt>
                <c:pt idx="1164">
                  <c:v>93360</c:v>
                </c:pt>
                <c:pt idx="1165">
                  <c:v>93440</c:v>
                </c:pt>
                <c:pt idx="1166">
                  <c:v>93520</c:v>
                </c:pt>
                <c:pt idx="1167">
                  <c:v>93600</c:v>
                </c:pt>
                <c:pt idx="1168">
                  <c:v>93680</c:v>
                </c:pt>
                <c:pt idx="1169">
                  <c:v>93760</c:v>
                </c:pt>
                <c:pt idx="1170">
                  <c:v>93840</c:v>
                </c:pt>
                <c:pt idx="1171">
                  <c:v>93920</c:v>
                </c:pt>
                <c:pt idx="1172">
                  <c:v>94000</c:v>
                </c:pt>
                <c:pt idx="1173">
                  <c:v>94080</c:v>
                </c:pt>
                <c:pt idx="1174">
                  <c:v>94160</c:v>
                </c:pt>
                <c:pt idx="1175">
                  <c:v>94240</c:v>
                </c:pt>
                <c:pt idx="1176">
                  <c:v>94320</c:v>
                </c:pt>
                <c:pt idx="1177">
                  <c:v>94400</c:v>
                </c:pt>
                <c:pt idx="1178">
                  <c:v>94480</c:v>
                </c:pt>
                <c:pt idx="1179">
                  <c:v>94560</c:v>
                </c:pt>
                <c:pt idx="1180">
                  <c:v>94640</c:v>
                </c:pt>
                <c:pt idx="1181">
                  <c:v>94720</c:v>
                </c:pt>
                <c:pt idx="1182">
                  <c:v>94800</c:v>
                </c:pt>
                <c:pt idx="1183">
                  <c:v>94880</c:v>
                </c:pt>
                <c:pt idx="1184">
                  <c:v>94960</c:v>
                </c:pt>
                <c:pt idx="1185">
                  <c:v>95040</c:v>
                </c:pt>
                <c:pt idx="1186">
                  <c:v>95120</c:v>
                </c:pt>
                <c:pt idx="1187">
                  <c:v>95200</c:v>
                </c:pt>
                <c:pt idx="1188">
                  <c:v>95280</c:v>
                </c:pt>
                <c:pt idx="1189">
                  <c:v>95360</c:v>
                </c:pt>
                <c:pt idx="1190">
                  <c:v>95440</c:v>
                </c:pt>
                <c:pt idx="1191">
                  <c:v>95520</c:v>
                </c:pt>
                <c:pt idx="1192">
                  <c:v>95600</c:v>
                </c:pt>
                <c:pt idx="1193">
                  <c:v>95680</c:v>
                </c:pt>
                <c:pt idx="1194">
                  <c:v>95760</c:v>
                </c:pt>
                <c:pt idx="1195">
                  <c:v>95840</c:v>
                </c:pt>
                <c:pt idx="1196">
                  <c:v>95920</c:v>
                </c:pt>
                <c:pt idx="1197">
                  <c:v>96000</c:v>
                </c:pt>
                <c:pt idx="1198">
                  <c:v>96080</c:v>
                </c:pt>
                <c:pt idx="1199">
                  <c:v>96160</c:v>
                </c:pt>
                <c:pt idx="1200">
                  <c:v>96240</c:v>
                </c:pt>
                <c:pt idx="1201">
                  <c:v>96320</c:v>
                </c:pt>
                <c:pt idx="1202">
                  <c:v>96400</c:v>
                </c:pt>
                <c:pt idx="1203">
                  <c:v>96480</c:v>
                </c:pt>
                <c:pt idx="1204">
                  <c:v>96560</c:v>
                </c:pt>
                <c:pt idx="1205">
                  <c:v>96640</c:v>
                </c:pt>
                <c:pt idx="1206">
                  <c:v>96720</c:v>
                </c:pt>
                <c:pt idx="1207">
                  <c:v>96800</c:v>
                </c:pt>
                <c:pt idx="1208">
                  <c:v>96880</c:v>
                </c:pt>
                <c:pt idx="1209">
                  <c:v>96960</c:v>
                </c:pt>
                <c:pt idx="1210">
                  <c:v>97040</c:v>
                </c:pt>
                <c:pt idx="1211">
                  <c:v>97120</c:v>
                </c:pt>
                <c:pt idx="1212">
                  <c:v>97200</c:v>
                </c:pt>
                <c:pt idx="1213">
                  <c:v>97280</c:v>
                </c:pt>
                <c:pt idx="1214">
                  <c:v>97360</c:v>
                </c:pt>
                <c:pt idx="1215">
                  <c:v>97440</c:v>
                </c:pt>
                <c:pt idx="1216">
                  <c:v>97520</c:v>
                </c:pt>
                <c:pt idx="1217">
                  <c:v>97600</c:v>
                </c:pt>
                <c:pt idx="1218">
                  <c:v>97680</c:v>
                </c:pt>
                <c:pt idx="1219">
                  <c:v>97760</c:v>
                </c:pt>
                <c:pt idx="1220">
                  <c:v>97840</c:v>
                </c:pt>
                <c:pt idx="1221">
                  <c:v>97920</c:v>
                </c:pt>
                <c:pt idx="1222">
                  <c:v>98000</c:v>
                </c:pt>
                <c:pt idx="1223">
                  <c:v>98080</c:v>
                </c:pt>
                <c:pt idx="1224">
                  <c:v>98160</c:v>
                </c:pt>
                <c:pt idx="1225">
                  <c:v>98240</c:v>
                </c:pt>
                <c:pt idx="1226">
                  <c:v>98320</c:v>
                </c:pt>
                <c:pt idx="1227">
                  <c:v>98400</c:v>
                </c:pt>
                <c:pt idx="1228">
                  <c:v>98480</c:v>
                </c:pt>
                <c:pt idx="1229">
                  <c:v>98560</c:v>
                </c:pt>
                <c:pt idx="1230">
                  <c:v>98640</c:v>
                </c:pt>
                <c:pt idx="1231">
                  <c:v>98720</c:v>
                </c:pt>
                <c:pt idx="1232">
                  <c:v>98800</c:v>
                </c:pt>
                <c:pt idx="1233">
                  <c:v>98880</c:v>
                </c:pt>
                <c:pt idx="1234">
                  <c:v>98960</c:v>
                </c:pt>
                <c:pt idx="1235">
                  <c:v>99040</c:v>
                </c:pt>
                <c:pt idx="1236">
                  <c:v>99120</c:v>
                </c:pt>
                <c:pt idx="1237">
                  <c:v>99200</c:v>
                </c:pt>
                <c:pt idx="1238">
                  <c:v>99280</c:v>
                </c:pt>
                <c:pt idx="1239">
                  <c:v>99360</c:v>
                </c:pt>
                <c:pt idx="1240">
                  <c:v>99440</c:v>
                </c:pt>
                <c:pt idx="1241">
                  <c:v>99520</c:v>
                </c:pt>
                <c:pt idx="1242">
                  <c:v>99600</c:v>
                </c:pt>
                <c:pt idx="1243">
                  <c:v>99680</c:v>
                </c:pt>
                <c:pt idx="1244">
                  <c:v>99760</c:v>
                </c:pt>
                <c:pt idx="1245">
                  <c:v>99840</c:v>
                </c:pt>
                <c:pt idx="1246">
                  <c:v>99920</c:v>
                </c:pt>
                <c:pt idx="1247">
                  <c:v>100000</c:v>
                </c:pt>
              </c:numCache>
            </c:numRef>
          </c:xVal>
          <c:yVal>
            <c:numRef>
              <c:f>Sheet1!$G$2:$G$1249</c:f>
              <c:numCache>
                <c:formatCode>General</c:formatCode>
                <c:ptCount val="1248"/>
                <c:pt idx="0">
                  <c:v>12.531614794875637</c:v>
                </c:pt>
                <c:pt idx="1">
                  <c:v>14.762357473373413</c:v>
                </c:pt>
                <c:pt idx="2">
                  <c:v>16.167140455245971</c:v>
                </c:pt>
                <c:pt idx="3">
                  <c:v>17.232940959930421</c:v>
                </c:pt>
                <c:pt idx="4">
                  <c:v>18.087973985671997</c:v>
                </c:pt>
                <c:pt idx="5">
                  <c:v>18.748250551223755</c:v>
                </c:pt>
                <c:pt idx="6">
                  <c:v>19.392118616104128</c:v>
                </c:pt>
                <c:pt idx="7">
                  <c:v>19.885449180603029</c:v>
                </c:pt>
                <c:pt idx="8">
                  <c:v>20.310807151794435</c:v>
                </c:pt>
                <c:pt idx="9">
                  <c:v>20.656955738067627</c:v>
                </c:pt>
                <c:pt idx="10">
                  <c:v>20.954998521804811</c:v>
                </c:pt>
                <c:pt idx="11">
                  <c:v>21.225101261138917</c:v>
                </c:pt>
                <c:pt idx="12">
                  <c:v>21.497587604522707</c:v>
                </c:pt>
                <c:pt idx="13">
                  <c:v>21.726080102920534</c:v>
                </c:pt>
                <c:pt idx="14">
                  <c:v>21.927189407348632</c:v>
                </c:pt>
                <c:pt idx="15">
                  <c:v>22.173532323837279</c:v>
                </c:pt>
                <c:pt idx="16">
                  <c:v>22.367565879821779</c:v>
                </c:pt>
                <c:pt idx="17">
                  <c:v>22.576937532424928</c:v>
                </c:pt>
                <c:pt idx="18">
                  <c:v>22.649447126388552</c:v>
                </c:pt>
                <c:pt idx="19">
                  <c:v>22.797054729461671</c:v>
                </c:pt>
                <c:pt idx="20">
                  <c:v>22.901966600418092</c:v>
                </c:pt>
                <c:pt idx="21">
                  <c:v>23.038463783264159</c:v>
                </c:pt>
                <c:pt idx="22">
                  <c:v>23.154283781051635</c:v>
                </c:pt>
                <c:pt idx="23">
                  <c:v>23.226822233200075</c:v>
                </c:pt>
                <c:pt idx="24">
                  <c:v>23.372771511077882</c:v>
                </c:pt>
                <c:pt idx="25">
                  <c:v>23.52433663368225</c:v>
                </c:pt>
                <c:pt idx="26">
                  <c:v>23.677546167373656</c:v>
                </c:pt>
                <c:pt idx="27">
                  <c:v>23.750985174179078</c:v>
                </c:pt>
                <c:pt idx="28">
                  <c:v>23.883832817077636</c:v>
                </c:pt>
                <c:pt idx="29">
                  <c:v>24.053306655883787</c:v>
                </c:pt>
                <c:pt idx="30">
                  <c:v>24.195891923904419</c:v>
                </c:pt>
                <c:pt idx="31">
                  <c:v>24.327604246139526</c:v>
                </c:pt>
                <c:pt idx="32">
                  <c:v>24.462746982574462</c:v>
                </c:pt>
                <c:pt idx="33">
                  <c:v>24.604085988998413</c:v>
                </c:pt>
                <c:pt idx="34">
                  <c:v>24.639613294601439</c:v>
                </c:pt>
                <c:pt idx="35">
                  <c:v>24.823255882263183</c:v>
                </c:pt>
                <c:pt idx="36">
                  <c:v>24.975853595733643</c:v>
                </c:pt>
                <c:pt idx="37">
                  <c:v>25.11470994949341</c:v>
                </c:pt>
                <c:pt idx="38">
                  <c:v>25.262908697128296</c:v>
                </c:pt>
                <c:pt idx="39">
                  <c:v>25.38147614479065</c:v>
                </c:pt>
                <c:pt idx="40">
                  <c:v>25.441517305374145</c:v>
                </c:pt>
                <c:pt idx="41">
                  <c:v>25.539872655868532</c:v>
                </c:pt>
                <c:pt idx="42">
                  <c:v>25.627153911590575</c:v>
                </c:pt>
                <c:pt idx="43">
                  <c:v>25.72387484550476</c:v>
                </c:pt>
                <c:pt idx="44">
                  <c:v>25.815399456024171</c:v>
                </c:pt>
                <c:pt idx="45">
                  <c:v>25.907861595153808</c:v>
                </c:pt>
                <c:pt idx="46">
                  <c:v>26.007598533630372</c:v>
                </c:pt>
                <c:pt idx="47">
                  <c:v>26.139706821441649</c:v>
                </c:pt>
                <c:pt idx="48">
                  <c:v>26.213542804718017</c:v>
                </c:pt>
                <c:pt idx="49">
                  <c:v>26.315466890335085</c:v>
                </c:pt>
                <c:pt idx="50">
                  <c:v>26.422795972824098</c:v>
                </c:pt>
                <c:pt idx="51">
                  <c:v>26.568002910614013</c:v>
                </c:pt>
                <c:pt idx="52">
                  <c:v>26.615244979858399</c:v>
                </c:pt>
                <c:pt idx="53">
                  <c:v>26.75191551208496</c:v>
                </c:pt>
                <c:pt idx="54">
                  <c:v>26.852774028778075</c:v>
                </c:pt>
                <c:pt idx="55">
                  <c:v>26.992304239273071</c:v>
                </c:pt>
                <c:pt idx="56">
                  <c:v>27.061505250930786</c:v>
                </c:pt>
                <c:pt idx="57">
                  <c:v>27.229050092697143</c:v>
                </c:pt>
                <c:pt idx="58">
                  <c:v>27.383579635620116</c:v>
                </c:pt>
                <c:pt idx="59">
                  <c:v>27.577800035476685</c:v>
                </c:pt>
                <c:pt idx="60">
                  <c:v>27.714700059890745</c:v>
                </c:pt>
                <c:pt idx="61">
                  <c:v>27.756699876785277</c:v>
                </c:pt>
                <c:pt idx="62">
                  <c:v>27.960600004196166</c:v>
                </c:pt>
                <c:pt idx="63">
                  <c:v>28.071599931716918</c:v>
                </c:pt>
                <c:pt idx="64">
                  <c:v>28.224699993133544</c:v>
                </c:pt>
                <c:pt idx="65">
                  <c:v>28.365300045013427</c:v>
                </c:pt>
                <c:pt idx="66">
                  <c:v>28.542199954986572</c:v>
                </c:pt>
                <c:pt idx="67">
                  <c:v>28.671400127410887</c:v>
                </c:pt>
                <c:pt idx="68">
                  <c:v>28.839300012588502</c:v>
                </c:pt>
                <c:pt idx="69">
                  <c:v>29.011000041961669</c:v>
                </c:pt>
                <c:pt idx="70">
                  <c:v>29.197600059509277</c:v>
                </c:pt>
                <c:pt idx="71">
                  <c:v>29.434200067520141</c:v>
                </c:pt>
                <c:pt idx="72">
                  <c:v>29.662199945449828</c:v>
                </c:pt>
                <c:pt idx="73">
                  <c:v>29.843200082778932</c:v>
                </c:pt>
                <c:pt idx="74">
                  <c:v>30.023799982070923</c:v>
                </c:pt>
                <c:pt idx="75">
                  <c:v>30.214899978637696</c:v>
                </c:pt>
                <c:pt idx="76">
                  <c:v>30.40639995574951</c:v>
                </c:pt>
                <c:pt idx="77">
                  <c:v>30.617100009918214</c:v>
                </c:pt>
                <c:pt idx="78">
                  <c:v>30.868400135040282</c:v>
                </c:pt>
                <c:pt idx="79">
                  <c:v>31.087299919128419</c:v>
                </c:pt>
                <c:pt idx="80">
                  <c:v>31.265300064086915</c:v>
                </c:pt>
                <c:pt idx="81">
                  <c:v>31.481400070190428</c:v>
                </c:pt>
                <c:pt idx="82">
                  <c:v>31.691900024414064</c:v>
                </c:pt>
                <c:pt idx="83">
                  <c:v>31.949300041198729</c:v>
                </c:pt>
                <c:pt idx="84">
                  <c:v>32.157499923706055</c:v>
                </c:pt>
                <c:pt idx="85">
                  <c:v>32.464499931335446</c:v>
                </c:pt>
                <c:pt idx="86">
                  <c:v>32.783600044250491</c:v>
                </c:pt>
                <c:pt idx="87">
                  <c:v>33.049099998474119</c:v>
                </c:pt>
                <c:pt idx="88">
                  <c:v>33.345900154113771</c:v>
                </c:pt>
                <c:pt idx="89">
                  <c:v>33.5639001083374</c:v>
                </c:pt>
                <c:pt idx="90">
                  <c:v>33.868999938964841</c:v>
                </c:pt>
                <c:pt idx="91">
                  <c:v>34.142999973297123</c:v>
                </c:pt>
                <c:pt idx="92">
                  <c:v>34.384200077056882</c:v>
                </c:pt>
                <c:pt idx="93">
                  <c:v>34.659200153350831</c:v>
                </c:pt>
                <c:pt idx="94">
                  <c:v>34.971499977111819</c:v>
                </c:pt>
                <c:pt idx="95">
                  <c:v>35.220699901580808</c:v>
                </c:pt>
                <c:pt idx="96">
                  <c:v>35.554699916839603</c:v>
                </c:pt>
                <c:pt idx="97">
                  <c:v>35.894199848175049</c:v>
                </c:pt>
                <c:pt idx="98">
                  <c:v>36.185099945068359</c:v>
                </c:pt>
                <c:pt idx="99">
                  <c:v>36.54410009384155</c:v>
                </c:pt>
                <c:pt idx="100">
                  <c:v>36.96520023345947</c:v>
                </c:pt>
                <c:pt idx="101">
                  <c:v>37.308000221252442</c:v>
                </c:pt>
                <c:pt idx="102">
                  <c:v>37.650800132751463</c:v>
                </c:pt>
                <c:pt idx="103">
                  <c:v>37.974700050354002</c:v>
                </c:pt>
                <c:pt idx="104">
                  <c:v>38.231300029754635</c:v>
                </c:pt>
                <c:pt idx="105">
                  <c:v>38.595899982452394</c:v>
                </c:pt>
                <c:pt idx="106">
                  <c:v>38.895199985504149</c:v>
                </c:pt>
                <c:pt idx="107">
                  <c:v>39.409200038909916</c:v>
                </c:pt>
                <c:pt idx="108">
                  <c:v>39.804800052642825</c:v>
                </c:pt>
                <c:pt idx="109">
                  <c:v>40.113599929809567</c:v>
                </c:pt>
                <c:pt idx="110">
                  <c:v>40.522399768829345</c:v>
                </c:pt>
                <c:pt idx="111">
                  <c:v>41.002499732971188</c:v>
                </c:pt>
                <c:pt idx="112">
                  <c:v>41.434099922180174</c:v>
                </c:pt>
                <c:pt idx="113">
                  <c:v>41.831800003051761</c:v>
                </c:pt>
                <c:pt idx="114">
                  <c:v>42.159800052642822</c:v>
                </c:pt>
                <c:pt idx="115">
                  <c:v>42.576000003814698</c:v>
                </c:pt>
                <c:pt idx="116">
                  <c:v>42.870700111389162</c:v>
                </c:pt>
                <c:pt idx="117">
                  <c:v>43.173100128173829</c:v>
                </c:pt>
                <c:pt idx="118">
                  <c:v>43.577700195312502</c:v>
                </c:pt>
                <c:pt idx="119">
                  <c:v>43.97390003204346</c:v>
                </c:pt>
                <c:pt idx="120">
                  <c:v>44.456199951171875</c:v>
                </c:pt>
                <c:pt idx="121">
                  <c:v>44.929599819183352</c:v>
                </c:pt>
                <c:pt idx="122">
                  <c:v>45.3696999168396</c:v>
                </c:pt>
                <c:pt idx="123">
                  <c:v>45.775400218963625</c:v>
                </c:pt>
                <c:pt idx="124">
                  <c:v>46.157699966430663</c:v>
                </c:pt>
                <c:pt idx="125">
                  <c:v>46.584800033569337</c:v>
                </c:pt>
                <c:pt idx="126">
                  <c:v>47.02240015029907</c:v>
                </c:pt>
                <c:pt idx="127">
                  <c:v>47.342400074005127</c:v>
                </c:pt>
                <c:pt idx="128">
                  <c:v>47.798900222778322</c:v>
                </c:pt>
                <c:pt idx="129">
                  <c:v>48.314800205230711</c:v>
                </c:pt>
                <c:pt idx="130">
                  <c:v>48.748500080108641</c:v>
                </c:pt>
                <c:pt idx="131">
                  <c:v>49.226899909973142</c:v>
                </c:pt>
                <c:pt idx="132">
                  <c:v>49.812899932861328</c:v>
                </c:pt>
                <c:pt idx="133">
                  <c:v>50.18299991607666</c:v>
                </c:pt>
                <c:pt idx="134">
                  <c:v>50.827499923706057</c:v>
                </c:pt>
                <c:pt idx="135">
                  <c:v>51.319699859619142</c:v>
                </c:pt>
                <c:pt idx="136">
                  <c:v>51.687999916076663</c:v>
                </c:pt>
                <c:pt idx="137">
                  <c:v>52.112899703979494</c:v>
                </c:pt>
                <c:pt idx="138">
                  <c:v>52.487199897766111</c:v>
                </c:pt>
                <c:pt idx="139">
                  <c:v>53.054899978637692</c:v>
                </c:pt>
                <c:pt idx="140">
                  <c:v>53.592599830627442</c:v>
                </c:pt>
                <c:pt idx="141">
                  <c:v>54.089499912261964</c:v>
                </c:pt>
                <c:pt idx="142">
                  <c:v>54.605400028228757</c:v>
                </c:pt>
                <c:pt idx="143">
                  <c:v>55.178500099182131</c:v>
                </c:pt>
                <c:pt idx="144">
                  <c:v>55.596100196838378</c:v>
                </c:pt>
                <c:pt idx="145">
                  <c:v>56.07479999542236</c:v>
                </c:pt>
                <c:pt idx="146">
                  <c:v>56.641799983978274</c:v>
                </c:pt>
                <c:pt idx="147">
                  <c:v>57.078299846649173</c:v>
                </c:pt>
                <c:pt idx="148">
                  <c:v>57.623999938964843</c:v>
                </c:pt>
                <c:pt idx="149">
                  <c:v>58.080500030517577</c:v>
                </c:pt>
                <c:pt idx="150">
                  <c:v>58.558500118255616</c:v>
                </c:pt>
                <c:pt idx="151">
                  <c:v>59.055200080871579</c:v>
                </c:pt>
                <c:pt idx="152">
                  <c:v>59.669599742889403</c:v>
                </c:pt>
                <c:pt idx="153">
                  <c:v>60.225299854278568</c:v>
                </c:pt>
                <c:pt idx="154">
                  <c:v>60.668600063323971</c:v>
                </c:pt>
                <c:pt idx="155">
                  <c:v>61.2768999671936</c:v>
                </c:pt>
                <c:pt idx="156">
                  <c:v>61.747000160217283</c:v>
                </c:pt>
                <c:pt idx="157">
                  <c:v>62.174200019836427</c:v>
                </c:pt>
                <c:pt idx="158">
                  <c:v>62.604500083923341</c:v>
                </c:pt>
                <c:pt idx="159">
                  <c:v>63.223999977111816</c:v>
                </c:pt>
                <c:pt idx="160">
                  <c:v>63.665599956512452</c:v>
                </c:pt>
                <c:pt idx="161">
                  <c:v>64.143400039672855</c:v>
                </c:pt>
                <c:pt idx="162">
                  <c:v>64.562700099945062</c:v>
                </c:pt>
                <c:pt idx="163">
                  <c:v>65.153800048828131</c:v>
                </c:pt>
                <c:pt idx="164">
                  <c:v>65.807499885559082</c:v>
                </c:pt>
                <c:pt idx="165">
                  <c:v>66.410399684906011</c:v>
                </c:pt>
                <c:pt idx="166">
                  <c:v>67.175099773406984</c:v>
                </c:pt>
                <c:pt idx="167">
                  <c:v>67.76579977035523</c:v>
                </c:pt>
                <c:pt idx="168">
                  <c:v>68.412600135803217</c:v>
                </c:pt>
                <c:pt idx="169">
                  <c:v>68.85169998168945</c:v>
                </c:pt>
                <c:pt idx="170">
                  <c:v>69.441500053405761</c:v>
                </c:pt>
                <c:pt idx="171">
                  <c:v>70.026399955749511</c:v>
                </c:pt>
                <c:pt idx="172">
                  <c:v>70.749999885559077</c:v>
                </c:pt>
                <c:pt idx="173">
                  <c:v>71.328499870300291</c:v>
                </c:pt>
                <c:pt idx="174">
                  <c:v>71.941700057983397</c:v>
                </c:pt>
                <c:pt idx="175">
                  <c:v>72.516999816894526</c:v>
                </c:pt>
                <c:pt idx="176">
                  <c:v>72.960100021362308</c:v>
                </c:pt>
                <c:pt idx="177">
                  <c:v>73.519700088500983</c:v>
                </c:pt>
                <c:pt idx="178">
                  <c:v>74.102699928283698</c:v>
                </c:pt>
                <c:pt idx="179">
                  <c:v>74.831099853515624</c:v>
                </c:pt>
                <c:pt idx="180">
                  <c:v>75.408599967956548</c:v>
                </c:pt>
                <c:pt idx="181">
                  <c:v>76.049599952697747</c:v>
                </c:pt>
                <c:pt idx="182">
                  <c:v>76.477500000000006</c:v>
                </c:pt>
                <c:pt idx="183">
                  <c:v>77.168099937438967</c:v>
                </c:pt>
                <c:pt idx="184">
                  <c:v>77.776700096130369</c:v>
                </c:pt>
                <c:pt idx="185">
                  <c:v>78.240899963378908</c:v>
                </c:pt>
                <c:pt idx="186">
                  <c:v>78.775499954223633</c:v>
                </c:pt>
                <c:pt idx="187">
                  <c:v>79.23950016021729</c:v>
                </c:pt>
                <c:pt idx="188">
                  <c:v>79.722300415039058</c:v>
                </c:pt>
                <c:pt idx="189">
                  <c:v>80.343200302124018</c:v>
                </c:pt>
                <c:pt idx="190">
                  <c:v>80.895700340270992</c:v>
                </c:pt>
                <c:pt idx="191">
                  <c:v>81.369400215148929</c:v>
                </c:pt>
                <c:pt idx="192">
                  <c:v>81.878300209045406</c:v>
                </c:pt>
                <c:pt idx="193">
                  <c:v>82.564399871826168</c:v>
                </c:pt>
                <c:pt idx="194">
                  <c:v>82.944199829101564</c:v>
                </c:pt>
                <c:pt idx="195">
                  <c:v>83.497999992370609</c:v>
                </c:pt>
                <c:pt idx="196">
                  <c:v>83.938400001525878</c:v>
                </c:pt>
                <c:pt idx="197">
                  <c:v>84.554499893188478</c:v>
                </c:pt>
                <c:pt idx="198">
                  <c:v>85.111899948120112</c:v>
                </c:pt>
                <c:pt idx="199">
                  <c:v>85.678499908447264</c:v>
                </c:pt>
                <c:pt idx="200">
                  <c:v>86.512199897766109</c:v>
                </c:pt>
                <c:pt idx="201">
                  <c:v>86.993999862670904</c:v>
                </c:pt>
                <c:pt idx="202">
                  <c:v>87.665399932861334</c:v>
                </c:pt>
                <c:pt idx="203">
                  <c:v>88.36390029907227</c:v>
                </c:pt>
                <c:pt idx="204">
                  <c:v>89.063600234985358</c:v>
                </c:pt>
                <c:pt idx="205">
                  <c:v>89.711599998474128</c:v>
                </c:pt>
                <c:pt idx="206">
                  <c:v>90.303100280761726</c:v>
                </c:pt>
                <c:pt idx="207">
                  <c:v>90.884800109863278</c:v>
                </c:pt>
                <c:pt idx="208">
                  <c:v>91.580599899291997</c:v>
                </c:pt>
                <c:pt idx="209">
                  <c:v>92.129499969482424</c:v>
                </c:pt>
                <c:pt idx="210">
                  <c:v>92.738300209045406</c:v>
                </c:pt>
                <c:pt idx="211">
                  <c:v>93.251300086975093</c:v>
                </c:pt>
                <c:pt idx="212">
                  <c:v>94.201300392150884</c:v>
                </c:pt>
                <c:pt idx="213">
                  <c:v>94.842100334167483</c:v>
                </c:pt>
                <c:pt idx="214">
                  <c:v>95.510400238037107</c:v>
                </c:pt>
                <c:pt idx="215">
                  <c:v>96.115100097656253</c:v>
                </c:pt>
                <c:pt idx="216">
                  <c:v>96.60569980621338</c:v>
                </c:pt>
                <c:pt idx="217">
                  <c:v>97.11079982757569</c:v>
                </c:pt>
                <c:pt idx="218">
                  <c:v>97.599999847412107</c:v>
                </c:pt>
                <c:pt idx="219">
                  <c:v>98.263699607849119</c:v>
                </c:pt>
                <c:pt idx="220">
                  <c:v>98.875999755859368</c:v>
                </c:pt>
                <c:pt idx="221">
                  <c:v>99.516299896240241</c:v>
                </c:pt>
                <c:pt idx="222">
                  <c:v>100.06789978027344</c:v>
                </c:pt>
                <c:pt idx="223">
                  <c:v>100.63410011291504</c:v>
                </c:pt>
                <c:pt idx="224">
                  <c:v>101.29529983520507</c:v>
                </c:pt>
                <c:pt idx="225">
                  <c:v>101.7657999420166</c:v>
                </c:pt>
                <c:pt idx="226">
                  <c:v>102.24120002746582</c:v>
                </c:pt>
                <c:pt idx="227">
                  <c:v>102.75720012664794</c:v>
                </c:pt>
                <c:pt idx="228">
                  <c:v>103.21619976043701</c:v>
                </c:pt>
                <c:pt idx="229">
                  <c:v>103.98399990081788</c:v>
                </c:pt>
                <c:pt idx="230">
                  <c:v>104.52919979095459</c:v>
                </c:pt>
                <c:pt idx="231">
                  <c:v>105.05699981689453</c:v>
                </c:pt>
                <c:pt idx="232">
                  <c:v>105.5964998626709</c:v>
                </c:pt>
                <c:pt idx="233">
                  <c:v>106.12210006713867</c:v>
                </c:pt>
                <c:pt idx="234">
                  <c:v>106.69340003967285</c:v>
                </c:pt>
                <c:pt idx="235">
                  <c:v>107.28009994506836</c:v>
                </c:pt>
                <c:pt idx="236">
                  <c:v>107.80260002136231</c:v>
                </c:pt>
                <c:pt idx="237">
                  <c:v>108.34299987792969</c:v>
                </c:pt>
                <c:pt idx="238">
                  <c:v>109.04349967956543</c:v>
                </c:pt>
                <c:pt idx="239">
                  <c:v>109.61630004882812</c:v>
                </c:pt>
                <c:pt idx="240">
                  <c:v>110.25250015258788</c:v>
                </c:pt>
                <c:pt idx="241">
                  <c:v>110.82279991149902</c:v>
                </c:pt>
                <c:pt idx="242">
                  <c:v>111.42129989624023</c:v>
                </c:pt>
                <c:pt idx="243">
                  <c:v>111.95209999084473</c:v>
                </c:pt>
                <c:pt idx="244">
                  <c:v>112.62720016479493</c:v>
                </c:pt>
                <c:pt idx="245">
                  <c:v>113.16950042724609</c:v>
                </c:pt>
                <c:pt idx="246">
                  <c:v>113.80940002441406</c:v>
                </c:pt>
                <c:pt idx="247">
                  <c:v>114.44729995727539</c:v>
                </c:pt>
                <c:pt idx="248">
                  <c:v>115.02709976196289</c:v>
                </c:pt>
                <c:pt idx="249">
                  <c:v>115.58659988403321</c:v>
                </c:pt>
                <c:pt idx="250">
                  <c:v>116.11809989929199</c:v>
                </c:pt>
                <c:pt idx="251">
                  <c:v>116.69239990234375</c:v>
                </c:pt>
                <c:pt idx="252">
                  <c:v>117.45469993591308</c:v>
                </c:pt>
                <c:pt idx="253">
                  <c:v>118.05509963989257</c:v>
                </c:pt>
                <c:pt idx="254">
                  <c:v>118.67009979248047</c:v>
                </c:pt>
                <c:pt idx="255">
                  <c:v>119.10259979248048</c:v>
                </c:pt>
                <c:pt idx="256">
                  <c:v>119.60690002441406</c:v>
                </c:pt>
                <c:pt idx="257">
                  <c:v>120.08010040283203</c:v>
                </c:pt>
                <c:pt idx="258">
                  <c:v>120.51660034179687</c:v>
                </c:pt>
                <c:pt idx="259">
                  <c:v>121.07090034484864</c:v>
                </c:pt>
                <c:pt idx="260">
                  <c:v>121.62810020446777</c:v>
                </c:pt>
                <c:pt idx="261">
                  <c:v>122.22930015563965</c:v>
                </c:pt>
                <c:pt idx="262">
                  <c:v>122.70819992065429</c:v>
                </c:pt>
                <c:pt idx="263">
                  <c:v>123.22980003356933</c:v>
                </c:pt>
                <c:pt idx="264">
                  <c:v>123.877300491333</c:v>
                </c:pt>
                <c:pt idx="265">
                  <c:v>124.31040031433105</c:v>
                </c:pt>
                <c:pt idx="266">
                  <c:v>124.78800010681152</c:v>
                </c:pt>
                <c:pt idx="267">
                  <c:v>125.35010009765625</c:v>
                </c:pt>
                <c:pt idx="268">
                  <c:v>125.76100028991699</c:v>
                </c:pt>
                <c:pt idx="269">
                  <c:v>126.37049964904786</c:v>
                </c:pt>
                <c:pt idx="270">
                  <c:v>126.91250038146973</c:v>
                </c:pt>
                <c:pt idx="271">
                  <c:v>127.47339973449706</c:v>
                </c:pt>
                <c:pt idx="272">
                  <c:v>127.89390029907227</c:v>
                </c:pt>
                <c:pt idx="273">
                  <c:v>128.46920005798339</c:v>
                </c:pt>
                <c:pt idx="274">
                  <c:v>128.92890014648438</c:v>
                </c:pt>
                <c:pt idx="275">
                  <c:v>129.4825001525879</c:v>
                </c:pt>
                <c:pt idx="276">
                  <c:v>129.99119995117186</c:v>
                </c:pt>
                <c:pt idx="277">
                  <c:v>130.57640029907228</c:v>
                </c:pt>
                <c:pt idx="278">
                  <c:v>131.23970031738281</c:v>
                </c:pt>
                <c:pt idx="279">
                  <c:v>131.81269981384278</c:v>
                </c:pt>
                <c:pt idx="280">
                  <c:v>132.39569976806641</c:v>
                </c:pt>
                <c:pt idx="281">
                  <c:v>132.87259918212891</c:v>
                </c:pt>
                <c:pt idx="282">
                  <c:v>133.4136993408203</c:v>
                </c:pt>
                <c:pt idx="283">
                  <c:v>133.78849922180177</c:v>
                </c:pt>
                <c:pt idx="284">
                  <c:v>134.40619972229004</c:v>
                </c:pt>
                <c:pt idx="285">
                  <c:v>134.87719970703125</c:v>
                </c:pt>
                <c:pt idx="286">
                  <c:v>135.47009933471679</c:v>
                </c:pt>
                <c:pt idx="287">
                  <c:v>136.01749946594239</c:v>
                </c:pt>
                <c:pt idx="288">
                  <c:v>136.54039924621583</c:v>
                </c:pt>
                <c:pt idx="289">
                  <c:v>137.07929977416993</c:v>
                </c:pt>
                <c:pt idx="290">
                  <c:v>137.59290016174316</c:v>
                </c:pt>
                <c:pt idx="291">
                  <c:v>138.11889968872072</c:v>
                </c:pt>
                <c:pt idx="292">
                  <c:v>138.69529968261719</c:v>
                </c:pt>
                <c:pt idx="293">
                  <c:v>139.17359977722168</c:v>
                </c:pt>
                <c:pt idx="294">
                  <c:v>139.57210014343261</c:v>
                </c:pt>
                <c:pt idx="295">
                  <c:v>139.94440055847167</c:v>
                </c:pt>
                <c:pt idx="296">
                  <c:v>140.46230064392091</c:v>
                </c:pt>
                <c:pt idx="297">
                  <c:v>141.03340026855469</c:v>
                </c:pt>
                <c:pt idx="298">
                  <c:v>141.63350006103516</c:v>
                </c:pt>
                <c:pt idx="299">
                  <c:v>142.11010063171386</c:v>
                </c:pt>
                <c:pt idx="300">
                  <c:v>142.58150009155273</c:v>
                </c:pt>
                <c:pt idx="301">
                  <c:v>142.9647996520996</c:v>
                </c:pt>
                <c:pt idx="302">
                  <c:v>143.37179985046387</c:v>
                </c:pt>
                <c:pt idx="303">
                  <c:v>143.74999984741211</c:v>
                </c:pt>
                <c:pt idx="304">
                  <c:v>144.3011003112793</c:v>
                </c:pt>
                <c:pt idx="305">
                  <c:v>144.74180015563965</c:v>
                </c:pt>
                <c:pt idx="306">
                  <c:v>145.19820022583008</c:v>
                </c:pt>
                <c:pt idx="307">
                  <c:v>145.74739974975586</c:v>
                </c:pt>
                <c:pt idx="308">
                  <c:v>146.09529960632324</c:v>
                </c:pt>
                <c:pt idx="309">
                  <c:v>146.5903000640869</c:v>
                </c:pt>
                <c:pt idx="310">
                  <c:v>146.9778003692627</c:v>
                </c:pt>
                <c:pt idx="311">
                  <c:v>147.47239974975585</c:v>
                </c:pt>
                <c:pt idx="312">
                  <c:v>147.84279960632324</c:v>
                </c:pt>
                <c:pt idx="313">
                  <c:v>148.23719985961915</c:v>
                </c:pt>
                <c:pt idx="314">
                  <c:v>148.54609924316406</c:v>
                </c:pt>
                <c:pt idx="315">
                  <c:v>149.02689941406251</c:v>
                </c:pt>
                <c:pt idx="316">
                  <c:v>149.36819931030274</c:v>
                </c:pt>
                <c:pt idx="317">
                  <c:v>149.8633991241455</c:v>
                </c:pt>
                <c:pt idx="318">
                  <c:v>150.37369911193846</c:v>
                </c:pt>
                <c:pt idx="319">
                  <c:v>150.76489959716798</c:v>
                </c:pt>
                <c:pt idx="320">
                  <c:v>151.18859985351563</c:v>
                </c:pt>
                <c:pt idx="321">
                  <c:v>151.68549995422364</c:v>
                </c:pt>
                <c:pt idx="322">
                  <c:v>152.06660003662108</c:v>
                </c:pt>
                <c:pt idx="323">
                  <c:v>152.43810012817383</c:v>
                </c:pt>
                <c:pt idx="324">
                  <c:v>152.99220031738281</c:v>
                </c:pt>
                <c:pt idx="325">
                  <c:v>153.26150001525878</c:v>
                </c:pt>
                <c:pt idx="326">
                  <c:v>153.57470039367675</c:v>
                </c:pt>
                <c:pt idx="327">
                  <c:v>153.94139999389648</c:v>
                </c:pt>
                <c:pt idx="328">
                  <c:v>154.36049957275389</c:v>
                </c:pt>
                <c:pt idx="329">
                  <c:v>154.63289985656738</c:v>
                </c:pt>
                <c:pt idx="330">
                  <c:v>154.99250030517578</c:v>
                </c:pt>
                <c:pt idx="331">
                  <c:v>155.39930015563965</c:v>
                </c:pt>
                <c:pt idx="332">
                  <c:v>155.73740043640137</c:v>
                </c:pt>
                <c:pt idx="333">
                  <c:v>156.13710060119629</c:v>
                </c:pt>
                <c:pt idx="334">
                  <c:v>156.44610008239746</c:v>
                </c:pt>
                <c:pt idx="335">
                  <c:v>156.7103002166748</c:v>
                </c:pt>
                <c:pt idx="336">
                  <c:v>157.10360061645508</c:v>
                </c:pt>
                <c:pt idx="337">
                  <c:v>157.67680038452147</c:v>
                </c:pt>
                <c:pt idx="338">
                  <c:v>158.07839965820313</c:v>
                </c:pt>
                <c:pt idx="339">
                  <c:v>158.29349975585939</c:v>
                </c:pt>
                <c:pt idx="340">
                  <c:v>158.69809982299805</c:v>
                </c:pt>
                <c:pt idx="341">
                  <c:v>158.8922998046875</c:v>
                </c:pt>
                <c:pt idx="342">
                  <c:v>159.18599990844726</c:v>
                </c:pt>
                <c:pt idx="343">
                  <c:v>159.46460052490235</c:v>
                </c:pt>
                <c:pt idx="344">
                  <c:v>159.83980010986329</c:v>
                </c:pt>
                <c:pt idx="345">
                  <c:v>160.07180023193359</c:v>
                </c:pt>
                <c:pt idx="346">
                  <c:v>160.33460067749024</c:v>
                </c:pt>
                <c:pt idx="347">
                  <c:v>160.57350067138671</c:v>
                </c:pt>
                <c:pt idx="348">
                  <c:v>160.75420013427734</c:v>
                </c:pt>
                <c:pt idx="349">
                  <c:v>161.02429992675781</c:v>
                </c:pt>
                <c:pt idx="350">
                  <c:v>161.24130004882812</c:v>
                </c:pt>
                <c:pt idx="351">
                  <c:v>161.56650009155274</c:v>
                </c:pt>
                <c:pt idx="352">
                  <c:v>161.83660003662109</c:v>
                </c:pt>
                <c:pt idx="353">
                  <c:v>162.07529937744141</c:v>
                </c:pt>
                <c:pt idx="354">
                  <c:v>162.23639938354492</c:v>
                </c:pt>
                <c:pt idx="355">
                  <c:v>162.44160034179689</c:v>
                </c:pt>
                <c:pt idx="356">
                  <c:v>162.60000045776368</c:v>
                </c:pt>
                <c:pt idx="357">
                  <c:v>162.84160018920898</c:v>
                </c:pt>
                <c:pt idx="358">
                  <c:v>163.12829971313477</c:v>
                </c:pt>
                <c:pt idx="359">
                  <c:v>163.32429977416993</c:v>
                </c:pt>
                <c:pt idx="360">
                  <c:v>163.55190032958984</c:v>
                </c:pt>
                <c:pt idx="361">
                  <c:v>163.81370010375977</c:v>
                </c:pt>
                <c:pt idx="362">
                  <c:v>164.02369918823243</c:v>
                </c:pt>
                <c:pt idx="363">
                  <c:v>164.22269958496094</c:v>
                </c:pt>
                <c:pt idx="364">
                  <c:v>164.55019973754884</c:v>
                </c:pt>
                <c:pt idx="365">
                  <c:v>164.70469970703124</c:v>
                </c:pt>
                <c:pt idx="366">
                  <c:v>164.91289962768553</c:v>
                </c:pt>
                <c:pt idx="367">
                  <c:v>165.12579956054688</c:v>
                </c:pt>
                <c:pt idx="368">
                  <c:v>165.3659994506836</c:v>
                </c:pt>
                <c:pt idx="369">
                  <c:v>165.56729965209962</c:v>
                </c:pt>
                <c:pt idx="370">
                  <c:v>165.73419998168944</c:v>
                </c:pt>
                <c:pt idx="371">
                  <c:v>166.0136996459961</c:v>
                </c:pt>
                <c:pt idx="372">
                  <c:v>166.2370001220703</c:v>
                </c:pt>
                <c:pt idx="373">
                  <c:v>166.45110046386719</c:v>
                </c:pt>
                <c:pt idx="374">
                  <c:v>166.67050048828125</c:v>
                </c:pt>
                <c:pt idx="375">
                  <c:v>166.85800048828125</c:v>
                </c:pt>
                <c:pt idx="376">
                  <c:v>167.11780075073241</c:v>
                </c:pt>
                <c:pt idx="377">
                  <c:v>167.41440048217774</c:v>
                </c:pt>
                <c:pt idx="378">
                  <c:v>167.64950027465821</c:v>
                </c:pt>
                <c:pt idx="379">
                  <c:v>167.78790069580077</c:v>
                </c:pt>
                <c:pt idx="380">
                  <c:v>167.9774006652832</c:v>
                </c:pt>
                <c:pt idx="381">
                  <c:v>168.10980010986327</c:v>
                </c:pt>
                <c:pt idx="382">
                  <c:v>168.26769989013673</c:v>
                </c:pt>
                <c:pt idx="383">
                  <c:v>168.4743002319336</c:v>
                </c:pt>
                <c:pt idx="384">
                  <c:v>168.65709991455077</c:v>
                </c:pt>
                <c:pt idx="385">
                  <c:v>168.81430053710938</c:v>
                </c:pt>
                <c:pt idx="386">
                  <c:v>169.00150009155274</c:v>
                </c:pt>
                <c:pt idx="387">
                  <c:v>169.1156005859375</c:v>
                </c:pt>
                <c:pt idx="388">
                  <c:v>169.30600006103515</c:v>
                </c:pt>
                <c:pt idx="389">
                  <c:v>169.45809967041015</c:v>
                </c:pt>
                <c:pt idx="390">
                  <c:v>169.59939926147462</c:v>
                </c:pt>
                <c:pt idx="391">
                  <c:v>169.7870994567871</c:v>
                </c:pt>
                <c:pt idx="392">
                  <c:v>169.80499938964843</c:v>
                </c:pt>
                <c:pt idx="393">
                  <c:v>169.96539978027343</c:v>
                </c:pt>
                <c:pt idx="394">
                  <c:v>170.1120001220703</c:v>
                </c:pt>
                <c:pt idx="395">
                  <c:v>170.1983999633789</c:v>
                </c:pt>
                <c:pt idx="396">
                  <c:v>170.25339965820314</c:v>
                </c:pt>
                <c:pt idx="397">
                  <c:v>170.40099929809571</c:v>
                </c:pt>
                <c:pt idx="398">
                  <c:v>170.5575993347168</c:v>
                </c:pt>
                <c:pt idx="399">
                  <c:v>170.69419952392579</c:v>
                </c:pt>
                <c:pt idx="400">
                  <c:v>170.74869964599608</c:v>
                </c:pt>
                <c:pt idx="401">
                  <c:v>170.83259963989258</c:v>
                </c:pt>
                <c:pt idx="402">
                  <c:v>170.906199798584</c:v>
                </c:pt>
                <c:pt idx="403">
                  <c:v>171.01819976806641</c:v>
                </c:pt>
                <c:pt idx="404">
                  <c:v>171.17239990234376</c:v>
                </c:pt>
                <c:pt idx="405">
                  <c:v>171.26399978637696</c:v>
                </c:pt>
                <c:pt idx="406">
                  <c:v>171.32909988403321</c:v>
                </c:pt>
                <c:pt idx="407">
                  <c:v>171.48759994506835</c:v>
                </c:pt>
                <c:pt idx="408">
                  <c:v>171.64529983520507</c:v>
                </c:pt>
                <c:pt idx="409">
                  <c:v>171.73519958496092</c:v>
                </c:pt>
                <c:pt idx="410">
                  <c:v>171.868399810791</c:v>
                </c:pt>
                <c:pt idx="411">
                  <c:v>171.93320037841798</c:v>
                </c:pt>
                <c:pt idx="412">
                  <c:v>172.06850021362305</c:v>
                </c:pt>
                <c:pt idx="413">
                  <c:v>172.13730041503905</c:v>
                </c:pt>
                <c:pt idx="414">
                  <c:v>172.2220002746582</c:v>
                </c:pt>
                <c:pt idx="415">
                  <c:v>172.28390029907226</c:v>
                </c:pt>
                <c:pt idx="416">
                  <c:v>172.44520065307617</c:v>
                </c:pt>
                <c:pt idx="417">
                  <c:v>172.55119964599609</c:v>
                </c:pt>
                <c:pt idx="418">
                  <c:v>172.65810012817383</c:v>
                </c:pt>
                <c:pt idx="419">
                  <c:v>172.71109954833983</c:v>
                </c:pt>
                <c:pt idx="420">
                  <c:v>172.80939971923829</c:v>
                </c:pt>
                <c:pt idx="421">
                  <c:v>172.89079986572267</c:v>
                </c:pt>
                <c:pt idx="422">
                  <c:v>172.94069992065431</c:v>
                </c:pt>
                <c:pt idx="423">
                  <c:v>173.02410018920898</c:v>
                </c:pt>
                <c:pt idx="424">
                  <c:v>173.13099960327148</c:v>
                </c:pt>
                <c:pt idx="425">
                  <c:v>173.17400009155273</c:v>
                </c:pt>
                <c:pt idx="426">
                  <c:v>173.33770004272461</c:v>
                </c:pt>
                <c:pt idx="427">
                  <c:v>173.36460021972655</c:v>
                </c:pt>
                <c:pt idx="428">
                  <c:v>173.45769943237303</c:v>
                </c:pt>
                <c:pt idx="429">
                  <c:v>173.53759963989259</c:v>
                </c:pt>
                <c:pt idx="430">
                  <c:v>173.56969940185547</c:v>
                </c:pt>
                <c:pt idx="431">
                  <c:v>173.63229980468751</c:v>
                </c:pt>
                <c:pt idx="432">
                  <c:v>173.73070007324219</c:v>
                </c:pt>
                <c:pt idx="433">
                  <c:v>173.86190002441407</c:v>
                </c:pt>
                <c:pt idx="434">
                  <c:v>173.99410034179687</c:v>
                </c:pt>
                <c:pt idx="435">
                  <c:v>174.06350021362306</c:v>
                </c:pt>
                <c:pt idx="436">
                  <c:v>174.07020050048828</c:v>
                </c:pt>
                <c:pt idx="437">
                  <c:v>174.18690048217775</c:v>
                </c:pt>
                <c:pt idx="438">
                  <c:v>174.34759994506837</c:v>
                </c:pt>
                <c:pt idx="439">
                  <c:v>174.36899993896483</c:v>
                </c:pt>
                <c:pt idx="440">
                  <c:v>174.44889999389648</c:v>
                </c:pt>
                <c:pt idx="441">
                  <c:v>174.471199798584</c:v>
                </c:pt>
                <c:pt idx="442">
                  <c:v>174.54400009155273</c:v>
                </c:pt>
                <c:pt idx="443">
                  <c:v>174.66919998168945</c:v>
                </c:pt>
                <c:pt idx="444">
                  <c:v>174.8136001586914</c:v>
                </c:pt>
                <c:pt idx="445">
                  <c:v>174.9411004638672</c:v>
                </c:pt>
                <c:pt idx="446">
                  <c:v>175.03249969482422</c:v>
                </c:pt>
                <c:pt idx="447">
                  <c:v>175.0783999633789</c:v>
                </c:pt>
                <c:pt idx="448">
                  <c:v>175.12759979248048</c:v>
                </c:pt>
                <c:pt idx="449">
                  <c:v>175.14090042114259</c:v>
                </c:pt>
                <c:pt idx="450">
                  <c:v>175.25890029907225</c:v>
                </c:pt>
                <c:pt idx="451">
                  <c:v>175.29960067749025</c:v>
                </c:pt>
                <c:pt idx="452">
                  <c:v>175.37150024414063</c:v>
                </c:pt>
                <c:pt idx="453">
                  <c:v>175.41680038452148</c:v>
                </c:pt>
                <c:pt idx="454">
                  <c:v>175.41009994506837</c:v>
                </c:pt>
                <c:pt idx="455">
                  <c:v>175.45479995727538</c:v>
                </c:pt>
                <c:pt idx="456">
                  <c:v>175.50739990234376</c:v>
                </c:pt>
                <c:pt idx="457">
                  <c:v>175.60060012817382</c:v>
                </c:pt>
                <c:pt idx="458">
                  <c:v>175.70139999389647</c:v>
                </c:pt>
                <c:pt idx="459">
                  <c:v>175.72539993286134</c:v>
                </c:pt>
                <c:pt idx="460">
                  <c:v>175.6920002746582</c:v>
                </c:pt>
                <c:pt idx="461">
                  <c:v>175.70710021972656</c:v>
                </c:pt>
                <c:pt idx="462">
                  <c:v>175.79210037231445</c:v>
                </c:pt>
                <c:pt idx="463">
                  <c:v>175.83490020751952</c:v>
                </c:pt>
                <c:pt idx="464">
                  <c:v>175.88250030517577</c:v>
                </c:pt>
                <c:pt idx="465">
                  <c:v>175.9360009765625</c:v>
                </c:pt>
                <c:pt idx="466">
                  <c:v>175.98270080566405</c:v>
                </c:pt>
                <c:pt idx="467">
                  <c:v>176.04030044555665</c:v>
                </c:pt>
                <c:pt idx="468">
                  <c:v>176.05200012207033</c:v>
                </c:pt>
                <c:pt idx="469">
                  <c:v>176.08710037231447</c:v>
                </c:pt>
                <c:pt idx="470">
                  <c:v>176.11259948730469</c:v>
                </c:pt>
                <c:pt idx="471">
                  <c:v>176.1861994934082</c:v>
                </c:pt>
                <c:pt idx="472">
                  <c:v>176.25389953613282</c:v>
                </c:pt>
                <c:pt idx="473">
                  <c:v>176.30629898071288</c:v>
                </c:pt>
                <c:pt idx="474">
                  <c:v>176.29859939575195</c:v>
                </c:pt>
                <c:pt idx="475">
                  <c:v>176.28479980468751</c:v>
                </c:pt>
                <c:pt idx="476">
                  <c:v>176.3359994506836</c:v>
                </c:pt>
                <c:pt idx="477">
                  <c:v>176.43419937133788</c:v>
                </c:pt>
                <c:pt idx="478">
                  <c:v>176.45379974365235</c:v>
                </c:pt>
                <c:pt idx="479">
                  <c:v>176.40350067138672</c:v>
                </c:pt>
                <c:pt idx="480">
                  <c:v>176.48200057983399</c:v>
                </c:pt>
                <c:pt idx="481">
                  <c:v>176.51210067749022</c:v>
                </c:pt>
                <c:pt idx="482">
                  <c:v>176.55770050048829</c:v>
                </c:pt>
                <c:pt idx="483">
                  <c:v>176.60639984130859</c:v>
                </c:pt>
                <c:pt idx="484">
                  <c:v>176.66429977416993</c:v>
                </c:pt>
                <c:pt idx="485">
                  <c:v>176.73300003051759</c:v>
                </c:pt>
                <c:pt idx="486">
                  <c:v>176.75709991455079</c:v>
                </c:pt>
                <c:pt idx="487">
                  <c:v>176.84549957275391</c:v>
                </c:pt>
                <c:pt idx="488">
                  <c:v>176.87109954833986</c:v>
                </c:pt>
                <c:pt idx="489">
                  <c:v>176.93299926757811</c:v>
                </c:pt>
                <c:pt idx="490">
                  <c:v>177.01029937744141</c:v>
                </c:pt>
                <c:pt idx="491">
                  <c:v>177.06649963378905</c:v>
                </c:pt>
                <c:pt idx="492">
                  <c:v>177.16349975585936</c:v>
                </c:pt>
                <c:pt idx="493">
                  <c:v>177.19999969482421</c:v>
                </c:pt>
                <c:pt idx="494">
                  <c:v>177.21410018920898</c:v>
                </c:pt>
                <c:pt idx="495">
                  <c:v>177.24190002441406</c:v>
                </c:pt>
                <c:pt idx="496">
                  <c:v>177.27490051269533</c:v>
                </c:pt>
                <c:pt idx="497">
                  <c:v>177.29630004882813</c:v>
                </c:pt>
                <c:pt idx="498">
                  <c:v>177.3904998779297</c:v>
                </c:pt>
                <c:pt idx="499">
                  <c:v>177.3456997680664</c:v>
                </c:pt>
                <c:pt idx="500">
                  <c:v>177.40599975585937</c:v>
                </c:pt>
                <c:pt idx="501">
                  <c:v>177.37809936523436</c:v>
                </c:pt>
                <c:pt idx="502">
                  <c:v>177.43149963378906</c:v>
                </c:pt>
                <c:pt idx="503">
                  <c:v>177.48799972534181</c:v>
                </c:pt>
                <c:pt idx="504">
                  <c:v>177.47709930419921</c:v>
                </c:pt>
                <c:pt idx="505">
                  <c:v>177.50659942626953</c:v>
                </c:pt>
                <c:pt idx="506">
                  <c:v>177.5784996032715</c:v>
                </c:pt>
                <c:pt idx="507">
                  <c:v>177.56209991455077</c:v>
                </c:pt>
                <c:pt idx="508">
                  <c:v>177.60100021362305</c:v>
                </c:pt>
                <c:pt idx="509">
                  <c:v>177.65090026855469</c:v>
                </c:pt>
                <c:pt idx="510">
                  <c:v>177.71919982910157</c:v>
                </c:pt>
                <c:pt idx="511">
                  <c:v>177.70309997558593</c:v>
                </c:pt>
                <c:pt idx="512">
                  <c:v>177.68729949951171</c:v>
                </c:pt>
                <c:pt idx="513">
                  <c:v>177.69669952392579</c:v>
                </c:pt>
                <c:pt idx="514">
                  <c:v>177.70859985351564</c:v>
                </c:pt>
                <c:pt idx="515">
                  <c:v>177.69500030517577</c:v>
                </c:pt>
                <c:pt idx="516">
                  <c:v>177.66580078125</c:v>
                </c:pt>
                <c:pt idx="517">
                  <c:v>177.7399005126953</c:v>
                </c:pt>
                <c:pt idx="518">
                  <c:v>177.80230041503907</c:v>
                </c:pt>
                <c:pt idx="519">
                  <c:v>177.77830032348632</c:v>
                </c:pt>
                <c:pt idx="520">
                  <c:v>177.79900024414061</c:v>
                </c:pt>
                <c:pt idx="521">
                  <c:v>177.76590042114259</c:v>
                </c:pt>
                <c:pt idx="522">
                  <c:v>177.81520019531251</c:v>
                </c:pt>
                <c:pt idx="523">
                  <c:v>177.80090011596678</c:v>
                </c:pt>
                <c:pt idx="524">
                  <c:v>177.75920013427734</c:v>
                </c:pt>
                <c:pt idx="525">
                  <c:v>177.7472996520996</c:v>
                </c:pt>
                <c:pt idx="526">
                  <c:v>177.77</c:v>
                </c:pt>
                <c:pt idx="527">
                  <c:v>177.80889999389649</c:v>
                </c:pt>
                <c:pt idx="528">
                  <c:v>177.8118002319336</c:v>
                </c:pt>
                <c:pt idx="529">
                  <c:v>177.81970016479491</c:v>
                </c:pt>
                <c:pt idx="530">
                  <c:v>177.86779968261717</c:v>
                </c:pt>
                <c:pt idx="531">
                  <c:v>177.85660018920899</c:v>
                </c:pt>
                <c:pt idx="532">
                  <c:v>177.92310028076173</c:v>
                </c:pt>
                <c:pt idx="533">
                  <c:v>177.93419998168946</c:v>
                </c:pt>
                <c:pt idx="534">
                  <c:v>177.92120040893553</c:v>
                </c:pt>
                <c:pt idx="535">
                  <c:v>177.93660064697266</c:v>
                </c:pt>
                <c:pt idx="536">
                  <c:v>177.96610061645507</c:v>
                </c:pt>
                <c:pt idx="537">
                  <c:v>177.99660064697267</c:v>
                </c:pt>
                <c:pt idx="538">
                  <c:v>178.05050033569336</c:v>
                </c:pt>
                <c:pt idx="539">
                  <c:v>178.02650009155275</c:v>
                </c:pt>
                <c:pt idx="540">
                  <c:v>178.00559997558594</c:v>
                </c:pt>
                <c:pt idx="541">
                  <c:v>177.96020004272461</c:v>
                </c:pt>
                <c:pt idx="542">
                  <c:v>177.95890029907227</c:v>
                </c:pt>
                <c:pt idx="543">
                  <c:v>177.92729934692383</c:v>
                </c:pt>
                <c:pt idx="544">
                  <c:v>177.93649963378905</c:v>
                </c:pt>
                <c:pt idx="545">
                  <c:v>177.97259963989256</c:v>
                </c:pt>
                <c:pt idx="546">
                  <c:v>178.01539947509767</c:v>
                </c:pt>
                <c:pt idx="547">
                  <c:v>178.01729934692383</c:v>
                </c:pt>
                <c:pt idx="548">
                  <c:v>178.05469940185546</c:v>
                </c:pt>
                <c:pt idx="549">
                  <c:v>178.04189987182616</c:v>
                </c:pt>
                <c:pt idx="550">
                  <c:v>178.04510009765625</c:v>
                </c:pt>
                <c:pt idx="551">
                  <c:v>178.02230056762696</c:v>
                </c:pt>
                <c:pt idx="552">
                  <c:v>178.05450073242187</c:v>
                </c:pt>
                <c:pt idx="553">
                  <c:v>178.12230072021484</c:v>
                </c:pt>
                <c:pt idx="554">
                  <c:v>178.1443000793457</c:v>
                </c:pt>
                <c:pt idx="555">
                  <c:v>178.08699996948243</c:v>
                </c:pt>
                <c:pt idx="556">
                  <c:v>178.06990020751954</c:v>
                </c:pt>
                <c:pt idx="557">
                  <c:v>178.04150024414062</c:v>
                </c:pt>
                <c:pt idx="558">
                  <c:v>178.10530029296876</c:v>
                </c:pt>
                <c:pt idx="559">
                  <c:v>178.14769989013672</c:v>
                </c:pt>
                <c:pt idx="560">
                  <c:v>178.10819961547853</c:v>
                </c:pt>
                <c:pt idx="561">
                  <c:v>178.13429946899413</c:v>
                </c:pt>
                <c:pt idx="562">
                  <c:v>178.16960021972656</c:v>
                </c:pt>
                <c:pt idx="563">
                  <c:v>178.17640014648438</c:v>
                </c:pt>
                <c:pt idx="564">
                  <c:v>178.21550064086915</c:v>
                </c:pt>
                <c:pt idx="565">
                  <c:v>178.25510055541992</c:v>
                </c:pt>
                <c:pt idx="566">
                  <c:v>178.289500579834</c:v>
                </c:pt>
                <c:pt idx="567">
                  <c:v>178.26219985961913</c:v>
                </c:pt>
                <c:pt idx="568">
                  <c:v>178.23899993896484</c:v>
                </c:pt>
                <c:pt idx="569">
                  <c:v>178.2924998474121</c:v>
                </c:pt>
                <c:pt idx="570">
                  <c:v>178.35240020751954</c:v>
                </c:pt>
                <c:pt idx="571">
                  <c:v>178.36220001220704</c:v>
                </c:pt>
                <c:pt idx="572">
                  <c:v>178.34300033569335</c:v>
                </c:pt>
                <c:pt idx="573">
                  <c:v>178.39190063476562</c:v>
                </c:pt>
                <c:pt idx="574">
                  <c:v>178.40010055541993</c:v>
                </c:pt>
                <c:pt idx="575">
                  <c:v>178.30740112304687</c:v>
                </c:pt>
                <c:pt idx="576">
                  <c:v>178.2876010131836</c:v>
                </c:pt>
                <c:pt idx="577">
                  <c:v>178.25030136108398</c:v>
                </c:pt>
                <c:pt idx="578">
                  <c:v>178.21580078125001</c:v>
                </c:pt>
                <c:pt idx="579">
                  <c:v>178.14960067749024</c:v>
                </c:pt>
                <c:pt idx="580">
                  <c:v>178.18400054931641</c:v>
                </c:pt>
                <c:pt idx="581">
                  <c:v>178.16860015869142</c:v>
                </c:pt>
                <c:pt idx="582">
                  <c:v>178.17740005493164</c:v>
                </c:pt>
                <c:pt idx="583">
                  <c:v>178.17929962158203</c:v>
                </c:pt>
                <c:pt idx="584">
                  <c:v>178.1877003479004</c:v>
                </c:pt>
                <c:pt idx="585">
                  <c:v>178.127900390625</c:v>
                </c:pt>
                <c:pt idx="586">
                  <c:v>178.11720031738281</c:v>
                </c:pt>
                <c:pt idx="587">
                  <c:v>178.07650039672851</c:v>
                </c:pt>
                <c:pt idx="588">
                  <c:v>178.06710021972657</c:v>
                </c:pt>
                <c:pt idx="589">
                  <c:v>178.01090011596679</c:v>
                </c:pt>
                <c:pt idx="590">
                  <c:v>178.01260009765625</c:v>
                </c:pt>
                <c:pt idx="591">
                  <c:v>177.98319961547853</c:v>
                </c:pt>
                <c:pt idx="592">
                  <c:v>177.97860031127931</c:v>
                </c:pt>
                <c:pt idx="593">
                  <c:v>177.94760025024414</c:v>
                </c:pt>
                <c:pt idx="594">
                  <c:v>177.88510009765625</c:v>
                </c:pt>
                <c:pt idx="595">
                  <c:v>177.90409973144531</c:v>
                </c:pt>
                <c:pt idx="596">
                  <c:v>177.86500000000001</c:v>
                </c:pt>
                <c:pt idx="597">
                  <c:v>177.8595004272461</c:v>
                </c:pt>
                <c:pt idx="598">
                  <c:v>177.83279998779298</c:v>
                </c:pt>
                <c:pt idx="599">
                  <c:v>177.79769989013673</c:v>
                </c:pt>
                <c:pt idx="600">
                  <c:v>177.7945994567871</c:v>
                </c:pt>
                <c:pt idx="601">
                  <c:v>177.77459991455078</c:v>
                </c:pt>
                <c:pt idx="602">
                  <c:v>177.69839935302736</c:v>
                </c:pt>
                <c:pt idx="603">
                  <c:v>177.68009963989257</c:v>
                </c:pt>
                <c:pt idx="604">
                  <c:v>177.65769973754882</c:v>
                </c:pt>
                <c:pt idx="605">
                  <c:v>177.61429962158203</c:v>
                </c:pt>
                <c:pt idx="606">
                  <c:v>177.60289962768556</c:v>
                </c:pt>
                <c:pt idx="607">
                  <c:v>177.67699920654297</c:v>
                </c:pt>
                <c:pt idx="608">
                  <c:v>177.68349884033202</c:v>
                </c:pt>
                <c:pt idx="609">
                  <c:v>177.70360015869142</c:v>
                </c:pt>
                <c:pt idx="610">
                  <c:v>177.69749992370606</c:v>
                </c:pt>
                <c:pt idx="611">
                  <c:v>177.75059959411621</c:v>
                </c:pt>
                <c:pt idx="612">
                  <c:v>177.74039955139159</c:v>
                </c:pt>
                <c:pt idx="613">
                  <c:v>177.78799964904786</c:v>
                </c:pt>
                <c:pt idx="614">
                  <c:v>177.78039955139161</c:v>
                </c:pt>
                <c:pt idx="615">
                  <c:v>177.8350001525879</c:v>
                </c:pt>
                <c:pt idx="616">
                  <c:v>177.82710006713867</c:v>
                </c:pt>
                <c:pt idx="617">
                  <c:v>177.91159942626953</c:v>
                </c:pt>
                <c:pt idx="618">
                  <c:v>177.94129951477052</c:v>
                </c:pt>
                <c:pt idx="619">
                  <c:v>177.96620002746582</c:v>
                </c:pt>
                <c:pt idx="620">
                  <c:v>177.93759986877441</c:v>
                </c:pt>
                <c:pt idx="621">
                  <c:v>177.93159980773925</c:v>
                </c:pt>
                <c:pt idx="622">
                  <c:v>177.93189964294433</c:v>
                </c:pt>
                <c:pt idx="623">
                  <c:v>177.92609962463379</c:v>
                </c:pt>
                <c:pt idx="624">
                  <c:v>177.90079940795897</c:v>
                </c:pt>
                <c:pt idx="625">
                  <c:v>177.89439971923829</c:v>
                </c:pt>
                <c:pt idx="626">
                  <c:v>177.90369995117189</c:v>
                </c:pt>
                <c:pt idx="627">
                  <c:v>177.85470024108886</c:v>
                </c:pt>
                <c:pt idx="628">
                  <c:v>177.89930015563965</c:v>
                </c:pt>
                <c:pt idx="629">
                  <c:v>177.8113998413086</c:v>
                </c:pt>
                <c:pt idx="630">
                  <c:v>177.80590019226074</c:v>
                </c:pt>
                <c:pt idx="631">
                  <c:v>177.77040061950683</c:v>
                </c:pt>
                <c:pt idx="632">
                  <c:v>177.796000289917</c:v>
                </c:pt>
                <c:pt idx="633">
                  <c:v>177.846700592041</c:v>
                </c:pt>
                <c:pt idx="634">
                  <c:v>177.80720001220703</c:v>
                </c:pt>
                <c:pt idx="635">
                  <c:v>177.7547003173828</c:v>
                </c:pt>
                <c:pt idx="636">
                  <c:v>177.78250007629396</c:v>
                </c:pt>
                <c:pt idx="637">
                  <c:v>177.79889991760254</c:v>
                </c:pt>
                <c:pt idx="638">
                  <c:v>177.81579971313477</c:v>
                </c:pt>
                <c:pt idx="639">
                  <c:v>177.78699935913085</c:v>
                </c:pt>
                <c:pt idx="640">
                  <c:v>177.72839897155762</c:v>
                </c:pt>
                <c:pt idx="641">
                  <c:v>177.69929916381835</c:v>
                </c:pt>
                <c:pt idx="642">
                  <c:v>177.71479919433594</c:v>
                </c:pt>
                <c:pt idx="643">
                  <c:v>177.68959945678711</c:v>
                </c:pt>
                <c:pt idx="644">
                  <c:v>177.69019958496094</c:v>
                </c:pt>
                <c:pt idx="645">
                  <c:v>177.64759956359865</c:v>
                </c:pt>
                <c:pt idx="646">
                  <c:v>177.62070007324218</c:v>
                </c:pt>
                <c:pt idx="647">
                  <c:v>177.60039978027345</c:v>
                </c:pt>
                <c:pt idx="648">
                  <c:v>177.63429962158204</c:v>
                </c:pt>
                <c:pt idx="649">
                  <c:v>177.61489936828613</c:v>
                </c:pt>
                <c:pt idx="650">
                  <c:v>177.60039932250976</c:v>
                </c:pt>
                <c:pt idx="651">
                  <c:v>177.57649955749511</c:v>
                </c:pt>
                <c:pt idx="652">
                  <c:v>177.55310012817384</c:v>
                </c:pt>
                <c:pt idx="653">
                  <c:v>177.53060005187987</c:v>
                </c:pt>
                <c:pt idx="654">
                  <c:v>177.53240013122559</c:v>
                </c:pt>
                <c:pt idx="655">
                  <c:v>177.54199958801269</c:v>
                </c:pt>
                <c:pt idx="656">
                  <c:v>177.48219970703124</c:v>
                </c:pt>
                <c:pt idx="657">
                  <c:v>177.55700027465821</c:v>
                </c:pt>
                <c:pt idx="658">
                  <c:v>177.57380027770995</c:v>
                </c:pt>
                <c:pt idx="659">
                  <c:v>177.59930030822753</c:v>
                </c:pt>
                <c:pt idx="660">
                  <c:v>177.56630004882811</c:v>
                </c:pt>
                <c:pt idx="661">
                  <c:v>177.48879966735839</c:v>
                </c:pt>
                <c:pt idx="662">
                  <c:v>177.42900009155272</c:v>
                </c:pt>
                <c:pt idx="663">
                  <c:v>177.44280006408692</c:v>
                </c:pt>
                <c:pt idx="664">
                  <c:v>177.4428003692627</c:v>
                </c:pt>
                <c:pt idx="665">
                  <c:v>177.40159973144532</c:v>
                </c:pt>
                <c:pt idx="666">
                  <c:v>177.35620010375976</c:v>
                </c:pt>
                <c:pt idx="667">
                  <c:v>177.35640014648436</c:v>
                </c:pt>
                <c:pt idx="668">
                  <c:v>177.33200035095214</c:v>
                </c:pt>
                <c:pt idx="669">
                  <c:v>177.27600051879884</c:v>
                </c:pt>
                <c:pt idx="670">
                  <c:v>177.23770004272461</c:v>
                </c:pt>
                <c:pt idx="671">
                  <c:v>177.21479972839356</c:v>
                </c:pt>
                <c:pt idx="672">
                  <c:v>177.20429954528808</c:v>
                </c:pt>
                <c:pt idx="673">
                  <c:v>177.17899993896484</c:v>
                </c:pt>
                <c:pt idx="674">
                  <c:v>177.10680015563966</c:v>
                </c:pt>
                <c:pt idx="675">
                  <c:v>177.06270050048829</c:v>
                </c:pt>
                <c:pt idx="676">
                  <c:v>176.97550071716307</c:v>
                </c:pt>
                <c:pt idx="677">
                  <c:v>176.95840049743651</c:v>
                </c:pt>
                <c:pt idx="678">
                  <c:v>176.94650009155274</c:v>
                </c:pt>
                <c:pt idx="679">
                  <c:v>176.90420036315919</c:v>
                </c:pt>
                <c:pt idx="680">
                  <c:v>176.89399986267091</c:v>
                </c:pt>
                <c:pt idx="681">
                  <c:v>176.88599967956543</c:v>
                </c:pt>
                <c:pt idx="682">
                  <c:v>176.88789978027344</c:v>
                </c:pt>
                <c:pt idx="683">
                  <c:v>176.84109962463378</c:v>
                </c:pt>
                <c:pt idx="684">
                  <c:v>176.78329940795899</c:v>
                </c:pt>
                <c:pt idx="685">
                  <c:v>176.700599899292</c:v>
                </c:pt>
                <c:pt idx="686">
                  <c:v>176.59919960021972</c:v>
                </c:pt>
                <c:pt idx="687">
                  <c:v>176.59499938964845</c:v>
                </c:pt>
                <c:pt idx="688">
                  <c:v>176.54879959106447</c:v>
                </c:pt>
                <c:pt idx="689">
                  <c:v>176.51309982299804</c:v>
                </c:pt>
                <c:pt idx="690">
                  <c:v>176.51349983215331</c:v>
                </c:pt>
                <c:pt idx="691">
                  <c:v>176.4293995666504</c:v>
                </c:pt>
                <c:pt idx="692">
                  <c:v>176.37949974060058</c:v>
                </c:pt>
                <c:pt idx="693">
                  <c:v>176.34340003967284</c:v>
                </c:pt>
                <c:pt idx="694">
                  <c:v>176.31090080261231</c:v>
                </c:pt>
                <c:pt idx="695">
                  <c:v>176.29400131225586</c:v>
                </c:pt>
                <c:pt idx="696">
                  <c:v>176.24520095825196</c:v>
                </c:pt>
                <c:pt idx="697">
                  <c:v>176.14000137329103</c:v>
                </c:pt>
                <c:pt idx="698">
                  <c:v>176.11100128173828</c:v>
                </c:pt>
                <c:pt idx="699">
                  <c:v>176.04850135803224</c:v>
                </c:pt>
                <c:pt idx="700">
                  <c:v>175.94490135192871</c:v>
                </c:pt>
                <c:pt idx="701">
                  <c:v>175.8875009918213</c:v>
                </c:pt>
                <c:pt idx="702">
                  <c:v>175.87560020446779</c:v>
                </c:pt>
                <c:pt idx="703">
                  <c:v>175.89070037841796</c:v>
                </c:pt>
                <c:pt idx="704">
                  <c:v>175.8370004272461</c:v>
                </c:pt>
                <c:pt idx="705">
                  <c:v>175.78840065002441</c:v>
                </c:pt>
                <c:pt idx="706">
                  <c:v>175.71820014953613</c:v>
                </c:pt>
                <c:pt idx="707">
                  <c:v>175.69239974975585</c:v>
                </c:pt>
                <c:pt idx="708">
                  <c:v>175.64250030517579</c:v>
                </c:pt>
                <c:pt idx="709">
                  <c:v>175.59630020141603</c:v>
                </c:pt>
                <c:pt idx="710">
                  <c:v>175.54040000915526</c:v>
                </c:pt>
                <c:pt idx="711">
                  <c:v>175.50790016174315</c:v>
                </c:pt>
                <c:pt idx="712">
                  <c:v>175.44970016479493</c:v>
                </c:pt>
                <c:pt idx="713">
                  <c:v>175.38230010986328</c:v>
                </c:pt>
                <c:pt idx="714">
                  <c:v>175.33960044860839</c:v>
                </c:pt>
                <c:pt idx="715">
                  <c:v>175.28630020141603</c:v>
                </c:pt>
                <c:pt idx="716">
                  <c:v>175.16029991149901</c:v>
                </c:pt>
                <c:pt idx="717">
                  <c:v>175.12779998779297</c:v>
                </c:pt>
                <c:pt idx="718">
                  <c:v>175.09019966125487</c:v>
                </c:pt>
                <c:pt idx="719">
                  <c:v>175.12919967651368</c:v>
                </c:pt>
                <c:pt idx="720">
                  <c:v>175.03560012817383</c:v>
                </c:pt>
                <c:pt idx="721">
                  <c:v>175.0313998413086</c:v>
                </c:pt>
                <c:pt idx="722">
                  <c:v>174.96999977111815</c:v>
                </c:pt>
                <c:pt idx="723">
                  <c:v>174.92369995117187</c:v>
                </c:pt>
                <c:pt idx="724">
                  <c:v>174.92439994812011</c:v>
                </c:pt>
                <c:pt idx="725">
                  <c:v>174.85839988708497</c:v>
                </c:pt>
                <c:pt idx="726">
                  <c:v>174.80229942321776</c:v>
                </c:pt>
                <c:pt idx="727">
                  <c:v>174.81259925842286</c:v>
                </c:pt>
                <c:pt idx="728">
                  <c:v>174.79919967651367</c:v>
                </c:pt>
                <c:pt idx="729">
                  <c:v>174.72669990539552</c:v>
                </c:pt>
                <c:pt idx="730">
                  <c:v>174.66489967346192</c:v>
                </c:pt>
                <c:pt idx="731">
                  <c:v>174.60469902038574</c:v>
                </c:pt>
                <c:pt idx="732">
                  <c:v>174.61589920043946</c:v>
                </c:pt>
                <c:pt idx="733">
                  <c:v>174.56829933166503</c:v>
                </c:pt>
                <c:pt idx="734">
                  <c:v>174.57769966125488</c:v>
                </c:pt>
                <c:pt idx="735">
                  <c:v>174.5023006439209</c:v>
                </c:pt>
                <c:pt idx="736">
                  <c:v>174.47200035095216</c:v>
                </c:pt>
                <c:pt idx="737">
                  <c:v>174.42460052490233</c:v>
                </c:pt>
                <c:pt idx="738">
                  <c:v>174.3459001159668</c:v>
                </c:pt>
                <c:pt idx="739">
                  <c:v>174.33630012512208</c:v>
                </c:pt>
                <c:pt idx="740">
                  <c:v>174.37289978027343</c:v>
                </c:pt>
                <c:pt idx="741">
                  <c:v>174.36809989929199</c:v>
                </c:pt>
                <c:pt idx="742">
                  <c:v>174.38139976501463</c:v>
                </c:pt>
                <c:pt idx="743">
                  <c:v>174.33409950256348</c:v>
                </c:pt>
                <c:pt idx="744">
                  <c:v>174.27869972229004</c:v>
                </c:pt>
                <c:pt idx="745">
                  <c:v>174.22639976501466</c:v>
                </c:pt>
                <c:pt idx="746">
                  <c:v>174.28589981079102</c:v>
                </c:pt>
                <c:pt idx="747">
                  <c:v>174.24820007324217</c:v>
                </c:pt>
                <c:pt idx="748">
                  <c:v>174.2599998474121</c:v>
                </c:pt>
                <c:pt idx="749">
                  <c:v>174.23779960632325</c:v>
                </c:pt>
                <c:pt idx="750">
                  <c:v>174.21449928283693</c:v>
                </c:pt>
                <c:pt idx="751">
                  <c:v>174.20379913330078</c:v>
                </c:pt>
                <c:pt idx="752">
                  <c:v>174.12209953308104</c:v>
                </c:pt>
                <c:pt idx="753">
                  <c:v>174.09989967346192</c:v>
                </c:pt>
                <c:pt idx="754">
                  <c:v>174.11679962158203</c:v>
                </c:pt>
                <c:pt idx="755">
                  <c:v>174.06659965515138</c:v>
                </c:pt>
                <c:pt idx="756">
                  <c:v>174.02999900817872</c:v>
                </c:pt>
                <c:pt idx="757">
                  <c:v>173.95039890289306</c:v>
                </c:pt>
                <c:pt idx="758">
                  <c:v>173.96579975128174</c:v>
                </c:pt>
                <c:pt idx="759">
                  <c:v>173.90769985198975</c:v>
                </c:pt>
                <c:pt idx="760">
                  <c:v>173.91229930877685</c:v>
                </c:pt>
                <c:pt idx="761">
                  <c:v>173.8733993911743</c:v>
                </c:pt>
                <c:pt idx="762">
                  <c:v>173.75999919891356</c:v>
                </c:pt>
                <c:pt idx="763">
                  <c:v>173.6429991531372</c:v>
                </c:pt>
                <c:pt idx="764">
                  <c:v>173.6158994293213</c:v>
                </c:pt>
                <c:pt idx="765">
                  <c:v>173.55559982299803</c:v>
                </c:pt>
                <c:pt idx="766">
                  <c:v>173.53429996490479</c:v>
                </c:pt>
                <c:pt idx="767">
                  <c:v>173.52829982757569</c:v>
                </c:pt>
                <c:pt idx="768">
                  <c:v>173.48620018005371</c:v>
                </c:pt>
                <c:pt idx="769">
                  <c:v>173.44250038146973</c:v>
                </c:pt>
                <c:pt idx="770">
                  <c:v>173.36620056152344</c:v>
                </c:pt>
                <c:pt idx="771">
                  <c:v>173.34680030822753</c:v>
                </c:pt>
                <c:pt idx="772">
                  <c:v>173.3296997833252</c:v>
                </c:pt>
                <c:pt idx="773">
                  <c:v>173.26289993286133</c:v>
                </c:pt>
                <c:pt idx="774">
                  <c:v>173.23659957885741</c:v>
                </c:pt>
                <c:pt idx="775">
                  <c:v>173.23419937133789</c:v>
                </c:pt>
                <c:pt idx="776">
                  <c:v>173.16749965667725</c:v>
                </c:pt>
                <c:pt idx="777">
                  <c:v>173.18099956512452</c:v>
                </c:pt>
                <c:pt idx="778">
                  <c:v>173.12419944763184</c:v>
                </c:pt>
                <c:pt idx="779">
                  <c:v>173.05129962921143</c:v>
                </c:pt>
                <c:pt idx="780">
                  <c:v>172.9979993057251</c:v>
                </c:pt>
                <c:pt idx="781">
                  <c:v>172.91169925689701</c:v>
                </c:pt>
                <c:pt idx="782">
                  <c:v>172.90199863433841</c:v>
                </c:pt>
                <c:pt idx="783">
                  <c:v>172.87199954986573</c:v>
                </c:pt>
                <c:pt idx="784">
                  <c:v>172.84789970397949</c:v>
                </c:pt>
                <c:pt idx="785">
                  <c:v>172.84859977722169</c:v>
                </c:pt>
                <c:pt idx="786">
                  <c:v>172.82180007934571</c:v>
                </c:pt>
                <c:pt idx="787">
                  <c:v>172.70320056915284</c:v>
                </c:pt>
                <c:pt idx="788">
                  <c:v>172.60379985809325</c:v>
                </c:pt>
                <c:pt idx="789">
                  <c:v>172.49989963531493</c:v>
                </c:pt>
                <c:pt idx="790">
                  <c:v>172.49939960479736</c:v>
                </c:pt>
                <c:pt idx="791">
                  <c:v>172.45879970550538</c:v>
                </c:pt>
                <c:pt idx="792">
                  <c:v>172.39669971466066</c:v>
                </c:pt>
                <c:pt idx="793">
                  <c:v>172.35589969635009</c:v>
                </c:pt>
                <c:pt idx="794">
                  <c:v>172.32819980621338</c:v>
                </c:pt>
                <c:pt idx="795">
                  <c:v>172.26699996948241</c:v>
                </c:pt>
                <c:pt idx="796">
                  <c:v>172.19589984893798</c:v>
                </c:pt>
                <c:pt idx="797">
                  <c:v>172.11820045471191</c:v>
                </c:pt>
                <c:pt idx="798">
                  <c:v>172.13750041961669</c:v>
                </c:pt>
                <c:pt idx="799">
                  <c:v>172.04940097808839</c:v>
                </c:pt>
                <c:pt idx="800">
                  <c:v>172.01960083007813</c:v>
                </c:pt>
                <c:pt idx="801">
                  <c:v>172.04090068817138</c:v>
                </c:pt>
                <c:pt idx="802">
                  <c:v>172.06170043945312</c:v>
                </c:pt>
                <c:pt idx="803">
                  <c:v>172.04950008392333</c:v>
                </c:pt>
                <c:pt idx="804">
                  <c:v>171.97949974060057</c:v>
                </c:pt>
                <c:pt idx="805">
                  <c:v>171.89830001831055</c:v>
                </c:pt>
                <c:pt idx="806">
                  <c:v>171.83380054473878</c:v>
                </c:pt>
                <c:pt idx="807">
                  <c:v>171.88010005950929</c:v>
                </c:pt>
                <c:pt idx="808">
                  <c:v>171.91509967803955</c:v>
                </c:pt>
                <c:pt idx="809">
                  <c:v>171.86689983367921</c:v>
                </c:pt>
                <c:pt idx="810">
                  <c:v>171.83509960174561</c:v>
                </c:pt>
                <c:pt idx="811">
                  <c:v>171.8434001159668</c:v>
                </c:pt>
                <c:pt idx="812">
                  <c:v>171.7757997894287</c:v>
                </c:pt>
                <c:pt idx="813">
                  <c:v>171.78609970092774</c:v>
                </c:pt>
                <c:pt idx="814">
                  <c:v>171.64669967651366</c:v>
                </c:pt>
                <c:pt idx="815">
                  <c:v>171.68289943695069</c:v>
                </c:pt>
                <c:pt idx="816">
                  <c:v>171.69309967041016</c:v>
                </c:pt>
                <c:pt idx="817">
                  <c:v>171.65809989929198</c:v>
                </c:pt>
                <c:pt idx="818">
                  <c:v>171.61630016326905</c:v>
                </c:pt>
                <c:pt idx="819">
                  <c:v>171.5038000869751</c:v>
                </c:pt>
                <c:pt idx="820">
                  <c:v>171.42319995880126</c:v>
                </c:pt>
                <c:pt idx="821">
                  <c:v>171.39790042877198</c:v>
                </c:pt>
                <c:pt idx="822">
                  <c:v>171.2795002746582</c:v>
                </c:pt>
                <c:pt idx="823">
                  <c:v>171.27590042114258</c:v>
                </c:pt>
                <c:pt idx="824">
                  <c:v>171.20930084228516</c:v>
                </c:pt>
                <c:pt idx="825">
                  <c:v>171.20560089111328</c:v>
                </c:pt>
                <c:pt idx="826">
                  <c:v>171.147300491333</c:v>
                </c:pt>
                <c:pt idx="827">
                  <c:v>171.11170040130617</c:v>
                </c:pt>
                <c:pt idx="828">
                  <c:v>171.10279941558838</c:v>
                </c:pt>
                <c:pt idx="829">
                  <c:v>171.0961993789673</c:v>
                </c:pt>
                <c:pt idx="830">
                  <c:v>171.05469966888427</c:v>
                </c:pt>
                <c:pt idx="831">
                  <c:v>171.02200012207032</c:v>
                </c:pt>
                <c:pt idx="832">
                  <c:v>170.9713994216919</c:v>
                </c:pt>
                <c:pt idx="833">
                  <c:v>170.87309967041017</c:v>
                </c:pt>
                <c:pt idx="834">
                  <c:v>170.84239982604981</c:v>
                </c:pt>
                <c:pt idx="835">
                  <c:v>170.78669967651368</c:v>
                </c:pt>
                <c:pt idx="836">
                  <c:v>170.74940017700195</c:v>
                </c:pt>
                <c:pt idx="837">
                  <c:v>170.77900058746337</c:v>
                </c:pt>
                <c:pt idx="838">
                  <c:v>170.78130012512207</c:v>
                </c:pt>
                <c:pt idx="839">
                  <c:v>170.78650005340577</c:v>
                </c:pt>
                <c:pt idx="840">
                  <c:v>170.75379981994629</c:v>
                </c:pt>
                <c:pt idx="841">
                  <c:v>170.72130004882811</c:v>
                </c:pt>
                <c:pt idx="842">
                  <c:v>170.66010005950929</c:v>
                </c:pt>
                <c:pt idx="843">
                  <c:v>170.64960041046143</c:v>
                </c:pt>
                <c:pt idx="844">
                  <c:v>170.5554001235962</c:v>
                </c:pt>
                <c:pt idx="845">
                  <c:v>170.56169998168946</c:v>
                </c:pt>
                <c:pt idx="846">
                  <c:v>170.51540008544922</c:v>
                </c:pt>
                <c:pt idx="847">
                  <c:v>170.44110042572021</c:v>
                </c:pt>
                <c:pt idx="848">
                  <c:v>170.41340015411376</c:v>
                </c:pt>
                <c:pt idx="849">
                  <c:v>170.35770034790039</c:v>
                </c:pt>
                <c:pt idx="850">
                  <c:v>170.28019985198975</c:v>
                </c:pt>
                <c:pt idx="851">
                  <c:v>170.22829944610595</c:v>
                </c:pt>
                <c:pt idx="852">
                  <c:v>170.19509944915771</c:v>
                </c:pt>
                <c:pt idx="853">
                  <c:v>170.11079959869386</c:v>
                </c:pt>
                <c:pt idx="854">
                  <c:v>170.06429946899414</c:v>
                </c:pt>
                <c:pt idx="855">
                  <c:v>170.06049983978272</c:v>
                </c:pt>
                <c:pt idx="856">
                  <c:v>170.06789936065672</c:v>
                </c:pt>
                <c:pt idx="857">
                  <c:v>169.94439922332765</c:v>
                </c:pt>
                <c:pt idx="858">
                  <c:v>169.82409908294679</c:v>
                </c:pt>
                <c:pt idx="859">
                  <c:v>169.77759929656983</c:v>
                </c:pt>
                <c:pt idx="860">
                  <c:v>169.76789970397948</c:v>
                </c:pt>
                <c:pt idx="861">
                  <c:v>169.65539985656739</c:v>
                </c:pt>
                <c:pt idx="862">
                  <c:v>169.61819980621337</c:v>
                </c:pt>
                <c:pt idx="863">
                  <c:v>169.67649967193603</c:v>
                </c:pt>
                <c:pt idx="864">
                  <c:v>169.61419967651366</c:v>
                </c:pt>
                <c:pt idx="865">
                  <c:v>169.57519958496093</c:v>
                </c:pt>
                <c:pt idx="866">
                  <c:v>169.54219974517821</c:v>
                </c:pt>
                <c:pt idx="867">
                  <c:v>169.49659942626954</c:v>
                </c:pt>
                <c:pt idx="868">
                  <c:v>169.55360004425049</c:v>
                </c:pt>
                <c:pt idx="869">
                  <c:v>169.51550018310547</c:v>
                </c:pt>
                <c:pt idx="870">
                  <c:v>169.48169952392578</c:v>
                </c:pt>
                <c:pt idx="871">
                  <c:v>169.46329967498778</c:v>
                </c:pt>
                <c:pt idx="872">
                  <c:v>169.52180011749269</c:v>
                </c:pt>
                <c:pt idx="873">
                  <c:v>169.56770023345948</c:v>
                </c:pt>
                <c:pt idx="874">
                  <c:v>169.50700008392334</c:v>
                </c:pt>
                <c:pt idx="875">
                  <c:v>169.48739997863768</c:v>
                </c:pt>
                <c:pt idx="876">
                  <c:v>169.43679969787598</c:v>
                </c:pt>
                <c:pt idx="877">
                  <c:v>169.49889953613283</c:v>
                </c:pt>
                <c:pt idx="878">
                  <c:v>169.43960006713868</c:v>
                </c:pt>
                <c:pt idx="879">
                  <c:v>169.46949981689454</c:v>
                </c:pt>
                <c:pt idx="880">
                  <c:v>169.46029949188232</c:v>
                </c:pt>
                <c:pt idx="881">
                  <c:v>169.47899948120119</c:v>
                </c:pt>
                <c:pt idx="882">
                  <c:v>169.45999965667724</c:v>
                </c:pt>
                <c:pt idx="883">
                  <c:v>169.42130001068116</c:v>
                </c:pt>
                <c:pt idx="884">
                  <c:v>169.43119976043701</c:v>
                </c:pt>
                <c:pt idx="885">
                  <c:v>169.40739963531493</c:v>
                </c:pt>
                <c:pt idx="886">
                  <c:v>169.40890003204345</c:v>
                </c:pt>
                <c:pt idx="887">
                  <c:v>169.36870021820067</c:v>
                </c:pt>
                <c:pt idx="888">
                  <c:v>169.28249965667726</c:v>
                </c:pt>
                <c:pt idx="889">
                  <c:v>169.33769996643068</c:v>
                </c:pt>
                <c:pt idx="890">
                  <c:v>169.28540088653565</c:v>
                </c:pt>
                <c:pt idx="891">
                  <c:v>169.27310024261476</c:v>
                </c:pt>
                <c:pt idx="892">
                  <c:v>169.26869972229005</c:v>
                </c:pt>
                <c:pt idx="893">
                  <c:v>169.2806001663208</c:v>
                </c:pt>
                <c:pt idx="894">
                  <c:v>169.26509975433351</c:v>
                </c:pt>
                <c:pt idx="895">
                  <c:v>169.25449981689454</c:v>
                </c:pt>
                <c:pt idx="896">
                  <c:v>169.25589958190918</c:v>
                </c:pt>
                <c:pt idx="897">
                  <c:v>169.27989967346193</c:v>
                </c:pt>
                <c:pt idx="898">
                  <c:v>169.26389976501466</c:v>
                </c:pt>
                <c:pt idx="899">
                  <c:v>169.2006003189087</c:v>
                </c:pt>
                <c:pt idx="900">
                  <c:v>169.16709999084472</c:v>
                </c:pt>
                <c:pt idx="901">
                  <c:v>169.11529991149902</c:v>
                </c:pt>
                <c:pt idx="902">
                  <c:v>169.13469928741455</c:v>
                </c:pt>
                <c:pt idx="903">
                  <c:v>169.12059913635255</c:v>
                </c:pt>
                <c:pt idx="904">
                  <c:v>169.09339920043945</c:v>
                </c:pt>
                <c:pt idx="905">
                  <c:v>169.09539943695069</c:v>
                </c:pt>
                <c:pt idx="906">
                  <c:v>169.16049991607667</c:v>
                </c:pt>
                <c:pt idx="907">
                  <c:v>169.17990028381348</c:v>
                </c:pt>
                <c:pt idx="908">
                  <c:v>169.12290023803712</c:v>
                </c:pt>
                <c:pt idx="909">
                  <c:v>169.1262001800537</c:v>
                </c:pt>
                <c:pt idx="910">
                  <c:v>169.06620010375977</c:v>
                </c:pt>
                <c:pt idx="911">
                  <c:v>169.10550003051759</c:v>
                </c:pt>
                <c:pt idx="912">
                  <c:v>169.13480003356935</c:v>
                </c:pt>
                <c:pt idx="913">
                  <c:v>169.12080032348632</c:v>
                </c:pt>
                <c:pt idx="914">
                  <c:v>169.10540031433106</c:v>
                </c:pt>
                <c:pt idx="915">
                  <c:v>169.10559970855712</c:v>
                </c:pt>
                <c:pt idx="916">
                  <c:v>169.07579971313476</c:v>
                </c:pt>
                <c:pt idx="917">
                  <c:v>169.09179962158203</c:v>
                </c:pt>
                <c:pt idx="918">
                  <c:v>169.13429962158204</c:v>
                </c:pt>
                <c:pt idx="919">
                  <c:v>169.04399932861327</c:v>
                </c:pt>
                <c:pt idx="920">
                  <c:v>169.01299934387208</c:v>
                </c:pt>
                <c:pt idx="921">
                  <c:v>169.02959922790527</c:v>
                </c:pt>
                <c:pt idx="922">
                  <c:v>169.02809944152833</c:v>
                </c:pt>
                <c:pt idx="923">
                  <c:v>169.06979927062989</c:v>
                </c:pt>
                <c:pt idx="924">
                  <c:v>168.99919937133788</c:v>
                </c:pt>
                <c:pt idx="925">
                  <c:v>168.97179988861083</c:v>
                </c:pt>
                <c:pt idx="926">
                  <c:v>168.94179927825928</c:v>
                </c:pt>
                <c:pt idx="927">
                  <c:v>168.94089900970459</c:v>
                </c:pt>
                <c:pt idx="928">
                  <c:v>168.8959995651245</c:v>
                </c:pt>
                <c:pt idx="929">
                  <c:v>168.82659900665283</c:v>
                </c:pt>
                <c:pt idx="930">
                  <c:v>168.89829906463623</c:v>
                </c:pt>
                <c:pt idx="931">
                  <c:v>168.92719944000245</c:v>
                </c:pt>
                <c:pt idx="932">
                  <c:v>168.92769992828369</c:v>
                </c:pt>
                <c:pt idx="933">
                  <c:v>168.92050003051759</c:v>
                </c:pt>
                <c:pt idx="934">
                  <c:v>168.87560001373291</c:v>
                </c:pt>
                <c:pt idx="935">
                  <c:v>168.74539978027343</c:v>
                </c:pt>
                <c:pt idx="936">
                  <c:v>168.75199966430665</c:v>
                </c:pt>
                <c:pt idx="937">
                  <c:v>168.71239990234375</c:v>
                </c:pt>
                <c:pt idx="938">
                  <c:v>168.70049964904786</c:v>
                </c:pt>
                <c:pt idx="939">
                  <c:v>168.80809970855714</c:v>
                </c:pt>
                <c:pt idx="940">
                  <c:v>168.81099956512452</c:v>
                </c:pt>
                <c:pt idx="941">
                  <c:v>168.79519969940185</c:v>
                </c:pt>
                <c:pt idx="942">
                  <c:v>168.76039974212645</c:v>
                </c:pt>
                <c:pt idx="943">
                  <c:v>168.74859977722167</c:v>
                </c:pt>
                <c:pt idx="944">
                  <c:v>168.82519973754881</c:v>
                </c:pt>
                <c:pt idx="945">
                  <c:v>168.83050003051758</c:v>
                </c:pt>
                <c:pt idx="946">
                  <c:v>168.79880012512206</c:v>
                </c:pt>
                <c:pt idx="947">
                  <c:v>168.77090011596681</c:v>
                </c:pt>
                <c:pt idx="948">
                  <c:v>168.77990036010743</c:v>
                </c:pt>
                <c:pt idx="949">
                  <c:v>168.78470046997072</c:v>
                </c:pt>
                <c:pt idx="950">
                  <c:v>168.72900039672851</c:v>
                </c:pt>
                <c:pt idx="951">
                  <c:v>168.68940032958983</c:v>
                </c:pt>
                <c:pt idx="952">
                  <c:v>168.63440025329589</c:v>
                </c:pt>
                <c:pt idx="953">
                  <c:v>168.60619979858399</c:v>
                </c:pt>
                <c:pt idx="954">
                  <c:v>168.59499969482422</c:v>
                </c:pt>
                <c:pt idx="955">
                  <c:v>168.5572996520996</c:v>
                </c:pt>
                <c:pt idx="956">
                  <c:v>168.61370010375975</c:v>
                </c:pt>
                <c:pt idx="957">
                  <c:v>168.55949996948243</c:v>
                </c:pt>
                <c:pt idx="958">
                  <c:v>168.64249961853028</c:v>
                </c:pt>
                <c:pt idx="959">
                  <c:v>168.66009971618652</c:v>
                </c:pt>
                <c:pt idx="960">
                  <c:v>168.65380012512207</c:v>
                </c:pt>
                <c:pt idx="961">
                  <c:v>168.72050064086915</c:v>
                </c:pt>
                <c:pt idx="962">
                  <c:v>168.67040077209472</c:v>
                </c:pt>
                <c:pt idx="963">
                  <c:v>168.61920097351074</c:v>
                </c:pt>
                <c:pt idx="964">
                  <c:v>168.55440078735353</c:v>
                </c:pt>
                <c:pt idx="965">
                  <c:v>168.44460021972657</c:v>
                </c:pt>
                <c:pt idx="966">
                  <c:v>168.37390060424804</c:v>
                </c:pt>
                <c:pt idx="967">
                  <c:v>168.35860038757323</c:v>
                </c:pt>
                <c:pt idx="968">
                  <c:v>168.33220039367677</c:v>
                </c:pt>
                <c:pt idx="969">
                  <c:v>168.30550018310547</c:v>
                </c:pt>
                <c:pt idx="970">
                  <c:v>168.34250030517578</c:v>
                </c:pt>
                <c:pt idx="971">
                  <c:v>168.28270057678222</c:v>
                </c:pt>
                <c:pt idx="972">
                  <c:v>168.17660034179687</c:v>
                </c:pt>
                <c:pt idx="973">
                  <c:v>168.11780055999756</c:v>
                </c:pt>
                <c:pt idx="974">
                  <c:v>168.05210048675536</c:v>
                </c:pt>
                <c:pt idx="975">
                  <c:v>167.9806000137329</c:v>
                </c:pt>
                <c:pt idx="976">
                  <c:v>168.00379997253418</c:v>
                </c:pt>
                <c:pt idx="977">
                  <c:v>167.9608002471924</c:v>
                </c:pt>
                <c:pt idx="978">
                  <c:v>167.95120010375976</c:v>
                </c:pt>
                <c:pt idx="979">
                  <c:v>167.9481003189087</c:v>
                </c:pt>
                <c:pt idx="980">
                  <c:v>167.94350116729737</c:v>
                </c:pt>
                <c:pt idx="981">
                  <c:v>167.95930072784424</c:v>
                </c:pt>
                <c:pt idx="982">
                  <c:v>167.89420093536376</c:v>
                </c:pt>
                <c:pt idx="983">
                  <c:v>167.91330043792723</c:v>
                </c:pt>
                <c:pt idx="984">
                  <c:v>167.9439005279541</c:v>
                </c:pt>
                <c:pt idx="985">
                  <c:v>167.97600067138671</c:v>
                </c:pt>
                <c:pt idx="986">
                  <c:v>167.99430030822754</c:v>
                </c:pt>
                <c:pt idx="987">
                  <c:v>167.95040069580079</c:v>
                </c:pt>
                <c:pt idx="988">
                  <c:v>167.95370040893556</c:v>
                </c:pt>
                <c:pt idx="989">
                  <c:v>167.88240036010743</c:v>
                </c:pt>
                <c:pt idx="990">
                  <c:v>167.74430011749268</c:v>
                </c:pt>
                <c:pt idx="991">
                  <c:v>167.7050997543335</c:v>
                </c:pt>
                <c:pt idx="992">
                  <c:v>167.66619972229003</c:v>
                </c:pt>
                <c:pt idx="993">
                  <c:v>167.67189990997315</c:v>
                </c:pt>
                <c:pt idx="994">
                  <c:v>167.61169998168944</c:v>
                </c:pt>
                <c:pt idx="995">
                  <c:v>167.54090019226075</c:v>
                </c:pt>
                <c:pt idx="996">
                  <c:v>167.52620037078859</c:v>
                </c:pt>
                <c:pt idx="997">
                  <c:v>167.57620037078857</c:v>
                </c:pt>
                <c:pt idx="998">
                  <c:v>167.50880023956299</c:v>
                </c:pt>
                <c:pt idx="999">
                  <c:v>167.43690010070802</c:v>
                </c:pt>
                <c:pt idx="1000">
                  <c:v>167.35390060424805</c:v>
                </c:pt>
                <c:pt idx="1001">
                  <c:v>167.33440055847169</c:v>
                </c:pt>
                <c:pt idx="1002">
                  <c:v>167.30350002288819</c:v>
                </c:pt>
                <c:pt idx="1003">
                  <c:v>167.23529964447022</c:v>
                </c:pt>
                <c:pt idx="1004">
                  <c:v>167.19799987792967</c:v>
                </c:pt>
                <c:pt idx="1005">
                  <c:v>167.12599952697755</c:v>
                </c:pt>
                <c:pt idx="1006">
                  <c:v>167.06289985656738</c:v>
                </c:pt>
                <c:pt idx="1007">
                  <c:v>166.97979942321777</c:v>
                </c:pt>
                <c:pt idx="1008">
                  <c:v>166.88979930877684</c:v>
                </c:pt>
                <c:pt idx="1009">
                  <c:v>166.79389957427978</c:v>
                </c:pt>
                <c:pt idx="1010">
                  <c:v>166.71739978790282</c:v>
                </c:pt>
                <c:pt idx="1011">
                  <c:v>166.65970005035399</c:v>
                </c:pt>
                <c:pt idx="1012">
                  <c:v>166.54370021820068</c:v>
                </c:pt>
                <c:pt idx="1013">
                  <c:v>166.48650012969972</c:v>
                </c:pt>
                <c:pt idx="1014">
                  <c:v>166.43100036621092</c:v>
                </c:pt>
                <c:pt idx="1015">
                  <c:v>166.41810020446778</c:v>
                </c:pt>
                <c:pt idx="1016">
                  <c:v>166.35659996032715</c:v>
                </c:pt>
                <c:pt idx="1017">
                  <c:v>166.39870002746582</c:v>
                </c:pt>
                <c:pt idx="1018">
                  <c:v>166.42629989624024</c:v>
                </c:pt>
                <c:pt idx="1019">
                  <c:v>166.39140033721924</c:v>
                </c:pt>
                <c:pt idx="1020">
                  <c:v>166.44959968566894</c:v>
                </c:pt>
                <c:pt idx="1021">
                  <c:v>166.41299949645997</c:v>
                </c:pt>
                <c:pt idx="1022">
                  <c:v>166.33669975280762</c:v>
                </c:pt>
                <c:pt idx="1023">
                  <c:v>166.32719974517823</c:v>
                </c:pt>
                <c:pt idx="1024">
                  <c:v>166.2496002960205</c:v>
                </c:pt>
                <c:pt idx="1025">
                  <c:v>166.21280002593994</c:v>
                </c:pt>
                <c:pt idx="1026">
                  <c:v>166.1916997909546</c:v>
                </c:pt>
                <c:pt idx="1027">
                  <c:v>166.04499980926514</c:v>
                </c:pt>
                <c:pt idx="1028">
                  <c:v>166.0423998260498</c:v>
                </c:pt>
                <c:pt idx="1029">
                  <c:v>166.00039978027343</c:v>
                </c:pt>
                <c:pt idx="1030">
                  <c:v>165.91070022583008</c:v>
                </c:pt>
                <c:pt idx="1031">
                  <c:v>165.87060012817383</c:v>
                </c:pt>
                <c:pt idx="1032">
                  <c:v>165.8664003753662</c:v>
                </c:pt>
                <c:pt idx="1033">
                  <c:v>165.81770069122314</c:v>
                </c:pt>
                <c:pt idx="1034">
                  <c:v>165.88700065612792</c:v>
                </c:pt>
                <c:pt idx="1035">
                  <c:v>165.90840045928954</c:v>
                </c:pt>
                <c:pt idx="1036">
                  <c:v>165.8381997680664</c:v>
                </c:pt>
                <c:pt idx="1037">
                  <c:v>165.78699966430665</c:v>
                </c:pt>
                <c:pt idx="1038">
                  <c:v>165.74469966888427</c:v>
                </c:pt>
                <c:pt idx="1039">
                  <c:v>165.73529964447022</c:v>
                </c:pt>
                <c:pt idx="1040">
                  <c:v>165.64089969635009</c:v>
                </c:pt>
                <c:pt idx="1041">
                  <c:v>165.59359954833985</c:v>
                </c:pt>
                <c:pt idx="1042">
                  <c:v>165.6090996170044</c:v>
                </c:pt>
                <c:pt idx="1043">
                  <c:v>165.56939945220947</c:v>
                </c:pt>
                <c:pt idx="1044">
                  <c:v>165.5271996307373</c:v>
                </c:pt>
                <c:pt idx="1045">
                  <c:v>165.51989974975587</c:v>
                </c:pt>
                <c:pt idx="1046">
                  <c:v>165.5229005432129</c:v>
                </c:pt>
                <c:pt idx="1047">
                  <c:v>165.48690055847169</c:v>
                </c:pt>
                <c:pt idx="1048">
                  <c:v>165.42860000610352</c:v>
                </c:pt>
                <c:pt idx="1049">
                  <c:v>165.43689987182617</c:v>
                </c:pt>
                <c:pt idx="1050">
                  <c:v>165.34209926605226</c:v>
                </c:pt>
                <c:pt idx="1051">
                  <c:v>165.31149932861328</c:v>
                </c:pt>
                <c:pt idx="1052">
                  <c:v>165.24169956207277</c:v>
                </c:pt>
                <c:pt idx="1053">
                  <c:v>165.10959953308105</c:v>
                </c:pt>
                <c:pt idx="1054">
                  <c:v>165.09929977416994</c:v>
                </c:pt>
                <c:pt idx="1055">
                  <c:v>164.96330005645751</c:v>
                </c:pt>
                <c:pt idx="1056">
                  <c:v>164.8979001235962</c:v>
                </c:pt>
                <c:pt idx="1057">
                  <c:v>164.73560039520262</c:v>
                </c:pt>
                <c:pt idx="1058">
                  <c:v>164.66960025787353</c:v>
                </c:pt>
                <c:pt idx="1059">
                  <c:v>164.55679965972899</c:v>
                </c:pt>
                <c:pt idx="1060">
                  <c:v>164.61259960174561</c:v>
                </c:pt>
                <c:pt idx="1061">
                  <c:v>164.48919937133789</c:v>
                </c:pt>
                <c:pt idx="1062">
                  <c:v>164.4521993637085</c:v>
                </c:pt>
                <c:pt idx="1063">
                  <c:v>164.40519916534424</c:v>
                </c:pt>
                <c:pt idx="1064">
                  <c:v>164.30719951629638</c:v>
                </c:pt>
                <c:pt idx="1065">
                  <c:v>164.2525</c:v>
                </c:pt>
                <c:pt idx="1066">
                  <c:v>164.12460018157958</c:v>
                </c:pt>
                <c:pt idx="1067">
                  <c:v>164.02770019531249</c:v>
                </c:pt>
                <c:pt idx="1068">
                  <c:v>164.06650005340578</c:v>
                </c:pt>
                <c:pt idx="1069">
                  <c:v>163.98390003204346</c:v>
                </c:pt>
                <c:pt idx="1070">
                  <c:v>163.86420043945313</c:v>
                </c:pt>
                <c:pt idx="1071">
                  <c:v>163.64980106353761</c:v>
                </c:pt>
                <c:pt idx="1072">
                  <c:v>163.54450107574462</c:v>
                </c:pt>
                <c:pt idx="1073">
                  <c:v>163.4689009475708</c:v>
                </c:pt>
                <c:pt idx="1074">
                  <c:v>163.47960094451904</c:v>
                </c:pt>
                <c:pt idx="1075">
                  <c:v>163.38170082092284</c:v>
                </c:pt>
                <c:pt idx="1076">
                  <c:v>163.25940032958985</c:v>
                </c:pt>
                <c:pt idx="1077">
                  <c:v>163.10050022125245</c:v>
                </c:pt>
                <c:pt idx="1078">
                  <c:v>163.01720020294189</c:v>
                </c:pt>
                <c:pt idx="1079">
                  <c:v>162.91799983978271</c:v>
                </c:pt>
                <c:pt idx="1080">
                  <c:v>162.76340007781982</c:v>
                </c:pt>
                <c:pt idx="1081">
                  <c:v>162.66430027008056</c:v>
                </c:pt>
                <c:pt idx="1082">
                  <c:v>162.55200065612792</c:v>
                </c:pt>
                <c:pt idx="1083">
                  <c:v>162.55690021514891</c:v>
                </c:pt>
                <c:pt idx="1084">
                  <c:v>162.50930007934571</c:v>
                </c:pt>
                <c:pt idx="1085">
                  <c:v>162.45439990997315</c:v>
                </c:pt>
                <c:pt idx="1086">
                  <c:v>162.3196001815796</c:v>
                </c:pt>
                <c:pt idx="1087">
                  <c:v>162.20160026550292</c:v>
                </c:pt>
                <c:pt idx="1088">
                  <c:v>162.15540019989012</c:v>
                </c:pt>
                <c:pt idx="1089">
                  <c:v>162.16079990386962</c:v>
                </c:pt>
                <c:pt idx="1090">
                  <c:v>162.15769981384278</c:v>
                </c:pt>
                <c:pt idx="1091">
                  <c:v>162.0470004272461</c:v>
                </c:pt>
                <c:pt idx="1092">
                  <c:v>161.9775002670288</c:v>
                </c:pt>
                <c:pt idx="1093">
                  <c:v>161.90360033035279</c:v>
                </c:pt>
                <c:pt idx="1094">
                  <c:v>161.80039987564086</c:v>
                </c:pt>
                <c:pt idx="1095">
                  <c:v>161.74349946975707</c:v>
                </c:pt>
                <c:pt idx="1096">
                  <c:v>161.63369985580445</c:v>
                </c:pt>
                <c:pt idx="1097">
                  <c:v>161.52959983825684</c:v>
                </c:pt>
                <c:pt idx="1098">
                  <c:v>161.48179973602294</c:v>
                </c:pt>
                <c:pt idx="1099">
                  <c:v>161.41980030059815</c:v>
                </c:pt>
                <c:pt idx="1100">
                  <c:v>161.3948997116089</c:v>
                </c:pt>
                <c:pt idx="1101">
                  <c:v>161.2899002456665</c:v>
                </c:pt>
                <c:pt idx="1102">
                  <c:v>161.14520032882692</c:v>
                </c:pt>
                <c:pt idx="1103">
                  <c:v>161.06820032119751</c:v>
                </c:pt>
                <c:pt idx="1104">
                  <c:v>160.99750024795532</c:v>
                </c:pt>
                <c:pt idx="1105">
                  <c:v>160.9544004058838</c:v>
                </c:pt>
                <c:pt idx="1106">
                  <c:v>160.88700044631958</c:v>
                </c:pt>
                <c:pt idx="1107">
                  <c:v>160.84390007019044</c:v>
                </c:pt>
                <c:pt idx="1108">
                  <c:v>160.78299999237061</c:v>
                </c:pt>
                <c:pt idx="1109">
                  <c:v>160.75510025024414</c:v>
                </c:pt>
                <c:pt idx="1110">
                  <c:v>160.71600006103515</c:v>
                </c:pt>
                <c:pt idx="1111">
                  <c:v>160.68009983062746</c:v>
                </c:pt>
                <c:pt idx="1112">
                  <c:v>160.56899951934815</c:v>
                </c:pt>
                <c:pt idx="1113">
                  <c:v>160.45349964141846</c:v>
                </c:pt>
                <c:pt idx="1114">
                  <c:v>160.46589916229249</c:v>
                </c:pt>
                <c:pt idx="1115">
                  <c:v>160.42869943618774</c:v>
                </c:pt>
                <c:pt idx="1116">
                  <c:v>160.32189985275269</c:v>
                </c:pt>
                <c:pt idx="1117">
                  <c:v>160.26039968490602</c:v>
                </c:pt>
                <c:pt idx="1118">
                  <c:v>160.24039934158324</c:v>
                </c:pt>
                <c:pt idx="1119">
                  <c:v>160.15229997634887</c:v>
                </c:pt>
                <c:pt idx="1120">
                  <c:v>160.06550008773803</c:v>
                </c:pt>
                <c:pt idx="1121">
                  <c:v>160.03630044937134</c:v>
                </c:pt>
                <c:pt idx="1122">
                  <c:v>159.950699634552</c:v>
                </c:pt>
                <c:pt idx="1123">
                  <c:v>159.97959985733033</c:v>
                </c:pt>
                <c:pt idx="1124">
                  <c:v>160.01139978408813</c:v>
                </c:pt>
                <c:pt idx="1125">
                  <c:v>159.98029958724976</c:v>
                </c:pt>
                <c:pt idx="1126">
                  <c:v>159.86229963302611</c:v>
                </c:pt>
                <c:pt idx="1127">
                  <c:v>159.90419975280761</c:v>
                </c:pt>
                <c:pt idx="1128">
                  <c:v>159.80179981231689</c:v>
                </c:pt>
                <c:pt idx="1129">
                  <c:v>159.75699989318846</c:v>
                </c:pt>
                <c:pt idx="1130">
                  <c:v>159.71079925537109</c:v>
                </c:pt>
                <c:pt idx="1131">
                  <c:v>159.65029956817628</c:v>
                </c:pt>
                <c:pt idx="1132">
                  <c:v>159.49069976806641</c:v>
                </c:pt>
                <c:pt idx="1133">
                  <c:v>159.39249965667724</c:v>
                </c:pt>
                <c:pt idx="1134">
                  <c:v>159.32239971160888</c:v>
                </c:pt>
                <c:pt idx="1135">
                  <c:v>159.3034002304077</c:v>
                </c:pt>
                <c:pt idx="1136">
                  <c:v>159.25060016632079</c:v>
                </c:pt>
                <c:pt idx="1137">
                  <c:v>159.12090000152588</c:v>
                </c:pt>
                <c:pt idx="1138">
                  <c:v>159.06309947967529</c:v>
                </c:pt>
                <c:pt idx="1139">
                  <c:v>158.98019943237304</c:v>
                </c:pt>
                <c:pt idx="1140">
                  <c:v>158.96469993591307</c:v>
                </c:pt>
                <c:pt idx="1141">
                  <c:v>158.94269985198974</c:v>
                </c:pt>
                <c:pt idx="1142">
                  <c:v>158.92309978485108</c:v>
                </c:pt>
                <c:pt idx="1143">
                  <c:v>158.88109977722169</c:v>
                </c:pt>
                <c:pt idx="1144">
                  <c:v>158.85670013427733</c:v>
                </c:pt>
                <c:pt idx="1145">
                  <c:v>158.83940074920653</c:v>
                </c:pt>
                <c:pt idx="1146">
                  <c:v>158.70440044403077</c:v>
                </c:pt>
                <c:pt idx="1147">
                  <c:v>158.73530078887939</c:v>
                </c:pt>
                <c:pt idx="1148">
                  <c:v>158.72500053405761</c:v>
                </c:pt>
                <c:pt idx="1149">
                  <c:v>158.6349002456665</c:v>
                </c:pt>
                <c:pt idx="1150">
                  <c:v>158.66020000457763</c:v>
                </c:pt>
                <c:pt idx="1151">
                  <c:v>158.60380065917968</c:v>
                </c:pt>
                <c:pt idx="1152">
                  <c:v>158.44670051574707</c:v>
                </c:pt>
                <c:pt idx="1153">
                  <c:v>158.44250026702881</c:v>
                </c:pt>
                <c:pt idx="1154">
                  <c:v>158.37899982452393</c:v>
                </c:pt>
                <c:pt idx="1155">
                  <c:v>158.3402996826172</c:v>
                </c:pt>
                <c:pt idx="1156">
                  <c:v>158.32640003204347</c:v>
                </c:pt>
                <c:pt idx="1157">
                  <c:v>158.24999961853027</c:v>
                </c:pt>
                <c:pt idx="1158">
                  <c:v>158.18179931640626</c:v>
                </c:pt>
                <c:pt idx="1159">
                  <c:v>158.1272992324829</c:v>
                </c:pt>
                <c:pt idx="1160">
                  <c:v>158.08349941253661</c:v>
                </c:pt>
                <c:pt idx="1161">
                  <c:v>157.96379936218261</c:v>
                </c:pt>
                <c:pt idx="1162">
                  <c:v>157.94739940643311</c:v>
                </c:pt>
                <c:pt idx="1163">
                  <c:v>157.95409919738771</c:v>
                </c:pt>
                <c:pt idx="1164">
                  <c:v>157.90349983215333</c:v>
                </c:pt>
                <c:pt idx="1165">
                  <c:v>157.75059967041017</c:v>
                </c:pt>
                <c:pt idx="1166">
                  <c:v>157.77209976196289</c:v>
                </c:pt>
                <c:pt idx="1167">
                  <c:v>157.69580017089845</c:v>
                </c:pt>
                <c:pt idx="1168">
                  <c:v>157.60919979095459</c:v>
                </c:pt>
                <c:pt idx="1169">
                  <c:v>157.55959972381592</c:v>
                </c:pt>
                <c:pt idx="1170">
                  <c:v>157.4989998626709</c:v>
                </c:pt>
                <c:pt idx="1171">
                  <c:v>157.50529983520508</c:v>
                </c:pt>
                <c:pt idx="1172">
                  <c:v>157.61339977264404</c:v>
                </c:pt>
                <c:pt idx="1173">
                  <c:v>157.59929958343506</c:v>
                </c:pt>
                <c:pt idx="1174">
                  <c:v>157.60499923706055</c:v>
                </c:pt>
                <c:pt idx="1175">
                  <c:v>157.63859935760499</c:v>
                </c:pt>
                <c:pt idx="1176">
                  <c:v>157.67529987335206</c:v>
                </c:pt>
                <c:pt idx="1177">
                  <c:v>157.73919982910155</c:v>
                </c:pt>
                <c:pt idx="1178">
                  <c:v>157.72799964904786</c:v>
                </c:pt>
                <c:pt idx="1179">
                  <c:v>157.63599994659424</c:v>
                </c:pt>
                <c:pt idx="1180">
                  <c:v>157.62019996643068</c:v>
                </c:pt>
                <c:pt idx="1181">
                  <c:v>157.57969955444335</c:v>
                </c:pt>
                <c:pt idx="1182">
                  <c:v>157.58139965057373</c:v>
                </c:pt>
                <c:pt idx="1183">
                  <c:v>157.52379962921142</c:v>
                </c:pt>
                <c:pt idx="1184">
                  <c:v>157.4270993423462</c:v>
                </c:pt>
                <c:pt idx="1185">
                  <c:v>157.46309951782226</c:v>
                </c:pt>
                <c:pt idx="1186">
                  <c:v>157.45859985351564</c:v>
                </c:pt>
                <c:pt idx="1187">
                  <c:v>157.54189975738527</c:v>
                </c:pt>
                <c:pt idx="1188">
                  <c:v>157.40849975585937</c:v>
                </c:pt>
                <c:pt idx="1189">
                  <c:v>157.33309967041015</c:v>
                </c:pt>
                <c:pt idx="1190">
                  <c:v>157.26730010986327</c:v>
                </c:pt>
                <c:pt idx="1191">
                  <c:v>157.33049991607666</c:v>
                </c:pt>
                <c:pt idx="1192">
                  <c:v>157.32159984588623</c:v>
                </c:pt>
                <c:pt idx="1193">
                  <c:v>157.33269966125488</c:v>
                </c:pt>
                <c:pt idx="1194">
                  <c:v>157.34959949493407</c:v>
                </c:pt>
                <c:pt idx="1195">
                  <c:v>157.36650039672853</c:v>
                </c:pt>
                <c:pt idx="1196">
                  <c:v>157.27910041809082</c:v>
                </c:pt>
                <c:pt idx="1197">
                  <c:v>157.26260086059571</c:v>
                </c:pt>
                <c:pt idx="1198">
                  <c:v>157.25450065612793</c:v>
                </c:pt>
                <c:pt idx="1199">
                  <c:v>157.24050048828124</c:v>
                </c:pt>
                <c:pt idx="1200">
                  <c:v>157.27860038757325</c:v>
                </c:pt>
                <c:pt idx="1201">
                  <c:v>157.18900016784667</c:v>
                </c:pt>
                <c:pt idx="1202">
                  <c:v>157.15740036010743</c:v>
                </c:pt>
                <c:pt idx="1203">
                  <c:v>157.21160045623779</c:v>
                </c:pt>
                <c:pt idx="1204">
                  <c:v>157.21460029602051</c:v>
                </c:pt>
                <c:pt idx="1205">
                  <c:v>157.19569988250731</c:v>
                </c:pt>
                <c:pt idx="1206">
                  <c:v>157.13819984436034</c:v>
                </c:pt>
                <c:pt idx="1207">
                  <c:v>157.17149986267088</c:v>
                </c:pt>
                <c:pt idx="1208">
                  <c:v>157.16449989318846</c:v>
                </c:pt>
                <c:pt idx="1209">
                  <c:v>157.14939975738525</c:v>
                </c:pt>
                <c:pt idx="1210">
                  <c:v>157.08659984588624</c:v>
                </c:pt>
                <c:pt idx="1211">
                  <c:v>157.06950035095215</c:v>
                </c:pt>
                <c:pt idx="1212">
                  <c:v>156.91870037078857</c:v>
                </c:pt>
                <c:pt idx="1213">
                  <c:v>156.86740066528321</c:v>
                </c:pt>
                <c:pt idx="1214">
                  <c:v>156.76700027465822</c:v>
                </c:pt>
                <c:pt idx="1215">
                  <c:v>156.79040046691895</c:v>
                </c:pt>
                <c:pt idx="1216">
                  <c:v>156.83620037078856</c:v>
                </c:pt>
                <c:pt idx="1217">
                  <c:v>156.81780010223389</c:v>
                </c:pt>
                <c:pt idx="1218">
                  <c:v>156.82400005340577</c:v>
                </c:pt>
                <c:pt idx="1219">
                  <c:v>156.670599899292</c:v>
                </c:pt>
                <c:pt idx="1220">
                  <c:v>156.69820007324219</c:v>
                </c:pt>
                <c:pt idx="1221">
                  <c:v>156.56660011291504</c:v>
                </c:pt>
                <c:pt idx="1222">
                  <c:v>156.61379997253417</c:v>
                </c:pt>
                <c:pt idx="1223">
                  <c:v>156.63009994506837</c:v>
                </c:pt>
                <c:pt idx="1224">
                  <c:v>156.54429950714112</c:v>
                </c:pt>
                <c:pt idx="1225">
                  <c:v>156.62369926452638</c:v>
                </c:pt>
                <c:pt idx="1226">
                  <c:v>156.62459953308107</c:v>
                </c:pt>
                <c:pt idx="1227">
                  <c:v>156.69369983673096</c:v>
                </c:pt>
                <c:pt idx="1228">
                  <c:v>156.75009983062745</c:v>
                </c:pt>
                <c:pt idx="1229">
                  <c:v>156.79589984893798</c:v>
                </c:pt>
                <c:pt idx="1230">
                  <c:v>156.84569950103759</c:v>
                </c:pt>
                <c:pt idx="1231">
                  <c:v>156.89089950561524</c:v>
                </c:pt>
                <c:pt idx="1232">
                  <c:v>156.92519969940184</c:v>
                </c:pt>
                <c:pt idx="1233">
                  <c:v>156.92229976654053</c:v>
                </c:pt>
                <c:pt idx="1234">
                  <c:v>156.93720008850099</c:v>
                </c:pt>
                <c:pt idx="1235">
                  <c:v>156.99090019226074</c:v>
                </c:pt>
                <c:pt idx="1236">
                  <c:v>157.0746001815796</c:v>
                </c:pt>
                <c:pt idx="1237">
                  <c:v>157.0524000930786</c:v>
                </c:pt>
                <c:pt idx="1238">
                  <c:v>157.14510013580323</c:v>
                </c:pt>
                <c:pt idx="1239">
                  <c:v>157.17140007019043</c:v>
                </c:pt>
                <c:pt idx="1240">
                  <c:v>157.23020027160644</c:v>
                </c:pt>
                <c:pt idx="1241">
                  <c:v>157.22670074462891</c:v>
                </c:pt>
                <c:pt idx="1242">
                  <c:v>157.25550109863281</c:v>
                </c:pt>
                <c:pt idx="1243">
                  <c:v>157.33610076904296</c:v>
                </c:pt>
                <c:pt idx="1244">
                  <c:v>157.35750019073487</c:v>
                </c:pt>
                <c:pt idx="1245">
                  <c:v>157.37990055084228</c:v>
                </c:pt>
                <c:pt idx="1246">
                  <c:v>157.45250030517579</c:v>
                </c:pt>
                <c:pt idx="1247">
                  <c:v>157.50100017547607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263-4E60-851C-D04369917AF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Ent 0.25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Sheet1!$A$2:$A$1249</c:f>
              <c:numCache>
                <c:formatCode>General</c:formatCode>
                <c:ptCount val="1248"/>
                <c:pt idx="0">
                  <c:v>240</c:v>
                </c:pt>
                <c:pt idx="1">
                  <c:v>320</c:v>
                </c:pt>
                <c:pt idx="2">
                  <c:v>400</c:v>
                </c:pt>
                <c:pt idx="3">
                  <c:v>480</c:v>
                </c:pt>
                <c:pt idx="4">
                  <c:v>560</c:v>
                </c:pt>
                <c:pt idx="5">
                  <c:v>640</c:v>
                </c:pt>
                <c:pt idx="6">
                  <c:v>720</c:v>
                </c:pt>
                <c:pt idx="7">
                  <c:v>800</c:v>
                </c:pt>
                <c:pt idx="8">
                  <c:v>880</c:v>
                </c:pt>
                <c:pt idx="9">
                  <c:v>960</c:v>
                </c:pt>
                <c:pt idx="10">
                  <c:v>1040</c:v>
                </c:pt>
                <c:pt idx="11">
                  <c:v>1120</c:v>
                </c:pt>
                <c:pt idx="12">
                  <c:v>1200</c:v>
                </c:pt>
                <c:pt idx="13">
                  <c:v>1280</c:v>
                </c:pt>
                <c:pt idx="14">
                  <c:v>1360</c:v>
                </c:pt>
                <c:pt idx="15">
                  <c:v>1440</c:v>
                </c:pt>
                <c:pt idx="16">
                  <c:v>1520</c:v>
                </c:pt>
                <c:pt idx="17">
                  <c:v>1600</c:v>
                </c:pt>
                <c:pt idx="18">
                  <c:v>1680</c:v>
                </c:pt>
                <c:pt idx="19">
                  <c:v>1760</c:v>
                </c:pt>
                <c:pt idx="20">
                  <c:v>1840</c:v>
                </c:pt>
                <c:pt idx="21">
                  <c:v>1920</c:v>
                </c:pt>
                <c:pt idx="22">
                  <c:v>2000</c:v>
                </c:pt>
                <c:pt idx="23">
                  <c:v>2080</c:v>
                </c:pt>
                <c:pt idx="24">
                  <c:v>2160</c:v>
                </c:pt>
                <c:pt idx="25">
                  <c:v>2240</c:v>
                </c:pt>
                <c:pt idx="26">
                  <c:v>2320</c:v>
                </c:pt>
                <c:pt idx="27">
                  <c:v>2400</c:v>
                </c:pt>
                <c:pt idx="28">
                  <c:v>2480</c:v>
                </c:pt>
                <c:pt idx="29">
                  <c:v>2560</c:v>
                </c:pt>
                <c:pt idx="30">
                  <c:v>2640</c:v>
                </c:pt>
                <c:pt idx="31">
                  <c:v>2720</c:v>
                </c:pt>
                <c:pt idx="32">
                  <c:v>2800</c:v>
                </c:pt>
                <c:pt idx="33">
                  <c:v>2880</c:v>
                </c:pt>
                <c:pt idx="34">
                  <c:v>2960</c:v>
                </c:pt>
                <c:pt idx="35">
                  <c:v>3040</c:v>
                </c:pt>
                <c:pt idx="36">
                  <c:v>3120</c:v>
                </c:pt>
                <c:pt idx="37">
                  <c:v>3200</c:v>
                </c:pt>
                <c:pt idx="38">
                  <c:v>3280</c:v>
                </c:pt>
                <c:pt idx="39">
                  <c:v>3360</c:v>
                </c:pt>
                <c:pt idx="40">
                  <c:v>3440</c:v>
                </c:pt>
                <c:pt idx="41">
                  <c:v>3520</c:v>
                </c:pt>
                <c:pt idx="42">
                  <c:v>3600</c:v>
                </c:pt>
                <c:pt idx="43">
                  <c:v>3680</c:v>
                </c:pt>
                <c:pt idx="44">
                  <c:v>3760</c:v>
                </c:pt>
                <c:pt idx="45">
                  <c:v>3840</c:v>
                </c:pt>
                <c:pt idx="46">
                  <c:v>3920</c:v>
                </c:pt>
                <c:pt idx="47">
                  <c:v>4000</c:v>
                </c:pt>
                <c:pt idx="48">
                  <c:v>4080</c:v>
                </c:pt>
                <c:pt idx="49">
                  <c:v>4160</c:v>
                </c:pt>
                <c:pt idx="50">
                  <c:v>4240</c:v>
                </c:pt>
                <c:pt idx="51">
                  <c:v>4320</c:v>
                </c:pt>
                <c:pt idx="52">
                  <c:v>4400</c:v>
                </c:pt>
                <c:pt idx="53">
                  <c:v>4480</c:v>
                </c:pt>
                <c:pt idx="54">
                  <c:v>4560</c:v>
                </c:pt>
                <c:pt idx="55">
                  <c:v>4640</c:v>
                </c:pt>
                <c:pt idx="56">
                  <c:v>4720</c:v>
                </c:pt>
                <c:pt idx="57">
                  <c:v>4800</c:v>
                </c:pt>
                <c:pt idx="58">
                  <c:v>4880</c:v>
                </c:pt>
                <c:pt idx="59">
                  <c:v>4960</c:v>
                </c:pt>
                <c:pt idx="60">
                  <c:v>5040</c:v>
                </c:pt>
                <c:pt idx="61">
                  <c:v>5120</c:v>
                </c:pt>
                <c:pt idx="62">
                  <c:v>5200</c:v>
                </c:pt>
                <c:pt idx="63">
                  <c:v>5280</c:v>
                </c:pt>
                <c:pt idx="64">
                  <c:v>5360</c:v>
                </c:pt>
                <c:pt idx="65">
                  <c:v>5440</c:v>
                </c:pt>
                <c:pt idx="66">
                  <c:v>5520</c:v>
                </c:pt>
                <c:pt idx="67">
                  <c:v>5600</c:v>
                </c:pt>
                <c:pt idx="68">
                  <c:v>5680</c:v>
                </c:pt>
                <c:pt idx="69">
                  <c:v>5760</c:v>
                </c:pt>
                <c:pt idx="70">
                  <c:v>5840</c:v>
                </c:pt>
                <c:pt idx="71">
                  <c:v>5920</c:v>
                </c:pt>
                <c:pt idx="72">
                  <c:v>6000</c:v>
                </c:pt>
                <c:pt idx="73">
                  <c:v>6080</c:v>
                </c:pt>
                <c:pt idx="74">
                  <c:v>6160</c:v>
                </c:pt>
                <c:pt idx="75">
                  <c:v>6240</c:v>
                </c:pt>
                <c:pt idx="76">
                  <c:v>6320</c:v>
                </c:pt>
                <c:pt idx="77">
                  <c:v>6400</c:v>
                </c:pt>
                <c:pt idx="78">
                  <c:v>6480</c:v>
                </c:pt>
                <c:pt idx="79">
                  <c:v>6560</c:v>
                </c:pt>
                <c:pt idx="80">
                  <c:v>6640</c:v>
                </c:pt>
                <c:pt idx="81">
                  <c:v>6720</c:v>
                </c:pt>
                <c:pt idx="82">
                  <c:v>6800</c:v>
                </c:pt>
                <c:pt idx="83">
                  <c:v>6880</c:v>
                </c:pt>
                <c:pt idx="84">
                  <c:v>6960</c:v>
                </c:pt>
                <c:pt idx="85">
                  <c:v>7040</c:v>
                </c:pt>
                <c:pt idx="86">
                  <c:v>7120</c:v>
                </c:pt>
                <c:pt idx="87">
                  <c:v>7200</c:v>
                </c:pt>
                <c:pt idx="88">
                  <c:v>7280</c:v>
                </c:pt>
                <c:pt idx="89">
                  <c:v>7360</c:v>
                </c:pt>
                <c:pt idx="90">
                  <c:v>7440</c:v>
                </c:pt>
                <c:pt idx="91">
                  <c:v>7520</c:v>
                </c:pt>
                <c:pt idx="92">
                  <c:v>7600</c:v>
                </c:pt>
                <c:pt idx="93">
                  <c:v>7680</c:v>
                </c:pt>
                <c:pt idx="94">
                  <c:v>7760</c:v>
                </c:pt>
                <c:pt idx="95">
                  <c:v>7840</c:v>
                </c:pt>
                <c:pt idx="96">
                  <c:v>7920</c:v>
                </c:pt>
                <c:pt idx="97">
                  <c:v>8000</c:v>
                </c:pt>
                <c:pt idx="98">
                  <c:v>8080</c:v>
                </c:pt>
                <c:pt idx="99">
                  <c:v>8160</c:v>
                </c:pt>
                <c:pt idx="100">
                  <c:v>8240</c:v>
                </c:pt>
                <c:pt idx="101">
                  <c:v>8320</c:v>
                </c:pt>
                <c:pt idx="102">
                  <c:v>8400</c:v>
                </c:pt>
                <c:pt idx="103">
                  <c:v>8480</c:v>
                </c:pt>
                <c:pt idx="104">
                  <c:v>8560</c:v>
                </c:pt>
                <c:pt idx="105">
                  <c:v>8640</c:v>
                </c:pt>
                <c:pt idx="106">
                  <c:v>8720</c:v>
                </c:pt>
                <c:pt idx="107">
                  <c:v>8800</c:v>
                </c:pt>
                <c:pt idx="108">
                  <c:v>8880</c:v>
                </c:pt>
                <c:pt idx="109">
                  <c:v>8960</c:v>
                </c:pt>
                <c:pt idx="110">
                  <c:v>9040</c:v>
                </c:pt>
                <c:pt idx="111">
                  <c:v>9120</c:v>
                </c:pt>
                <c:pt idx="112">
                  <c:v>9200</c:v>
                </c:pt>
                <c:pt idx="113">
                  <c:v>9280</c:v>
                </c:pt>
                <c:pt idx="114">
                  <c:v>9360</c:v>
                </c:pt>
                <c:pt idx="115">
                  <c:v>9440</c:v>
                </c:pt>
                <c:pt idx="116">
                  <c:v>9520</c:v>
                </c:pt>
                <c:pt idx="117">
                  <c:v>9600</c:v>
                </c:pt>
                <c:pt idx="118">
                  <c:v>9680</c:v>
                </c:pt>
                <c:pt idx="119">
                  <c:v>9760</c:v>
                </c:pt>
                <c:pt idx="120">
                  <c:v>9840</c:v>
                </c:pt>
                <c:pt idx="121">
                  <c:v>9920</c:v>
                </c:pt>
                <c:pt idx="122">
                  <c:v>10000</c:v>
                </c:pt>
                <c:pt idx="123">
                  <c:v>10080</c:v>
                </c:pt>
                <c:pt idx="124">
                  <c:v>10160</c:v>
                </c:pt>
                <c:pt idx="125">
                  <c:v>10240</c:v>
                </c:pt>
                <c:pt idx="126">
                  <c:v>10320</c:v>
                </c:pt>
                <c:pt idx="127">
                  <c:v>10400</c:v>
                </c:pt>
                <c:pt idx="128">
                  <c:v>10480</c:v>
                </c:pt>
                <c:pt idx="129">
                  <c:v>10560</c:v>
                </c:pt>
                <c:pt idx="130">
                  <c:v>10640</c:v>
                </c:pt>
                <c:pt idx="131">
                  <c:v>10720</c:v>
                </c:pt>
                <c:pt idx="132">
                  <c:v>10800</c:v>
                </c:pt>
                <c:pt idx="133">
                  <c:v>10880</c:v>
                </c:pt>
                <c:pt idx="134">
                  <c:v>10960</c:v>
                </c:pt>
                <c:pt idx="135">
                  <c:v>11040</c:v>
                </c:pt>
                <c:pt idx="136">
                  <c:v>11120</c:v>
                </c:pt>
                <c:pt idx="137">
                  <c:v>11200</c:v>
                </c:pt>
                <c:pt idx="138">
                  <c:v>11280</c:v>
                </c:pt>
                <c:pt idx="139">
                  <c:v>11360</c:v>
                </c:pt>
                <c:pt idx="140">
                  <c:v>11440</c:v>
                </c:pt>
                <c:pt idx="141">
                  <c:v>11520</c:v>
                </c:pt>
                <c:pt idx="142">
                  <c:v>11600</c:v>
                </c:pt>
                <c:pt idx="143">
                  <c:v>11680</c:v>
                </c:pt>
                <c:pt idx="144">
                  <c:v>11760</c:v>
                </c:pt>
                <c:pt idx="145">
                  <c:v>11840</c:v>
                </c:pt>
                <c:pt idx="146">
                  <c:v>11920</c:v>
                </c:pt>
                <c:pt idx="147">
                  <c:v>12000</c:v>
                </c:pt>
                <c:pt idx="148">
                  <c:v>12080</c:v>
                </c:pt>
                <c:pt idx="149">
                  <c:v>12160</c:v>
                </c:pt>
                <c:pt idx="150">
                  <c:v>12240</c:v>
                </c:pt>
                <c:pt idx="151">
                  <c:v>12320</c:v>
                </c:pt>
                <c:pt idx="152">
                  <c:v>12400</c:v>
                </c:pt>
                <c:pt idx="153">
                  <c:v>12480</c:v>
                </c:pt>
                <c:pt idx="154">
                  <c:v>12560</c:v>
                </c:pt>
                <c:pt idx="155">
                  <c:v>12640</c:v>
                </c:pt>
                <c:pt idx="156">
                  <c:v>12720</c:v>
                </c:pt>
                <c:pt idx="157">
                  <c:v>12800</c:v>
                </c:pt>
                <c:pt idx="158">
                  <c:v>12880</c:v>
                </c:pt>
                <c:pt idx="159">
                  <c:v>12960</c:v>
                </c:pt>
                <c:pt idx="160">
                  <c:v>13040</c:v>
                </c:pt>
                <c:pt idx="161">
                  <c:v>13120</c:v>
                </c:pt>
                <c:pt idx="162">
                  <c:v>13200</c:v>
                </c:pt>
                <c:pt idx="163">
                  <c:v>13280</c:v>
                </c:pt>
                <c:pt idx="164">
                  <c:v>13360</c:v>
                </c:pt>
                <c:pt idx="165">
                  <c:v>13440</c:v>
                </c:pt>
                <c:pt idx="166">
                  <c:v>13520</c:v>
                </c:pt>
                <c:pt idx="167">
                  <c:v>13600</c:v>
                </c:pt>
                <c:pt idx="168">
                  <c:v>13680</c:v>
                </c:pt>
                <c:pt idx="169">
                  <c:v>13760</c:v>
                </c:pt>
                <c:pt idx="170">
                  <c:v>13840</c:v>
                </c:pt>
                <c:pt idx="171">
                  <c:v>13920</c:v>
                </c:pt>
                <c:pt idx="172">
                  <c:v>14000</c:v>
                </c:pt>
                <c:pt idx="173">
                  <c:v>14080</c:v>
                </c:pt>
                <c:pt idx="174">
                  <c:v>14160</c:v>
                </c:pt>
                <c:pt idx="175">
                  <c:v>14240</c:v>
                </c:pt>
                <c:pt idx="176">
                  <c:v>14320</c:v>
                </c:pt>
                <c:pt idx="177">
                  <c:v>14400</c:v>
                </c:pt>
                <c:pt idx="178">
                  <c:v>14480</c:v>
                </c:pt>
                <c:pt idx="179">
                  <c:v>14560</c:v>
                </c:pt>
                <c:pt idx="180">
                  <c:v>14640</c:v>
                </c:pt>
                <c:pt idx="181">
                  <c:v>14720</c:v>
                </c:pt>
                <c:pt idx="182">
                  <c:v>14800</c:v>
                </c:pt>
                <c:pt idx="183">
                  <c:v>14880</c:v>
                </c:pt>
                <c:pt idx="184">
                  <c:v>14960</c:v>
                </c:pt>
                <c:pt idx="185">
                  <c:v>15040</c:v>
                </c:pt>
                <c:pt idx="186">
                  <c:v>15120</c:v>
                </c:pt>
                <c:pt idx="187">
                  <c:v>15200</c:v>
                </c:pt>
                <c:pt idx="188">
                  <c:v>15280</c:v>
                </c:pt>
                <c:pt idx="189">
                  <c:v>15360</c:v>
                </c:pt>
                <c:pt idx="190">
                  <c:v>15440</c:v>
                </c:pt>
                <c:pt idx="191">
                  <c:v>15520</c:v>
                </c:pt>
                <c:pt idx="192">
                  <c:v>15600</c:v>
                </c:pt>
                <c:pt idx="193">
                  <c:v>15680</c:v>
                </c:pt>
                <c:pt idx="194">
                  <c:v>15760</c:v>
                </c:pt>
                <c:pt idx="195">
                  <c:v>15840</c:v>
                </c:pt>
                <c:pt idx="196">
                  <c:v>15920</c:v>
                </c:pt>
                <c:pt idx="197">
                  <c:v>16000</c:v>
                </c:pt>
                <c:pt idx="198">
                  <c:v>16080</c:v>
                </c:pt>
                <c:pt idx="199">
                  <c:v>16160</c:v>
                </c:pt>
                <c:pt idx="200">
                  <c:v>16240</c:v>
                </c:pt>
                <c:pt idx="201">
                  <c:v>16320</c:v>
                </c:pt>
                <c:pt idx="202">
                  <c:v>16400</c:v>
                </c:pt>
                <c:pt idx="203">
                  <c:v>16480</c:v>
                </c:pt>
                <c:pt idx="204">
                  <c:v>16560</c:v>
                </c:pt>
                <c:pt idx="205">
                  <c:v>16640</c:v>
                </c:pt>
                <c:pt idx="206">
                  <c:v>16720</c:v>
                </c:pt>
                <c:pt idx="207">
                  <c:v>16800</c:v>
                </c:pt>
                <c:pt idx="208">
                  <c:v>16880</c:v>
                </c:pt>
                <c:pt idx="209">
                  <c:v>16960</c:v>
                </c:pt>
                <c:pt idx="210">
                  <c:v>17040</c:v>
                </c:pt>
                <c:pt idx="211">
                  <c:v>17120</c:v>
                </c:pt>
                <c:pt idx="212">
                  <c:v>17200</c:v>
                </c:pt>
                <c:pt idx="213">
                  <c:v>17280</c:v>
                </c:pt>
                <c:pt idx="214">
                  <c:v>17360</c:v>
                </c:pt>
                <c:pt idx="215">
                  <c:v>17440</c:v>
                </c:pt>
                <c:pt idx="216">
                  <c:v>17520</c:v>
                </c:pt>
                <c:pt idx="217">
                  <c:v>17600</c:v>
                </c:pt>
                <c:pt idx="218">
                  <c:v>17680</c:v>
                </c:pt>
                <c:pt idx="219">
                  <c:v>17760</c:v>
                </c:pt>
                <c:pt idx="220">
                  <c:v>17840</c:v>
                </c:pt>
                <c:pt idx="221">
                  <c:v>17920</c:v>
                </c:pt>
                <c:pt idx="222">
                  <c:v>18000</c:v>
                </c:pt>
                <c:pt idx="223">
                  <c:v>18080</c:v>
                </c:pt>
                <c:pt idx="224">
                  <c:v>18160</c:v>
                </c:pt>
                <c:pt idx="225">
                  <c:v>18240</c:v>
                </c:pt>
                <c:pt idx="226">
                  <c:v>18320</c:v>
                </c:pt>
                <c:pt idx="227">
                  <c:v>18400</c:v>
                </c:pt>
                <c:pt idx="228">
                  <c:v>18480</c:v>
                </c:pt>
                <c:pt idx="229">
                  <c:v>18560</c:v>
                </c:pt>
                <c:pt idx="230">
                  <c:v>18640</c:v>
                </c:pt>
                <c:pt idx="231">
                  <c:v>18720</c:v>
                </c:pt>
                <c:pt idx="232">
                  <c:v>18800</c:v>
                </c:pt>
                <c:pt idx="233">
                  <c:v>18880</c:v>
                </c:pt>
                <c:pt idx="234">
                  <c:v>18960</c:v>
                </c:pt>
                <c:pt idx="235">
                  <c:v>19040</c:v>
                </c:pt>
                <c:pt idx="236">
                  <c:v>19120</c:v>
                </c:pt>
                <c:pt idx="237">
                  <c:v>19200</c:v>
                </c:pt>
                <c:pt idx="238">
                  <c:v>19280</c:v>
                </c:pt>
                <c:pt idx="239">
                  <c:v>19360</c:v>
                </c:pt>
                <c:pt idx="240">
                  <c:v>19440</c:v>
                </c:pt>
                <c:pt idx="241">
                  <c:v>19520</c:v>
                </c:pt>
                <c:pt idx="242">
                  <c:v>19600</c:v>
                </c:pt>
                <c:pt idx="243">
                  <c:v>19680</c:v>
                </c:pt>
                <c:pt idx="244">
                  <c:v>19760</c:v>
                </c:pt>
                <c:pt idx="245">
                  <c:v>19840</c:v>
                </c:pt>
                <c:pt idx="246">
                  <c:v>19920</c:v>
                </c:pt>
                <c:pt idx="247">
                  <c:v>20000</c:v>
                </c:pt>
                <c:pt idx="248">
                  <c:v>20080</c:v>
                </c:pt>
                <c:pt idx="249">
                  <c:v>20160</c:v>
                </c:pt>
                <c:pt idx="250">
                  <c:v>20240</c:v>
                </c:pt>
                <c:pt idx="251">
                  <c:v>20320</c:v>
                </c:pt>
                <c:pt idx="252">
                  <c:v>20400</c:v>
                </c:pt>
                <c:pt idx="253">
                  <c:v>20480</c:v>
                </c:pt>
                <c:pt idx="254">
                  <c:v>20560</c:v>
                </c:pt>
                <c:pt idx="255">
                  <c:v>20640</c:v>
                </c:pt>
                <c:pt idx="256">
                  <c:v>20720</c:v>
                </c:pt>
                <c:pt idx="257">
                  <c:v>20800</c:v>
                </c:pt>
                <c:pt idx="258">
                  <c:v>20880</c:v>
                </c:pt>
                <c:pt idx="259">
                  <c:v>20960</c:v>
                </c:pt>
                <c:pt idx="260">
                  <c:v>21040</c:v>
                </c:pt>
                <c:pt idx="261">
                  <c:v>21120</c:v>
                </c:pt>
                <c:pt idx="262">
                  <c:v>21200</c:v>
                </c:pt>
                <c:pt idx="263">
                  <c:v>21280</c:v>
                </c:pt>
                <c:pt idx="264">
                  <c:v>21360</c:v>
                </c:pt>
                <c:pt idx="265">
                  <c:v>21440</c:v>
                </c:pt>
                <c:pt idx="266">
                  <c:v>21520</c:v>
                </c:pt>
                <c:pt idx="267">
                  <c:v>21600</c:v>
                </c:pt>
                <c:pt idx="268">
                  <c:v>21680</c:v>
                </c:pt>
                <c:pt idx="269">
                  <c:v>21760</c:v>
                </c:pt>
                <c:pt idx="270">
                  <c:v>21840</c:v>
                </c:pt>
                <c:pt idx="271">
                  <c:v>21920</c:v>
                </c:pt>
                <c:pt idx="272">
                  <c:v>22000</c:v>
                </c:pt>
                <c:pt idx="273">
                  <c:v>22080</c:v>
                </c:pt>
                <c:pt idx="274">
                  <c:v>22160</c:v>
                </c:pt>
                <c:pt idx="275">
                  <c:v>22240</c:v>
                </c:pt>
                <c:pt idx="276">
                  <c:v>22320</c:v>
                </c:pt>
                <c:pt idx="277">
                  <c:v>22400</c:v>
                </c:pt>
                <c:pt idx="278">
                  <c:v>22480</c:v>
                </c:pt>
                <c:pt idx="279">
                  <c:v>22560</c:v>
                </c:pt>
                <c:pt idx="280">
                  <c:v>22640</c:v>
                </c:pt>
                <c:pt idx="281">
                  <c:v>22720</c:v>
                </c:pt>
                <c:pt idx="282">
                  <c:v>22800</c:v>
                </c:pt>
                <c:pt idx="283">
                  <c:v>22880</c:v>
                </c:pt>
                <c:pt idx="284">
                  <c:v>22960</c:v>
                </c:pt>
                <c:pt idx="285">
                  <c:v>23040</c:v>
                </c:pt>
                <c:pt idx="286">
                  <c:v>23120</c:v>
                </c:pt>
                <c:pt idx="287">
                  <c:v>23200</c:v>
                </c:pt>
                <c:pt idx="288">
                  <c:v>23280</c:v>
                </c:pt>
                <c:pt idx="289">
                  <c:v>23360</c:v>
                </c:pt>
                <c:pt idx="290">
                  <c:v>23440</c:v>
                </c:pt>
                <c:pt idx="291">
                  <c:v>23520</c:v>
                </c:pt>
                <c:pt idx="292">
                  <c:v>23600</c:v>
                </c:pt>
                <c:pt idx="293">
                  <c:v>23680</c:v>
                </c:pt>
                <c:pt idx="294">
                  <c:v>23760</c:v>
                </c:pt>
                <c:pt idx="295">
                  <c:v>23840</c:v>
                </c:pt>
                <c:pt idx="296">
                  <c:v>23920</c:v>
                </c:pt>
                <c:pt idx="297">
                  <c:v>24000</c:v>
                </c:pt>
                <c:pt idx="298">
                  <c:v>24080</c:v>
                </c:pt>
                <c:pt idx="299">
                  <c:v>24160</c:v>
                </c:pt>
                <c:pt idx="300">
                  <c:v>24240</c:v>
                </c:pt>
                <c:pt idx="301">
                  <c:v>24320</c:v>
                </c:pt>
                <c:pt idx="302">
                  <c:v>24400</c:v>
                </c:pt>
                <c:pt idx="303">
                  <c:v>24480</c:v>
                </c:pt>
                <c:pt idx="304">
                  <c:v>24560</c:v>
                </c:pt>
                <c:pt idx="305">
                  <c:v>24640</c:v>
                </c:pt>
                <c:pt idx="306">
                  <c:v>24720</c:v>
                </c:pt>
                <c:pt idx="307">
                  <c:v>24800</c:v>
                </c:pt>
                <c:pt idx="308">
                  <c:v>24880</c:v>
                </c:pt>
                <c:pt idx="309">
                  <c:v>24960</c:v>
                </c:pt>
                <c:pt idx="310">
                  <c:v>25040</c:v>
                </c:pt>
                <c:pt idx="311">
                  <c:v>25120</c:v>
                </c:pt>
                <c:pt idx="312">
                  <c:v>25200</c:v>
                </c:pt>
                <c:pt idx="313">
                  <c:v>25280</c:v>
                </c:pt>
                <c:pt idx="314">
                  <c:v>25360</c:v>
                </c:pt>
                <c:pt idx="315">
                  <c:v>25440</c:v>
                </c:pt>
                <c:pt idx="316">
                  <c:v>25520</c:v>
                </c:pt>
                <c:pt idx="317">
                  <c:v>25600</c:v>
                </c:pt>
                <c:pt idx="318">
                  <c:v>25680</c:v>
                </c:pt>
                <c:pt idx="319">
                  <c:v>25760</c:v>
                </c:pt>
                <c:pt idx="320">
                  <c:v>25840</c:v>
                </c:pt>
                <c:pt idx="321">
                  <c:v>25920</c:v>
                </c:pt>
                <c:pt idx="322">
                  <c:v>26000</c:v>
                </c:pt>
                <c:pt idx="323">
                  <c:v>26080</c:v>
                </c:pt>
                <c:pt idx="324">
                  <c:v>26160</c:v>
                </c:pt>
                <c:pt idx="325">
                  <c:v>26240</c:v>
                </c:pt>
                <c:pt idx="326">
                  <c:v>26320</c:v>
                </c:pt>
                <c:pt idx="327">
                  <c:v>26400</c:v>
                </c:pt>
                <c:pt idx="328">
                  <c:v>26480</c:v>
                </c:pt>
                <c:pt idx="329">
                  <c:v>26560</c:v>
                </c:pt>
                <c:pt idx="330">
                  <c:v>26640</c:v>
                </c:pt>
                <c:pt idx="331">
                  <c:v>26720</c:v>
                </c:pt>
                <c:pt idx="332">
                  <c:v>26800</c:v>
                </c:pt>
                <c:pt idx="333">
                  <c:v>26880</c:v>
                </c:pt>
                <c:pt idx="334">
                  <c:v>26960</c:v>
                </c:pt>
                <c:pt idx="335">
                  <c:v>27040</c:v>
                </c:pt>
                <c:pt idx="336">
                  <c:v>27120</c:v>
                </c:pt>
                <c:pt idx="337">
                  <c:v>27200</c:v>
                </c:pt>
                <c:pt idx="338">
                  <c:v>27280</c:v>
                </c:pt>
                <c:pt idx="339">
                  <c:v>27360</c:v>
                </c:pt>
                <c:pt idx="340">
                  <c:v>27440</c:v>
                </c:pt>
                <c:pt idx="341">
                  <c:v>27520</c:v>
                </c:pt>
                <c:pt idx="342">
                  <c:v>27600</c:v>
                </c:pt>
                <c:pt idx="343">
                  <c:v>27680</c:v>
                </c:pt>
                <c:pt idx="344">
                  <c:v>27760</c:v>
                </c:pt>
                <c:pt idx="345">
                  <c:v>27840</c:v>
                </c:pt>
                <c:pt idx="346">
                  <c:v>27920</c:v>
                </c:pt>
                <c:pt idx="347">
                  <c:v>28000</c:v>
                </c:pt>
                <c:pt idx="348">
                  <c:v>28080</c:v>
                </c:pt>
                <c:pt idx="349">
                  <c:v>28160</c:v>
                </c:pt>
                <c:pt idx="350">
                  <c:v>28240</c:v>
                </c:pt>
                <c:pt idx="351">
                  <c:v>28320</c:v>
                </c:pt>
                <c:pt idx="352">
                  <c:v>28400</c:v>
                </c:pt>
                <c:pt idx="353">
                  <c:v>28480</c:v>
                </c:pt>
                <c:pt idx="354">
                  <c:v>28560</c:v>
                </c:pt>
                <c:pt idx="355">
                  <c:v>28640</c:v>
                </c:pt>
                <c:pt idx="356">
                  <c:v>28720</c:v>
                </c:pt>
                <c:pt idx="357">
                  <c:v>28800</c:v>
                </c:pt>
                <c:pt idx="358">
                  <c:v>28880</c:v>
                </c:pt>
                <c:pt idx="359">
                  <c:v>28960</c:v>
                </c:pt>
                <c:pt idx="360">
                  <c:v>29040</c:v>
                </c:pt>
                <c:pt idx="361">
                  <c:v>29120</c:v>
                </c:pt>
                <c:pt idx="362">
                  <c:v>29200</c:v>
                </c:pt>
                <c:pt idx="363">
                  <c:v>29280</c:v>
                </c:pt>
                <c:pt idx="364">
                  <c:v>29360</c:v>
                </c:pt>
                <c:pt idx="365">
                  <c:v>29440</c:v>
                </c:pt>
                <c:pt idx="366">
                  <c:v>29520</c:v>
                </c:pt>
                <c:pt idx="367">
                  <c:v>29600</c:v>
                </c:pt>
                <c:pt idx="368">
                  <c:v>29680</c:v>
                </c:pt>
                <c:pt idx="369">
                  <c:v>29760</c:v>
                </c:pt>
                <c:pt idx="370">
                  <c:v>29840</c:v>
                </c:pt>
                <c:pt idx="371">
                  <c:v>29920</c:v>
                </c:pt>
                <c:pt idx="372">
                  <c:v>30000</c:v>
                </c:pt>
                <c:pt idx="373">
                  <c:v>30080</c:v>
                </c:pt>
                <c:pt idx="374">
                  <c:v>30160</c:v>
                </c:pt>
                <c:pt idx="375">
                  <c:v>30240</c:v>
                </c:pt>
                <c:pt idx="376">
                  <c:v>30320</c:v>
                </c:pt>
                <c:pt idx="377">
                  <c:v>30400</c:v>
                </c:pt>
                <c:pt idx="378">
                  <c:v>30480</c:v>
                </c:pt>
                <c:pt idx="379">
                  <c:v>30560</c:v>
                </c:pt>
                <c:pt idx="380">
                  <c:v>30640</c:v>
                </c:pt>
                <c:pt idx="381">
                  <c:v>30720</c:v>
                </c:pt>
                <c:pt idx="382">
                  <c:v>30800</c:v>
                </c:pt>
                <c:pt idx="383">
                  <c:v>30880</c:v>
                </c:pt>
                <c:pt idx="384">
                  <c:v>30960</c:v>
                </c:pt>
                <c:pt idx="385">
                  <c:v>31040</c:v>
                </c:pt>
                <c:pt idx="386">
                  <c:v>31120</c:v>
                </c:pt>
                <c:pt idx="387">
                  <c:v>31200</c:v>
                </c:pt>
                <c:pt idx="388">
                  <c:v>31280</c:v>
                </c:pt>
                <c:pt idx="389">
                  <c:v>31360</c:v>
                </c:pt>
                <c:pt idx="390">
                  <c:v>31440</c:v>
                </c:pt>
                <c:pt idx="391">
                  <c:v>31520</c:v>
                </c:pt>
                <c:pt idx="392">
                  <c:v>31600</c:v>
                </c:pt>
                <c:pt idx="393">
                  <c:v>31680</c:v>
                </c:pt>
                <c:pt idx="394">
                  <c:v>31760</c:v>
                </c:pt>
                <c:pt idx="395">
                  <c:v>31840</c:v>
                </c:pt>
                <c:pt idx="396">
                  <c:v>31920</c:v>
                </c:pt>
                <c:pt idx="397">
                  <c:v>32000</c:v>
                </c:pt>
                <c:pt idx="398">
                  <c:v>32080</c:v>
                </c:pt>
                <c:pt idx="399">
                  <c:v>32160</c:v>
                </c:pt>
                <c:pt idx="400">
                  <c:v>32240</c:v>
                </c:pt>
                <c:pt idx="401">
                  <c:v>32320</c:v>
                </c:pt>
                <c:pt idx="402">
                  <c:v>32400</c:v>
                </c:pt>
                <c:pt idx="403">
                  <c:v>32480</c:v>
                </c:pt>
                <c:pt idx="404">
                  <c:v>32560</c:v>
                </c:pt>
                <c:pt idx="405">
                  <c:v>32640</c:v>
                </c:pt>
                <c:pt idx="406">
                  <c:v>32720</c:v>
                </c:pt>
                <c:pt idx="407">
                  <c:v>32800</c:v>
                </c:pt>
                <c:pt idx="408">
                  <c:v>32880</c:v>
                </c:pt>
                <c:pt idx="409">
                  <c:v>32960</c:v>
                </c:pt>
                <c:pt idx="410">
                  <c:v>33040</c:v>
                </c:pt>
                <c:pt idx="411">
                  <c:v>33120</c:v>
                </c:pt>
                <c:pt idx="412">
                  <c:v>33200</c:v>
                </c:pt>
                <c:pt idx="413">
                  <c:v>33280</c:v>
                </c:pt>
                <c:pt idx="414">
                  <c:v>33360</c:v>
                </c:pt>
                <c:pt idx="415">
                  <c:v>33440</c:v>
                </c:pt>
                <c:pt idx="416">
                  <c:v>33520</c:v>
                </c:pt>
                <c:pt idx="417">
                  <c:v>33600</c:v>
                </c:pt>
                <c:pt idx="418">
                  <c:v>33680</c:v>
                </c:pt>
                <c:pt idx="419">
                  <c:v>33760</c:v>
                </c:pt>
                <c:pt idx="420">
                  <c:v>33840</c:v>
                </c:pt>
                <c:pt idx="421">
                  <c:v>33920</c:v>
                </c:pt>
                <c:pt idx="422">
                  <c:v>34000</c:v>
                </c:pt>
                <c:pt idx="423">
                  <c:v>34080</c:v>
                </c:pt>
                <c:pt idx="424">
                  <c:v>34160</c:v>
                </c:pt>
                <c:pt idx="425">
                  <c:v>34240</c:v>
                </c:pt>
                <c:pt idx="426">
                  <c:v>34320</c:v>
                </c:pt>
                <c:pt idx="427">
                  <c:v>34400</c:v>
                </c:pt>
                <c:pt idx="428">
                  <c:v>34480</c:v>
                </c:pt>
                <c:pt idx="429">
                  <c:v>34560</c:v>
                </c:pt>
                <c:pt idx="430">
                  <c:v>34640</c:v>
                </c:pt>
                <c:pt idx="431">
                  <c:v>34720</c:v>
                </c:pt>
                <c:pt idx="432">
                  <c:v>34800</c:v>
                </c:pt>
                <c:pt idx="433">
                  <c:v>34880</c:v>
                </c:pt>
                <c:pt idx="434">
                  <c:v>34960</c:v>
                </c:pt>
                <c:pt idx="435">
                  <c:v>35040</c:v>
                </c:pt>
                <c:pt idx="436">
                  <c:v>35120</c:v>
                </c:pt>
                <c:pt idx="437">
                  <c:v>35200</c:v>
                </c:pt>
                <c:pt idx="438">
                  <c:v>35280</c:v>
                </c:pt>
                <c:pt idx="439">
                  <c:v>35360</c:v>
                </c:pt>
                <c:pt idx="440">
                  <c:v>35440</c:v>
                </c:pt>
                <c:pt idx="441">
                  <c:v>35520</c:v>
                </c:pt>
                <c:pt idx="442">
                  <c:v>35600</c:v>
                </c:pt>
                <c:pt idx="443">
                  <c:v>35680</c:v>
                </c:pt>
                <c:pt idx="444">
                  <c:v>35760</c:v>
                </c:pt>
                <c:pt idx="445">
                  <c:v>35840</c:v>
                </c:pt>
                <c:pt idx="446">
                  <c:v>35920</c:v>
                </c:pt>
                <c:pt idx="447">
                  <c:v>36000</c:v>
                </c:pt>
                <c:pt idx="448">
                  <c:v>36080</c:v>
                </c:pt>
                <c:pt idx="449">
                  <c:v>36160</c:v>
                </c:pt>
                <c:pt idx="450">
                  <c:v>36240</c:v>
                </c:pt>
                <c:pt idx="451">
                  <c:v>36320</c:v>
                </c:pt>
                <c:pt idx="452">
                  <c:v>36400</c:v>
                </c:pt>
                <c:pt idx="453">
                  <c:v>36480</c:v>
                </c:pt>
                <c:pt idx="454">
                  <c:v>36560</c:v>
                </c:pt>
                <c:pt idx="455">
                  <c:v>36640</c:v>
                </c:pt>
                <c:pt idx="456">
                  <c:v>36720</c:v>
                </c:pt>
                <c:pt idx="457">
                  <c:v>36800</c:v>
                </c:pt>
                <c:pt idx="458">
                  <c:v>36880</c:v>
                </c:pt>
                <c:pt idx="459">
                  <c:v>36960</c:v>
                </c:pt>
                <c:pt idx="460">
                  <c:v>37040</c:v>
                </c:pt>
                <c:pt idx="461">
                  <c:v>37120</c:v>
                </c:pt>
                <c:pt idx="462">
                  <c:v>37200</c:v>
                </c:pt>
                <c:pt idx="463">
                  <c:v>37280</c:v>
                </c:pt>
                <c:pt idx="464">
                  <c:v>37360</c:v>
                </c:pt>
                <c:pt idx="465">
                  <c:v>37440</c:v>
                </c:pt>
                <c:pt idx="466">
                  <c:v>37520</c:v>
                </c:pt>
                <c:pt idx="467">
                  <c:v>37600</c:v>
                </c:pt>
                <c:pt idx="468">
                  <c:v>37680</c:v>
                </c:pt>
                <c:pt idx="469">
                  <c:v>37760</c:v>
                </c:pt>
                <c:pt idx="470">
                  <c:v>37840</c:v>
                </c:pt>
                <c:pt idx="471">
                  <c:v>37920</c:v>
                </c:pt>
                <c:pt idx="472">
                  <c:v>38000</c:v>
                </c:pt>
                <c:pt idx="473">
                  <c:v>38080</c:v>
                </c:pt>
                <c:pt idx="474">
                  <c:v>38160</c:v>
                </c:pt>
                <c:pt idx="475">
                  <c:v>38240</c:v>
                </c:pt>
                <c:pt idx="476">
                  <c:v>38320</c:v>
                </c:pt>
                <c:pt idx="477">
                  <c:v>38400</c:v>
                </c:pt>
                <c:pt idx="478">
                  <c:v>38480</c:v>
                </c:pt>
                <c:pt idx="479">
                  <c:v>38560</c:v>
                </c:pt>
                <c:pt idx="480">
                  <c:v>38640</c:v>
                </c:pt>
                <c:pt idx="481">
                  <c:v>38720</c:v>
                </c:pt>
                <c:pt idx="482">
                  <c:v>38800</c:v>
                </c:pt>
                <c:pt idx="483">
                  <c:v>38880</c:v>
                </c:pt>
                <c:pt idx="484">
                  <c:v>38960</c:v>
                </c:pt>
                <c:pt idx="485">
                  <c:v>39040</c:v>
                </c:pt>
                <c:pt idx="486">
                  <c:v>39120</c:v>
                </c:pt>
                <c:pt idx="487">
                  <c:v>39200</c:v>
                </c:pt>
                <c:pt idx="488">
                  <c:v>39280</c:v>
                </c:pt>
                <c:pt idx="489">
                  <c:v>39360</c:v>
                </c:pt>
                <c:pt idx="490">
                  <c:v>39440</c:v>
                </c:pt>
                <c:pt idx="491">
                  <c:v>39520</c:v>
                </c:pt>
                <c:pt idx="492">
                  <c:v>39600</c:v>
                </c:pt>
                <c:pt idx="493">
                  <c:v>39680</c:v>
                </c:pt>
                <c:pt idx="494">
                  <c:v>39760</c:v>
                </c:pt>
                <c:pt idx="495">
                  <c:v>39840</c:v>
                </c:pt>
                <c:pt idx="496">
                  <c:v>39920</c:v>
                </c:pt>
                <c:pt idx="497">
                  <c:v>40000</c:v>
                </c:pt>
                <c:pt idx="498">
                  <c:v>40080</c:v>
                </c:pt>
                <c:pt idx="499">
                  <c:v>40160</c:v>
                </c:pt>
                <c:pt idx="500">
                  <c:v>40240</c:v>
                </c:pt>
                <c:pt idx="501">
                  <c:v>40320</c:v>
                </c:pt>
                <c:pt idx="502">
                  <c:v>40400</c:v>
                </c:pt>
                <c:pt idx="503">
                  <c:v>40480</c:v>
                </c:pt>
                <c:pt idx="504">
                  <c:v>40560</c:v>
                </c:pt>
                <c:pt idx="505">
                  <c:v>40640</c:v>
                </c:pt>
                <c:pt idx="506">
                  <c:v>40720</c:v>
                </c:pt>
                <c:pt idx="507">
                  <c:v>40800</c:v>
                </c:pt>
                <c:pt idx="508">
                  <c:v>40880</c:v>
                </c:pt>
                <c:pt idx="509">
                  <c:v>40960</c:v>
                </c:pt>
                <c:pt idx="510">
                  <c:v>41040</c:v>
                </c:pt>
                <c:pt idx="511">
                  <c:v>41120</c:v>
                </c:pt>
                <c:pt idx="512">
                  <c:v>41200</c:v>
                </c:pt>
                <c:pt idx="513">
                  <c:v>41280</c:v>
                </c:pt>
                <c:pt idx="514">
                  <c:v>41360</c:v>
                </c:pt>
                <c:pt idx="515">
                  <c:v>41440</c:v>
                </c:pt>
                <c:pt idx="516">
                  <c:v>41520</c:v>
                </c:pt>
                <c:pt idx="517">
                  <c:v>41600</c:v>
                </c:pt>
                <c:pt idx="518">
                  <c:v>41680</c:v>
                </c:pt>
                <c:pt idx="519">
                  <c:v>41760</c:v>
                </c:pt>
                <c:pt idx="520">
                  <c:v>41840</c:v>
                </c:pt>
                <c:pt idx="521">
                  <c:v>41920</c:v>
                </c:pt>
                <c:pt idx="522">
                  <c:v>42000</c:v>
                </c:pt>
                <c:pt idx="523">
                  <c:v>42080</c:v>
                </c:pt>
                <c:pt idx="524">
                  <c:v>42160</c:v>
                </c:pt>
                <c:pt idx="525">
                  <c:v>42240</c:v>
                </c:pt>
                <c:pt idx="526">
                  <c:v>42320</c:v>
                </c:pt>
                <c:pt idx="527">
                  <c:v>42400</c:v>
                </c:pt>
                <c:pt idx="528">
                  <c:v>42480</c:v>
                </c:pt>
                <c:pt idx="529">
                  <c:v>42560</c:v>
                </c:pt>
                <c:pt idx="530">
                  <c:v>42640</c:v>
                </c:pt>
                <c:pt idx="531">
                  <c:v>42720</c:v>
                </c:pt>
                <c:pt idx="532">
                  <c:v>42800</c:v>
                </c:pt>
                <c:pt idx="533">
                  <c:v>42880</c:v>
                </c:pt>
                <c:pt idx="534">
                  <c:v>42960</c:v>
                </c:pt>
                <c:pt idx="535">
                  <c:v>43040</c:v>
                </c:pt>
                <c:pt idx="536">
                  <c:v>43120</c:v>
                </c:pt>
                <c:pt idx="537">
                  <c:v>43200</c:v>
                </c:pt>
                <c:pt idx="538">
                  <c:v>43280</c:v>
                </c:pt>
                <c:pt idx="539">
                  <c:v>43360</c:v>
                </c:pt>
                <c:pt idx="540">
                  <c:v>43440</c:v>
                </c:pt>
                <c:pt idx="541">
                  <c:v>43520</c:v>
                </c:pt>
                <c:pt idx="542">
                  <c:v>43600</c:v>
                </c:pt>
                <c:pt idx="543">
                  <c:v>43680</c:v>
                </c:pt>
                <c:pt idx="544">
                  <c:v>43760</c:v>
                </c:pt>
                <c:pt idx="545">
                  <c:v>43840</c:v>
                </c:pt>
                <c:pt idx="546">
                  <c:v>43920</c:v>
                </c:pt>
                <c:pt idx="547">
                  <c:v>44000</c:v>
                </c:pt>
                <c:pt idx="548">
                  <c:v>44080</c:v>
                </c:pt>
                <c:pt idx="549">
                  <c:v>44160</c:v>
                </c:pt>
                <c:pt idx="550">
                  <c:v>44240</c:v>
                </c:pt>
                <c:pt idx="551">
                  <c:v>44320</c:v>
                </c:pt>
                <c:pt idx="552">
                  <c:v>44400</c:v>
                </c:pt>
                <c:pt idx="553">
                  <c:v>44480</c:v>
                </c:pt>
                <c:pt idx="554">
                  <c:v>44560</c:v>
                </c:pt>
                <c:pt idx="555">
                  <c:v>44640</c:v>
                </c:pt>
                <c:pt idx="556">
                  <c:v>44720</c:v>
                </c:pt>
                <c:pt idx="557">
                  <c:v>44800</c:v>
                </c:pt>
                <c:pt idx="558">
                  <c:v>44880</c:v>
                </c:pt>
                <c:pt idx="559">
                  <c:v>44960</c:v>
                </c:pt>
                <c:pt idx="560">
                  <c:v>45040</c:v>
                </c:pt>
                <c:pt idx="561">
                  <c:v>45120</c:v>
                </c:pt>
                <c:pt idx="562">
                  <c:v>45200</c:v>
                </c:pt>
                <c:pt idx="563">
                  <c:v>45280</c:v>
                </c:pt>
                <c:pt idx="564">
                  <c:v>45360</c:v>
                </c:pt>
                <c:pt idx="565">
                  <c:v>45440</c:v>
                </c:pt>
                <c:pt idx="566">
                  <c:v>45520</c:v>
                </c:pt>
                <c:pt idx="567">
                  <c:v>45600</c:v>
                </c:pt>
                <c:pt idx="568">
                  <c:v>45680</c:v>
                </c:pt>
                <c:pt idx="569">
                  <c:v>45760</c:v>
                </c:pt>
                <c:pt idx="570">
                  <c:v>45840</c:v>
                </c:pt>
                <c:pt idx="571">
                  <c:v>45920</c:v>
                </c:pt>
                <c:pt idx="572">
                  <c:v>46000</c:v>
                </c:pt>
                <c:pt idx="573">
                  <c:v>46080</c:v>
                </c:pt>
                <c:pt idx="574">
                  <c:v>46160</c:v>
                </c:pt>
                <c:pt idx="575">
                  <c:v>46240</c:v>
                </c:pt>
                <c:pt idx="576">
                  <c:v>46320</c:v>
                </c:pt>
                <c:pt idx="577">
                  <c:v>46400</c:v>
                </c:pt>
                <c:pt idx="578">
                  <c:v>46480</c:v>
                </c:pt>
                <c:pt idx="579">
                  <c:v>46560</c:v>
                </c:pt>
                <c:pt idx="580">
                  <c:v>46640</c:v>
                </c:pt>
                <c:pt idx="581">
                  <c:v>46720</c:v>
                </c:pt>
                <c:pt idx="582">
                  <c:v>46800</c:v>
                </c:pt>
                <c:pt idx="583">
                  <c:v>46880</c:v>
                </c:pt>
                <c:pt idx="584">
                  <c:v>46960</c:v>
                </c:pt>
                <c:pt idx="585">
                  <c:v>47040</c:v>
                </c:pt>
                <c:pt idx="586">
                  <c:v>47120</c:v>
                </c:pt>
                <c:pt idx="587">
                  <c:v>47200</c:v>
                </c:pt>
                <c:pt idx="588">
                  <c:v>47280</c:v>
                </c:pt>
                <c:pt idx="589">
                  <c:v>47360</c:v>
                </c:pt>
                <c:pt idx="590">
                  <c:v>47440</c:v>
                </c:pt>
                <c:pt idx="591">
                  <c:v>47520</c:v>
                </c:pt>
                <c:pt idx="592">
                  <c:v>47600</c:v>
                </c:pt>
                <c:pt idx="593">
                  <c:v>47680</c:v>
                </c:pt>
                <c:pt idx="594">
                  <c:v>47760</c:v>
                </c:pt>
                <c:pt idx="595">
                  <c:v>47840</c:v>
                </c:pt>
                <c:pt idx="596">
                  <c:v>47920</c:v>
                </c:pt>
                <c:pt idx="597">
                  <c:v>48000</c:v>
                </c:pt>
                <c:pt idx="598">
                  <c:v>48080</c:v>
                </c:pt>
                <c:pt idx="599">
                  <c:v>48160</c:v>
                </c:pt>
                <c:pt idx="600">
                  <c:v>48240</c:v>
                </c:pt>
                <c:pt idx="601">
                  <c:v>48320</c:v>
                </c:pt>
                <c:pt idx="602">
                  <c:v>48400</c:v>
                </c:pt>
                <c:pt idx="603">
                  <c:v>48480</c:v>
                </c:pt>
                <c:pt idx="604">
                  <c:v>48560</c:v>
                </c:pt>
                <c:pt idx="605">
                  <c:v>48640</c:v>
                </c:pt>
                <c:pt idx="606">
                  <c:v>48720</c:v>
                </c:pt>
                <c:pt idx="607">
                  <c:v>48800</c:v>
                </c:pt>
                <c:pt idx="608">
                  <c:v>48880</c:v>
                </c:pt>
                <c:pt idx="609">
                  <c:v>48960</c:v>
                </c:pt>
                <c:pt idx="610">
                  <c:v>49040</c:v>
                </c:pt>
                <c:pt idx="611">
                  <c:v>49120</c:v>
                </c:pt>
                <c:pt idx="612">
                  <c:v>49200</c:v>
                </c:pt>
                <c:pt idx="613">
                  <c:v>49280</c:v>
                </c:pt>
                <c:pt idx="614">
                  <c:v>49360</c:v>
                </c:pt>
                <c:pt idx="615">
                  <c:v>49440</c:v>
                </c:pt>
                <c:pt idx="616">
                  <c:v>49520</c:v>
                </c:pt>
                <c:pt idx="617">
                  <c:v>49600</c:v>
                </c:pt>
                <c:pt idx="618">
                  <c:v>49680</c:v>
                </c:pt>
                <c:pt idx="619">
                  <c:v>49760</c:v>
                </c:pt>
                <c:pt idx="620">
                  <c:v>49840</c:v>
                </c:pt>
                <c:pt idx="621">
                  <c:v>49920</c:v>
                </c:pt>
                <c:pt idx="622">
                  <c:v>50000</c:v>
                </c:pt>
                <c:pt idx="623">
                  <c:v>50080</c:v>
                </c:pt>
                <c:pt idx="624">
                  <c:v>50160</c:v>
                </c:pt>
                <c:pt idx="625">
                  <c:v>50240</c:v>
                </c:pt>
                <c:pt idx="626">
                  <c:v>50320</c:v>
                </c:pt>
                <c:pt idx="627">
                  <c:v>50400</c:v>
                </c:pt>
                <c:pt idx="628">
                  <c:v>50480</c:v>
                </c:pt>
                <c:pt idx="629">
                  <c:v>50560</c:v>
                </c:pt>
                <c:pt idx="630">
                  <c:v>50640</c:v>
                </c:pt>
                <c:pt idx="631">
                  <c:v>50720</c:v>
                </c:pt>
                <c:pt idx="632">
                  <c:v>50800</c:v>
                </c:pt>
                <c:pt idx="633">
                  <c:v>50880</c:v>
                </c:pt>
                <c:pt idx="634">
                  <c:v>50960</c:v>
                </c:pt>
                <c:pt idx="635">
                  <c:v>51040</c:v>
                </c:pt>
                <c:pt idx="636">
                  <c:v>51120</c:v>
                </c:pt>
                <c:pt idx="637">
                  <c:v>51200</c:v>
                </c:pt>
                <c:pt idx="638">
                  <c:v>51280</c:v>
                </c:pt>
                <c:pt idx="639">
                  <c:v>51360</c:v>
                </c:pt>
                <c:pt idx="640">
                  <c:v>51440</c:v>
                </c:pt>
                <c:pt idx="641">
                  <c:v>51520</c:v>
                </c:pt>
                <c:pt idx="642">
                  <c:v>51600</c:v>
                </c:pt>
                <c:pt idx="643">
                  <c:v>51680</c:v>
                </c:pt>
                <c:pt idx="644">
                  <c:v>51760</c:v>
                </c:pt>
                <c:pt idx="645">
                  <c:v>51840</c:v>
                </c:pt>
                <c:pt idx="646">
                  <c:v>51920</c:v>
                </c:pt>
                <c:pt idx="647">
                  <c:v>52000</c:v>
                </c:pt>
                <c:pt idx="648">
                  <c:v>52080</c:v>
                </c:pt>
                <c:pt idx="649">
                  <c:v>52160</c:v>
                </c:pt>
                <c:pt idx="650">
                  <c:v>52240</c:v>
                </c:pt>
                <c:pt idx="651">
                  <c:v>52320</c:v>
                </c:pt>
                <c:pt idx="652">
                  <c:v>52400</c:v>
                </c:pt>
                <c:pt idx="653">
                  <c:v>52480</c:v>
                </c:pt>
                <c:pt idx="654">
                  <c:v>52560</c:v>
                </c:pt>
                <c:pt idx="655">
                  <c:v>52640</c:v>
                </c:pt>
                <c:pt idx="656">
                  <c:v>52720</c:v>
                </c:pt>
                <c:pt idx="657">
                  <c:v>52800</c:v>
                </c:pt>
                <c:pt idx="658">
                  <c:v>52880</c:v>
                </c:pt>
                <c:pt idx="659">
                  <c:v>52960</c:v>
                </c:pt>
                <c:pt idx="660">
                  <c:v>53040</c:v>
                </c:pt>
                <c:pt idx="661">
                  <c:v>53120</c:v>
                </c:pt>
                <c:pt idx="662">
                  <c:v>53200</c:v>
                </c:pt>
                <c:pt idx="663">
                  <c:v>53280</c:v>
                </c:pt>
                <c:pt idx="664">
                  <c:v>53360</c:v>
                </c:pt>
                <c:pt idx="665">
                  <c:v>53440</c:v>
                </c:pt>
                <c:pt idx="666">
                  <c:v>53520</c:v>
                </c:pt>
                <c:pt idx="667">
                  <c:v>53600</c:v>
                </c:pt>
                <c:pt idx="668">
                  <c:v>53680</c:v>
                </c:pt>
                <c:pt idx="669">
                  <c:v>53760</c:v>
                </c:pt>
                <c:pt idx="670">
                  <c:v>53840</c:v>
                </c:pt>
                <c:pt idx="671">
                  <c:v>53920</c:v>
                </c:pt>
                <c:pt idx="672">
                  <c:v>54000</c:v>
                </c:pt>
                <c:pt idx="673">
                  <c:v>54080</c:v>
                </c:pt>
                <c:pt idx="674">
                  <c:v>54160</c:v>
                </c:pt>
                <c:pt idx="675">
                  <c:v>54240</c:v>
                </c:pt>
                <c:pt idx="676">
                  <c:v>54320</c:v>
                </c:pt>
                <c:pt idx="677">
                  <c:v>54400</c:v>
                </c:pt>
                <c:pt idx="678">
                  <c:v>54480</c:v>
                </c:pt>
                <c:pt idx="679">
                  <c:v>54560</c:v>
                </c:pt>
                <c:pt idx="680">
                  <c:v>54640</c:v>
                </c:pt>
                <c:pt idx="681">
                  <c:v>54720</c:v>
                </c:pt>
                <c:pt idx="682">
                  <c:v>54800</c:v>
                </c:pt>
                <c:pt idx="683">
                  <c:v>54880</c:v>
                </c:pt>
                <c:pt idx="684">
                  <c:v>54960</c:v>
                </c:pt>
                <c:pt idx="685">
                  <c:v>55040</c:v>
                </c:pt>
                <c:pt idx="686">
                  <c:v>55120</c:v>
                </c:pt>
                <c:pt idx="687">
                  <c:v>55200</c:v>
                </c:pt>
                <c:pt idx="688">
                  <c:v>55280</c:v>
                </c:pt>
                <c:pt idx="689">
                  <c:v>55360</c:v>
                </c:pt>
                <c:pt idx="690">
                  <c:v>55440</c:v>
                </c:pt>
                <c:pt idx="691">
                  <c:v>55520</c:v>
                </c:pt>
                <c:pt idx="692">
                  <c:v>55600</c:v>
                </c:pt>
                <c:pt idx="693">
                  <c:v>55680</c:v>
                </c:pt>
                <c:pt idx="694">
                  <c:v>55760</c:v>
                </c:pt>
                <c:pt idx="695">
                  <c:v>55840</c:v>
                </c:pt>
                <c:pt idx="696">
                  <c:v>55920</c:v>
                </c:pt>
                <c:pt idx="697">
                  <c:v>56000</c:v>
                </c:pt>
                <c:pt idx="698">
                  <c:v>56080</c:v>
                </c:pt>
                <c:pt idx="699">
                  <c:v>56160</c:v>
                </c:pt>
                <c:pt idx="700">
                  <c:v>56240</c:v>
                </c:pt>
                <c:pt idx="701">
                  <c:v>56320</c:v>
                </c:pt>
                <c:pt idx="702">
                  <c:v>56400</c:v>
                </c:pt>
                <c:pt idx="703">
                  <c:v>56480</c:v>
                </c:pt>
                <c:pt idx="704">
                  <c:v>56560</c:v>
                </c:pt>
                <c:pt idx="705">
                  <c:v>56640</c:v>
                </c:pt>
                <c:pt idx="706">
                  <c:v>56720</c:v>
                </c:pt>
                <c:pt idx="707">
                  <c:v>56800</c:v>
                </c:pt>
                <c:pt idx="708">
                  <c:v>56880</c:v>
                </c:pt>
                <c:pt idx="709">
                  <c:v>56960</c:v>
                </c:pt>
                <c:pt idx="710">
                  <c:v>57040</c:v>
                </c:pt>
                <c:pt idx="711">
                  <c:v>57120</c:v>
                </c:pt>
                <c:pt idx="712">
                  <c:v>57200</c:v>
                </c:pt>
                <c:pt idx="713">
                  <c:v>57280</c:v>
                </c:pt>
                <c:pt idx="714">
                  <c:v>57360</c:v>
                </c:pt>
                <c:pt idx="715">
                  <c:v>57440</c:v>
                </c:pt>
                <c:pt idx="716">
                  <c:v>57520</c:v>
                </c:pt>
                <c:pt idx="717">
                  <c:v>57600</c:v>
                </c:pt>
                <c:pt idx="718">
                  <c:v>57680</c:v>
                </c:pt>
                <c:pt idx="719">
                  <c:v>57760</c:v>
                </c:pt>
                <c:pt idx="720">
                  <c:v>57840</c:v>
                </c:pt>
                <c:pt idx="721">
                  <c:v>57920</c:v>
                </c:pt>
                <c:pt idx="722">
                  <c:v>58000</c:v>
                </c:pt>
                <c:pt idx="723">
                  <c:v>58080</c:v>
                </c:pt>
                <c:pt idx="724">
                  <c:v>58160</c:v>
                </c:pt>
                <c:pt idx="725">
                  <c:v>58240</c:v>
                </c:pt>
                <c:pt idx="726">
                  <c:v>58320</c:v>
                </c:pt>
                <c:pt idx="727">
                  <c:v>58400</c:v>
                </c:pt>
                <c:pt idx="728">
                  <c:v>58480</c:v>
                </c:pt>
                <c:pt idx="729">
                  <c:v>58560</c:v>
                </c:pt>
                <c:pt idx="730">
                  <c:v>58640</c:v>
                </c:pt>
                <c:pt idx="731">
                  <c:v>58720</c:v>
                </c:pt>
                <c:pt idx="732">
                  <c:v>58800</c:v>
                </c:pt>
                <c:pt idx="733">
                  <c:v>58880</c:v>
                </c:pt>
                <c:pt idx="734">
                  <c:v>58960</c:v>
                </c:pt>
                <c:pt idx="735">
                  <c:v>59040</c:v>
                </c:pt>
                <c:pt idx="736">
                  <c:v>59120</c:v>
                </c:pt>
                <c:pt idx="737">
                  <c:v>59200</c:v>
                </c:pt>
                <c:pt idx="738">
                  <c:v>59280</c:v>
                </c:pt>
                <c:pt idx="739">
                  <c:v>59360</c:v>
                </c:pt>
                <c:pt idx="740">
                  <c:v>59440</c:v>
                </c:pt>
                <c:pt idx="741">
                  <c:v>59520</c:v>
                </c:pt>
                <c:pt idx="742">
                  <c:v>59600</c:v>
                </c:pt>
                <c:pt idx="743">
                  <c:v>59680</c:v>
                </c:pt>
                <c:pt idx="744">
                  <c:v>59760</c:v>
                </c:pt>
                <c:pt idx="745">
                  <c:v>59840</c:v>
                </c:pt>
                <c:pt idx="746">
                  <c:v>59920</c:v>
                </c:pt>
                <c:pt idx="747">
                  <c:v>60000</c:v>
                </c:pt>
                <c:pt idx="748">
                  <c:v>60080</c:v>
                </c:pt>
                <c:pt idx="749">
                  <c:v>60160</c:v>
                </c:pt>
                <c:pt idx="750">
                  <c:v>60240</c:v>
                </c:pt>
                <c:pt idx="751">
                  <c:v>60320</c:v>
                </c:pt>
                <c:pt idx="752">
                  <c:v>60400</c:v>
                </c:pt>
                <c:pt idx="753">
                  <c:v>60480</c:v>
                </c:pt>
                <c:pt idx="754">
                  <c:v>60560</c:v>
                </c:pt>
                <c:pt idx="755">
                  <c:v>60640</c:v>
                </c:pt>
                <c:pt idx="756">
                  <c:v>60720</c:v>
                </c:pt>
                <c:pt idx="757">
                  <c:v>60800</c:v>
                </c:pt>
                <c:pt idx="758">
                  <c:v>60880</c:v>
                </c:pt>
                <c:pt idx="759">
                  <c:v>60960</c:v>
                </c:pt>
                <c:pt idx="760">
                  <c:v>61040</c:v>
                </c:pt>
                <c:pt idx="761">
                  <c:v>61120</c:v>
                </c:pt>
                <c:pt idx="762">
                  <c:v>61200</c:v>
                </c:pt>
                <c:pt idx="763">
                  <c:v>61280</c:v>
                </c:pt>
                <c:pt idx="764">
                  <c:v>61360</c:v>
                </c:pt>
                <c:pt idx="765">
                  <c:v>61440</c:v>
                </c:pt>
                <c:pt idx="766">
                  <c:v>61520</c:v>
                </c:pt>
                <c:pt idx="767">
                  <c:v>61600</c:v>
                </c:pt>
                <c:pt idx="768">
                  <c:v>61680</c:v>
                </c:pt>
                <c:pt idx="769">
                  <c:v>61760</c:v>
                </c:pt>
                <c:pt idx="770">
                  <c:v>61840</c:v>
                </c:pt>
                <c:pt idx="771">
                  <c:v>61920</c:v>
                </c:pt>
                <c:pt idx="772">
                  <c:v>62000</c:v>
                </c:pt>
                <c:pt idx="773">
                  <c:v>62080</c:v>
                </c:pt>
                <c:pt idx="774">
                  <c:v>62160</c:v>
                </c:pt>
                <c:pt idx="775">
                  <c:v>62240</c:v>
                </c:pt>
                <c:pt idx="776">
                  <c:v>62320</c:v>
                </c:pt>
                <c:pt idx="777">
                  <c:v>62400</c:v>
                </c:pt>
                <c:pt idx="778">
                  <c:v>62480</c:v>
                </c:pt>
                <c:pt idx="779">
                  <c:v>62560</c:v>
                </c:pt>
                <c:pt idx="780">
                  <c:v>62640</c:v>
                </c:pt>
                <c:pt idx="781">
                  <c:v>62720</c:v>
                </c:pt>
                <c:pt idx="782">
                  <c:v>62800</c:v>
                </c:pt>
                <c:pt idx="783">
                  <c:v>62880</c:v>
                </c:pt>
                <c:pt idx="784">
                  <c:v>62960</c:v>
                </c:pt>
                <c:pt idx="785">
                  <c:v>63040</c:v>
                </c:pt>
                <c:pt idx="786">
                  <c:v>63120</c:v>
                </c:pt>
                <c:pt idx="787">
                  <c:v>63200</c:v>
                </c:pt>
                <c:pt idx="788">
                  <c:v>63280</c:v>
                </c:pt>
                <c:pt idx="789">
                  <c:v>63360</c:v>
                </c:pt>
                <c:pt idx="790">
                  <c:v>63440</c:v>
                </c:pt>
                <c:pt idx="791">
                  <c:v>63520</c:v>
                </c:pt>
                <c:pt idx="792">
                  <c:v>63600</c:v>
                </c:pt>
                <c:pt idx="793">
                  <c:v>63680</c:v>
                </c:pt>
                <c:pt idx="794">
                  <c:v>63760</c:v>
                </c:pt>
                <c:pt idx="795">
                  <c:v>63840</c:v>
                </c:pt>
                <c:pt idx="796">
                  <c:v>63920</c:v>
                </c:pt>
                <c:pt idx="797">
                  <c:v>64000</c:v>
                </c:pt>
                <c:pt idx="798">
                  <c:v>64080</c:v>
                </c:pt>
                <c:pt idx="799">
                  <c:v>64160</c:v>
                </c:pt>
                <c:pt idx="800">
                  <c:v>64240</c:v>
                </c:pt>
                <c:pt idx="801">
                  <c:v>64320</c:v>
                </c:pt>
                <c:pt idx="802">
                  <c:v>64400</c:v>
                </c:pt>
                <c:pt idx="803">
                  <c:v>64480</c:v>
                </c:pt>
                <c:pt idx="804">
                  <c:v>64560</c:v>
                </c:pt>
                <c:pt idx="805">
                  <c:v>64640</c:v>
                </c:pt>
                <c:pt idx="806">
                  <c:v>64720</c:v>
                </c:pt>
                <c:pt idx="807">
                  <c:v>64800</c:v>
                </c:pt>
                <c:pt idx="808">
                  <c:v>64880</c:v>
                </c:pt>
                <c:pt idx="809">
                  <c:v>64960</c:v>
                </c:pt>
                <c:pt idx="810">
                  <c:v>65040</c:v>
                </c:pt>
                <c:pt idx="811">
                  <c:v>65120</c:v>
                </c:pt>
                <c:pt idx="812">
                  <c:v>65200</c:v>
                </c:pt>
                <c:pt idx="813">
                  <c:v>65280</c:v>
                </c:pt>
                <c:pt idx="814">
                  <c:v>65360</c:v>
                </c:pt>
                <c:pt idx="815">
                  <c:v>65440</c:v>
                </c:pt>
                <c:pt idx="816">
                  <c:v>65520</c:v>
                </c:pt>
                <c:pt idx="817">
                  <c:v>65600</c:v>
                </c:pt>
                <c:pt idx="818">
                  <c:v>65680</c:v>
                </c:pt>
                <c:pt idx="819">
                  <c:v>65760</c:v>
                </c:pt>
                <c:pt idx="820">
                  <c:v>65840</c:v>
                </c:pt>
                <c:pt idx="821">
                  <c:v>65920</c:v>
                </c:pt>
                <c:pt idx="822">
                  <c:v>66000</c:v>
                </c:pt>
                <c:pt idx="823">
                  <c:v>66080</c:v>
                </c:pt>
                <c:pt idx="824">
                  <c:v>66160</c:v>
                </c:pt>
                <c:pt idx="825">
                  <c:v>66240</c:v>
                </c:pt>
                <c:pt idx="826">
                  <c:v>66320</c:v>
                </c:pt>
                <c:pt idx="827">
                  <c:v>66400</c:v>
                </c:pt>
                <c:pt idx="828">
                  <c:v>66480</c:v>
                </c:pt>
                <c:pt idx="829">
                  <c:v>66560</c:v>
                </c:pt>
                <c:pt idx="830">
                  <c:v>66640</c:v>
                </c:pt>
                <c:pt idx="831">
                  <c:v>66720</c:v>
                </c:pt>
                <c:pt idx="832">
                  <c:v>66800</c:v>
                </c:pt>
                <c:pt idx="833">
                  <c:v>66880</c:v>
                </c:pt>
                <c:pt idx="834">
                  <c:v>66960</c:v>
                </c:pt>
                <c:pt idx="835">
                  <c:v>67040</c:v>
                </c:pt>
                <c:pt idx="836">
                  <c:v>67120</c:v>
                </c:pt>
                <c:pt idx="837">
                  <c:v>67200</c:v>
                </c:pt>
                <c:pt idx="838">
                  <c:v>67280</c:v>
                </c:pt>
                <c:pt idx="839">
                  <c:v>67360</c:v>
                </c:pt>
                <c:pt idx="840">
                  <c:v>67440</c:v>
                </c:pt>
                <c:pt idx="841">
                  <c:v>67520</c:v>
                </c:pt>
                <c:pt idx="842">
                  <c:v>67600</c:v>
                </c:pt>
                <c:pt idx="843">
                  <c:v>67680</c:v>
                </c:pt>
                <c:pt idx="844">
                  <c:v>67760</c:v>
                </c:pt>
                <c:pt idx="845">
                  <c:v>67840</c:v>
                </c:pt>
                <c:pt idx="846">
                  <c:v>67920</c:v>
                </c:pt>
                <c:pt idx="847">
                  <c:v>68000</c:v>
                </c:pt>
                <c:pt idx="848">
                  <c:v>68080</c:v>
                </c:pt>
                <c:pt idx="849">
                  <c:v>68160</c:v>
                </c:pt>
                <c:pt idx="850">
                  <c:v>68240</c:v>
                </c:pt>
                <c:pt idx="851">
                  <c:v>68320</c:v>
                </c:pt>
                <c:pt idx="852">
                  <c:v>68400</c:v>
                </c:pt>
                <c:pt idx="853">
                  <c:v>68480</c:v>
                </c:pt>
                <c:pt idx="854">
                  <c:v>68560</c:v>
                </c:pt>
                <c:pt idx="855">
                  <c:v>68640</c:v>
                </c:pt>
                <c:pt idx="856">
                  <c:v>68720</c:v>
                </c:pt>
                <c:pt idx="857">
                  <c:v>68800</c:v>
                </c:pt>
                <c:pt idx="858">
                  <c:v>68880</c:v>
                </c:pt>
                <c:pt idx="859">
                  <c:v>68960</c:v>
                </c:pt>
                <c:pt idx="860">
                  <c:v>69040</c:v>
                </c:pt>
                <c:pt idx="861">
                  <c:v>69120</c:v>
                </c:pt>
                <c:pt idx="862">
                  <c:v>69200</c:v>
                </c:pt>
                <c:pt idx="863">
                  <c:v>69280</c:v>
                </c:pt>
                <c:pt idx="864">
                  <c:v>69360</c:v>
                </c:pt>
                <c:pt idx="865">
                  <c:v>69440</c:v>
                </c:pt>
                <c:pt idx="866">
                  <c:v>69520</c:v>
                </c:pt>
                <c:pt idx="867">
                  <c:v>69600</c:v>
                </c:pt>
                <c:pt idx="868">
                  <c:v>69680</c:v>
                </c:pt>
                <c:pt idx="869">
                  <c:v>69760</c:v>
                </c:pt>
                <c:pt idx="870">
                  <c:v>69840</c:v>
                </c:pt>
                <c:pt idx="871">
                  <c:v>69920</c:v>
                </c:pt>
                <c:pt idx="872">
                  <c:v>70000</c:v>
                </c:pt>
                <c:pt idx="873">
                  <c:v>70080</c:v>
                </c:pt>
                <c:pt idx="874">
                  <c:v>70160</c:v>
                </c:pt>
                <c:pt idx="875">
                  <c:v>70240</c:v>
                </c:pt>
                <c:pt idx="876">
                  <c:v>70320</c:v>
                </c:pt>
                <c:pt idx="877">
                  <c:v>70400</c:v>
                </c:pt>
                <c:pt idx="878">
                  <c:v>70480</c:v>
                </c:pt>
                <c:pt idx="879">
                  <c:v>70560</c:v>
                </c:pt>
                <c:pt idx="880">
                  <c:v>70640</c:v>
                </c:pt>
                <c:pt idx="881">
                  <c:v>70720</c:v>
                </c:pt>
                <c:pt idx="882">
                  <c:v>70800</c:v>
                </c:pt>
                <c:pt idx="883">
                  <c:v>70880</c:v>
                </c:pt>
                <c:pt idx="884">
                  <c:v>70960</c:v>
                </c:pt>
                <c:pt idx="885">
                  <c:v>71040</c:v>
                </c:pt>
                <c:pt idx="886">
                  <c:v>71120</c:v>
                </c:pt>
                <c:pt idx="887">
                  <c:v>71200</c:v>
                </c:pt>
                <c:pt idx="888">
                  <c:v>71280</c:v>
                </c:pt>
                <c:pt idx="889">
                  <c:v>71360</c:v>
                </c:pt>
                <c:pt idx="890">
                  <c:v>71440</c:v>
                </c:pt>
                <c:pt idx="891">
                  <c:v>71520</c:v>
                </c:pt>
                <c:pt idx="892">
                  <c:v>71600</c:v>
                </c:pt>
                <c:pt idx="893">
                  <c:v>71680</c:v>
                </c:pt>
                <c:pt idx="894">
                  <c:v>71760</c:v>
                </c:pt>
                <c:pt idx="895">
                  <c:v>71840</c:v>
                </c:pt>
                <c:pt idx="896">
                  <c:v>71920</c:v>
                </c:pt>
                <c:pt idx="897">
                  <c:v>72000</c:v>
                </c:pt>
                <c:pt idx="898">
                  <c:v>72080</c:v>
                </c:pt>
                <c:pt idx="899">
                  <c:v>72160</c:v>
                </c:pt>
                <c:pt idx="900">
                  <c:v>72240</c:v>
                </c:pt>
                <c:pt idx="901">
                  <c:v>72320</c:v>
                </c:pt>
                <c:pt idx="902">
                  <c:v>72400</c:v>
                </c:pt>
                <c:pt idx="903">
                  <c:v>72480</c:v>
                </c:pt>
                <c:pt idx="904">
                  <c:v>72560</c:v>
                </c:pt>
                <c:pt idx="905">
                  <c:v>72640</c:v>
                </c:pt>
                <c:pt idx="906">
                  <c:v>72720</c:v>
                </c:pt>
                <c:pt idx="907">
                  <c:v>72800</c:v>
                </c:pt>
                <c:pt idx="908">
                  <c:v>72880</c:v>
                </c:pt>
                <c:pt idx="909">
                  <c:v>72960</c:v>
                </c:pt>
                <c:pt idx="910">
                  <c:v>73040</c:v>
                </c:pt>
                <c:pt idx="911">
                  <c:v>73120</c:v>
                </c:pt>
                <c:pt idx="912">
                  <c:v>73200</c:v>
                </c:pt>
                <c:pt idx="913">
                  <c:v>73280</c:v>
                </c:pt>
                <c:pt idx="914">
                  <c:v>73360</c:v>
                </c:pt>
                <c:pt idx="915">
                  <c:v>73440</c:v>
                </c:pt>
                <c:pt idx="916">
                  <c:v>73520</c:v>
                </c:pt>
                <c:pt idx="917">
                  <c:v>73600</c:v>
                </c:pt>
                <c:pt idx="918">
                  <c:v>73680</c:v>
                </c:pt>
                <c:pt idx="919">
                  <c:v>73760</c:v>
                </c:pt>
                <c:pt idx="920">
                  <c:v>73840</c:v>
                </c:pt>
                <c:pt idx="921">
                  <c:v>73920</c:v>
                </c:pt>
                <c:pt idx="922">
                  <c:v>74000</c:v>
                </c:pt>
                <c:pt idx="923">
                  <c:v>74080</c:v>
                </c:pt>
                <c:pt idx="924">
                  <c:v>74160</c:v>
                </c:pt>
                <c:pt idx="925">
                  <c:v>74240</c:v>
                </c:pt>
                <c:pt idx="926">
                  <c:v>74320</c:v>
                </c:pt>
                <c:pt idx="927">
                  <c:v>74400</c:v>
                </c:pt>
                <c:pt idx="928">
                  <c:v>74480</c:v>
                </c:pt>
                <c:pt idx="929">
                  <c:v>74560</c:v>
                </c:pt>
                <c:pt idx="930">
                  <c:v>74640</c:v>
                </c:pt>
                <c:pt idx="931">
                  <c:v>74720</c:v>
                </c:pt>
                <c:pt idx="932">
                  <c:v>74800</c:v>
                </c:pt>
                <c:pt idx="933">
                  <c:v>74880</c:v>
                </c:pt>
                <c:pt idx="934">
                  <c:v>74960</c:v>
                </c:pt>
                <c:pt idx="935">
                  <c:v>75040</c:v>
                </c:pt>
                <c:pt idx="936">
                  <c:v>75120</c:v>
                </c:pt>
                <c:pt idx="937">
                  <c:v>75200</c:v>
                </c:pt>
                <c:pt idx="938">
                  <c:v>75280</c:v>
                </c:pt>
                <c:pt idx="939">
                  <c:v>75360</c:v>
                </c:pt>
                <c:pt idx="940">
                  <c:v>75440</c:v>
                </c:pt>
                <c:pt idx="941">
                  <c:v>75520</c:v>
                </c:pt>
                <c:pt idx="942">
                  <c:v>75600</c:v>
                </c:pt>
                <c:pt idx="943">
                  <c:v>75680</c:v>
                </c:pt>
                <c:pt idx="944">
                  <c:v>75760</c:v>
                </c:pt>
                <c:pt idx="945">
                  <c:v>75840</c:v>
                </c:pt>
                <c:pt idx="946">
                  <c:v>75920</c:v>
                </c:pt>
                <c:pt idx="947">
                  <c:v>76000</c:v>
                </c:pt>
                <c:pt idx="948">
                  <c:v>76080</c:v>
                </c:pt>
                <c:pt idx="949">
                  <c:v>76160</c:v>
                </c:pt>
                <c:pt idx="950">
                  <c:v>76240</c:v>
                </c:pt>
                <c:pt idx="951">
                  <c:v>76320</c:v>
                </c:pt>
                <c:pt idx="952">
                  <c:v>76400</c:v>
                </c:pt>
                <c:pt idx="953">
                  <c:v>76480</c:v>
                </c:pt>
                <c:pt idx="954">
                  <c:v>76560</c:v>
                </c:pt>
                <c:pt idx="955">
                  <c:v>76640</c:v>
                </c:pt>
                <c:pt idx="956">
                  <c:v>76720</c:v>
                </c:pt>
                <c:pt idx="957">
                  <c:v>76800</c:v>
                </c:pt>
                <c:pt idx="958">
                  <c:v>76880</c:v>
                </c:pt>
                <c:pt idx="959">
                  <c:v>76960</c:v>
                </c:pt>
                <c:pt idx="960">
                  <c:v>77040</c:v>
                </c:pt>
                <c:pt idx="961">
                  <c:v>77120</c:v>
                </c:pt>
                <c:pt idx="962">
                  <c:v>77200</c:v>
                </c:pt>
                <c:pt idx="963">
                  <c:v>77280</c:v>
                </c:pt>
                <c:pt idx="964">
                  <c:v>77360</c:v>
                </c:pt>
                <c:pt idx="965">
                  <c:v>77440</c:v>
                </c:pt>
                <c:pt idx="966">
                  <c:v>77520</c:v>
                </c:pt>
                <c:pt idx="967">
                  <c:v>77600</c:v>
                </c:pt>
                <c:pt idx="968">
                  <c:v>77680</c:v>
                </c:pt>
                <c:pt idx="969">
                  <c:v>77760</c:v>
                </c:pt>
                <c:pt idx="970">
                  <c:v>77840</c:v>
                </c:pt>
                <c:pt idx="971">
                  <c:v>77920</c:v>
                </c:pt>
                <c:pt idx="972">
                  <c:v>78000</c:v>
                </c:pt>
                <c:pt idx="973">
                  <c:v>78080</c:v>
                </c:pt>
                <c:pt idx="974">
                  <c:v>78160</c:v>
                </c:pt>
                <c:pt idx="975">
                  <c:v>78240</c:v>
                </c:pt>
                <c:pt idx="976">
                  <c:v>78320</c:v>
                </c:pt>
                <c:pt idx="977">
                  <c:v>78400</c:v>
                </c:pt>
                <c:pt idx="978">
                  <c:v>78480</c:v>
                </c:pt>
                <c:pt idx="979">
                  <c:v>78560</c:v>
                </c:pt>
                <c:pt idx="980">
                  <c:v>78640</c:v>
                </c:pt>
                <c:pt idx="981">
                  <c:v>78720</c:v>
                </c:pt>
                <c:pt idx="982">
                  <c:v>78800</c:v>
                </c:pt>
                <c:pt idx="983">
                  <c:v>78880</c:v>
                </c:pt>
                <c:pt idx="984">
                  <c:v>78960</c:v>
                </c:pt>
                <c:pt idx="985">
                  <c:v>79040</c:v>
                </c:pt>
                <c:pt idx="986">
                  <c:v>79120</c:v>
                </c:pt>
                <c:pt idx="987">
                  <c:v>79200</c:v>
                </c:pt>
                <c:pt idx="988">
                  <c:v>79280</c:v>
                </c:pt>
                <c:pt idx="989">
                  <c:v>79360</c:v>
                </c:pt>
                <c:pt idx="990">
                  <c:v>79440</c:v>
                </c:pt>
                <c:pt idx="991">
                  <c:v>79520</c:v>
                </c:pt>
                <c:pt idx="992">
                  <c:v>79600</c:v>
                </c:pt>
                <c:pt idx="993">
                  <c:v>79680</c:v>
                </c:pt>
                <c:pt idx="994">
                  <c:v>79760</c:v>
                </c:pt>
                <c:pt idx="995">
                  <c:v>79840</c:v>
                </c:pt>
                <c:pt idx="996">
                  <c:v>79920</c:v>
                </c:pt>
                <c:pt idx="997">
                  <c:v>80000</c:v>
                </c:pt>
                <c:pt idx="998">
                  <c:v>80080</c:v>
                </c:pt>
                <c:pt idx="999">
                  <c:v>80160</c:v>
                </c:pt>
                <c:pt idx="1000">
                  <c:v>80240</c:v>
                </c:pt>
                <c:pt idx="1001">
                  <c:v>80320</c:v>
                </c:pt>
                <c:pt idx="1002">
                  <c:v>80400</c:v>
                </c:pt>
                <c:pt idx="1003">
                  <c:v>80480</c:v>
                </c:pt>
                <c:pt idx="1004">
                  <c:v>80560</c:v>
                </c:pt>
                <c:pt idx="1005">
                  <c:v>80640</c:v>
                </c:pt>
                <c:pt idx="1006">
                  <c:v>80720</c:v>
                </c:pt>
                <c:pt idx="1007">
                  <c:v>80800</c:v>
                </c:pt>
                <c:pt idx="1008">
                  <c:v>80880</c:v>
                </c:pt>
                <c:pt idx="1009">
                  <c:v>80960</c:v>
                </c:pt>
                <c:pt idx="1010">
                  <c:v>81040</c:v>
                </c:pt>
                <c:pt idx="1011">
                  <c:v>81120</c:v>
                </c:pt>
                <c:pt idx="1012">
                  <c:v>81200</c:v>
                </c:pt>
                <c:pt idx="1013">
                  <c:v>81280</c:v>
                </c:pt>
                <c:pt idx="1014">
                  <c:v>81360</c:v>
                </c:pt>
                <c:pt idx="1015">
                  <c:v>81440</c:v>
                </c:pt>
                <c:pt idx="1016">
                  <c:v>81520</c:v>
                </c:pt>
                <c:pt idx="1017">
                  <c:v>81600</c:v>
                </c:pt>
                <c:pt idx="1018">
                  <c:v>81680</c:v>
                </c:pt>
                <c:pt idx="1019">
                  <c:v>81760</c:v>
                </c:pt>
                <c:pt idx="1020">
                  <c:v>81840</c:v>
                </c:pt>
                <c:pt idx="1021">
                  <c:v>81920</c:v>
                </c:pt>
                <c:pt idx="1022">
                  <c:v>82000</c:v>
                </c:pt>
                <c:pt idx="1023">
                  <c:v>82080</c:v>
                </c:pt>
                <c:pt idx="1024">
                  <c:v>82160</c:v>
                </c:pt>
                <c:pt idx="1025">
                  <c:v>82240</c:v>
                </c:pt>
                <c:pt idx="1026">
                  <c:v>82320</c:v>
                </c:pt>
                <c:pt idx="1027">
                  <c:v>82400</c:v>
                </c:pt>
                <c:pt idx="1028">
                  <c:v>82480</c:v>
                </c:pt>
                <c:pt idx="1029">
                  <c:v>82560</c:v>
                </c:pt>
                <c:pt idx="1030">
                  <c:v>82640</c:v>
                </c:pt>
                <c:pt idx="1031">
                  <c:v>82720</c:v>
                </c:pt>
                <c:pt idx="1032">
                  <c:v>82800</c:v>
                </c:pt>
                <c:pt idx="1033">
                  <c:v>82880</c:v>
                </c:pt>
                <c:pt idx="1034">
                  <c:v>82960</c:v>
                </c:pt>
                <c:pt idx="1035">
                  <c:v>83040</c:v>
                </c:pt>
                <c:pt idx="1036">
                  <c:v>83120</c:v>
                </c:pt>
                <c:pt idx="1037">
                  <c:v>83200</c:v>
                </c:pt>
                <c:pt idx="1038">
                  <c:v>83280</c:v>
                </c:pt>
                <c:pt idx="1039">
                  <c:v>83360</c:v>
                </c:pt>
                <c:pt idx="1040">
                  <c:v>83440</c:v>
                </c:pt>
                <c:pt idx="1041">
                  <c:v>83520</c:v>
                </c:pt>
                <c:pt idx="1042">
                  <c:v>83600</c:v>
                </c:pt>
                <c:pt idx="1043">
                  <c:v>83680</c:v>
                </c:pt>
                <c:pt idx="1044">
                  <c:v>83760</c:v>
                </c:pt>
                <c:pt idx="1045">
                  <c:v>83840</c:v>
                </c:pt>
                <c:pt idx="1046">
                  <c:v>83920</c:v>
                </c:pt>
                <c:pt idx="1047">
                  <c:v>84000</c:v>
                </c:pt>
                <c:pt idx="1048">
                  <c:v>84080</c:v>
                </c:pt>
                <c:pt idx="1049">
                  <c:v>84160</c:v>
                </c:pt>
                <c:pt idx="1050">
                  <c:v>84240</c:v>
                </c:pt>
                <c:pt idx="1051">
                  <c:v>84320</c:v>
                </c:pt>
                <c:pt idx="1052">
                  <c:v>84400</c:v>
                </c:pt>
                <c:pt idx="1053">
                  <c:v>84480</c:v>
                </c:pt>
                <c:pt idx="1054">
                  <c:v>84560</c:v>
                </c:pt>
                <c:pt idx="1055">
                  <c:v>84640</c:v>
                </c:pt>
                <c:pt idx="1056">
                  <c:v>84720</c:v>
                </c:pt>
                <c:pt idx="1057">
                  <c:v>84800</c:v>
                </c:pt>
                <c:pt idx="1058">
                  <c:v>84880</c:v>
                </c:pt>
                <c:pt idx="1059">
                  <c:v>84960</c:v>
                </c:pt>
                <c:pt idx="1060">
                  <c:v>85040</c:v>
                </c:pt>
                <c:pt idx="1061">
                  <c:v>85120</c:v>
                </c:pt>
                <c:pt idx="1062">
                  <c:v>85200</c:v>
                </c:pt>
                <c:pt idx="1063">
                  <c:v>85280</c:v>
                </c:pt>
                <c:pt idx="1064">
                  <c:v>85360</c:v>
                </c:pt>
                <c:pt idx="1065">
                  <c:v>85440</c:v>
                </c:pt>
                <c:pt idx="1066">
                  <c:v>85520</c:v>
                </c:pt>
                <c:pt idx="1067">
                  <c:v>85600</c:v>
                </c:pt>
                <c:pt idx="1068">
                  <c:v>85680</c:v>
                </c:pt>
                <c:pt idx="1069">
                  <c:v>85760</c:v>
                </c:pt>
                <c:pt idx="1070">
                  <c:v>85840</c:v>
                </c:pt>
                <c:pt idx="1071">
                  <c:v>85920</c:v>
                </c:pt>
                <c:pt idx="1072">
                  <c:v>86000</c:v>
                </c:pt>
                <c:pt idx="1073">
                  <c:v>86080</c:v>
                </c:pt>
                <c:pt idx="1074">
                  <c:v>86160</c:v>
                </c:pt>
                <c:pt idx="1075">
                  <c:v>86240</c:v>
                </c:pt>
                <c:pt idx="1076">
                  <c:v>86320</c:v>
                </c:pt>
                <c:pt idx="1077">
                  <c:v>86400</c:v>
                </c:pt>
                <c:pt idx="1078">
                  <c:v>86480</c:v>
                </c:pt>
                <c:pt idx="1079">
                  <c:v>86560</c:v>
                </c:pt>
                <c:pt idx="1080">
                  <c:v>86640</c:v>
                </c:pt>
                <c:pt idx="1081">
                  <c:v>86720</c:v>
                </c:pt>
                <c:pt idx="1082">
                  <c:v>86800</c:v>
                </c:pt>
                <c:pt idx="1083">
                  <c:v>86880</c:v>
                </c:pt>
                <c:pt idx="1084">
                  <c:v>86960</c:v>
                </c:pt>
                <c:pt idx="1085">
                  <c:v>87040</c:v>
                </c:pt>
                <c:pt idx="1086">
                  <c:v>87120</c:v>
                </c:pt>
                <c:pt idx="1087">
                  <c:v>87200</c:v>
                </c:pt>
                <c:pt idx="1088">
                  <c:v>87280</c:v>
                </c:pt>
                <c:pt idx="1089">
                  <c:v>87360</c:v>
                </c:pt>
                <c:pt idx="1090">
                  <c:v>87440</c:v>
                </c:pt>
                <c:pt idx="1091">
                  <c:v>87520</c:v>
                </c:pt>
                <c:pt idx="1092">
                  <c:v>87600</c:v>
                </c:pt>
                <c:pt idx="1093">
                  <c:v>87680</c:v>
                </c:pt>
                <c:pt idx="1094">
                  <c:v>87760</c:v>
                </c:pt>
                <c:pt idx="1095">
                  <c:v>87840</c:v>
                </c:pt>
                <c:pt idx="1096">
                  <c:v>87920</c:v>
                </c:pt>
                <c:pt idx="1097">
                  <c:v>88000</c:v>
                </c:pt>
                <c:pt idx="1098">
                  <c:v>88080</c:v>
                </c:pt>
                <c:pt idx="1099">
                  <c:v>88160</c:v>
                </c:pt>
                <c:pt idx="1100">
                  <c:v>88240</c:v>
                </c:pt>
                <c:pt idx="1101">
                  <c:v>88320</c:v>
                </c:pt>
                <c:pt idx="1102">
                  <c:v>88400</c:v>
                </c:pt>
                <c:pt idx="1103">
                  <c:v>88480</c:v>
                </c:pt>
                <c:pt idx="1104">
                  <c:v>88560</c:v>
                </c:pt>
                <c:pt idx="1105">
                  <c:v>88640</c:v>
                </c:pt>
                <c:pt idx="1106">
                  <c:v>88720</c:v>
                </c:pt>
                <c:pt idx="1107">
                  <c:v>88800</c:v>
                </c:pt>
                <c:pt idx="1108">
                  <c:v>88880</c:v>
                </c:pt>
                <c:pt idx="1109">
                  <c:v>88960</c:v>
                </c:pt>
                <c:pt idx="1110">
                  <c:v>89040</c:v>
                </c:pt>
                <c:pt idx="1111">
                  <c:v>89120</c:v>
                </c:pt>
                <c:pt idx="1112">
                  <c:v>89200</c:v>
                </c:pt>
                <c:pt idx="1113">
                  <c:v>89280</c:v>
                </c:pt>
                <c:pt idx="1114">
                  <c:v>89360</c:v>
                </c:pt>
                <c:pt idx="1115">
                  <c:v>89440</c:v>
                </c:pt>
                <c:pt idx="1116">
                  <c:v>89520</c:v>
                </c:pt>
                <c:pt idx="1117">
                  <c:v>89600</c:v>
                </c:pt>
                <c:pt idx="1118">
                  <c:v>89680</c:v>
                </c:pt>
                <c:pt idx="1119">
                  <c:v>89760</c:v>
                </c:pt>
                <c:pt idx="1120">
                  <c:v>89840</c:v>
                </c:pt>
                <c:pt idx="1121">
                  <c:v>89920</c:v>
                </c:pt>
                <c:pt idx="1122">
                  <c:v>90000</c:v>
                </c:pt>
                <c:pt idx="1123">
                  <c:v>90080</c:v>
                </c:pt>
                <c:pt idx="1124">
                  <c:v>90160</c:v>
                </c:pt>
                <c:pt idx="1125">
                  <c:v>90240</c:v>
                </c:pt>
                <c:pt idx="1126">
                  <c:v>90320</c:v>
                </c:pt>
                <c:pt idx="1127">
                  <c:v>90400</c:v>
                </c:pt>
                <c:pt idx="1128">
                  <c:v>90480</c:v>
                </c:pt>
                <c:pt idx="1129">
                  <c:v>90560</c:v>
                </c:pt>
                <c:pt idx="1130">
                  <c:v>90640</c:v>
                </c:pt>
                <c:pt idx="1131">
                  <c:v>90720</c:v>
                </c:pt>
                <c:pt idx="1132">
                  <c:v>90800</c:v>
                </c:pt>
                <c:pt idx="1133">
                  <c:v>90880</c:v>
                </c:pt>
                <c:pt idx="1134">
                  <c:v>90960</c:v>
                </c:pt>
                <c:pt idx="1135">
                  <c:v>91040</c:v>
                </c:pt>
                <c:pt idx="1136">
                  <c:v>91120</c:v>
                </c:pt>
                <c:pt idx="1137">
                  <c:v>91200</c:v>
                </c:pt>
                <c:pt idx="1138">
                  <c:v>91280</c:v>
                </c:pt>
                <c:pt idx="1139">
                  <c:v>91360</c:v>
                </c:pt>
                <c:pt idx="1140">
                  <c:v>91440</c:v>
                </c:pt>
                <c:pt idx="1141">
                  <c:v>91520</c:v>
                </c:pt>
                <c:pt idx="1142">
                  <c:v>91600</c:v>
                </c:pt>
                <c:pt idx="1143">
                  <c:v>91680</c:v>
                </c:pt>
                <c:pt idx="1144">
                  <c:v>91760</c:v>
                </c:pt>
                <c:pt idx="1145">
                  <c:v>91840</c:v>
                </c:pt>
                <c:pt idx="1146">
                  <c:v>91920</c:v>
                </c:pt>
                <c:pt idx="1147">
                  <c:v>92000</c:v>
                </c:pt>
                <c:pt idx="1148">
                  <c:v>92080</c:v>
                </c:pt>
                <c:pt idx="1149">
                  <c:v>92160</c:v>
                </c:pt>
                <c:pt idx="1150">
                  <c:v>92240</c:v>
                </c:pt>
                <c:pt idx="1151">
                  <c:v>92320</c:v>
                </c:pt>
                <c:pt idx="1152">
                  <c:v>92400</c:v>
                </c:pt>
                <c:pt idx="1153">
                  <c:v>92480</c:v>
                </c:pt>
                <c:pt idx="1154">
                  <c:v>92560</c:v>
                </c:pt>
                <c:pt idx="1155">
                  <c:v>92640</c:v>
                </c:pt>
                <c:pt idx="1156">
                  <c:v>92720</c:v>
                </c:pt>
                <c:pt idx="1157">
                  <c:v>92800</c:v>
                </c:pt>
                <c:pt idx="1158">
                  <c:v>92880</c:v>
                </c:pt>
                <c:pt idx="1159">
                  <c:v>92960</c:v>
                </c:pt>
                <c:pt idx="1160">
                  <c:v>93040</c:v>
                </c:pt>
                <c:pt idx="1161">
                  <c:v>93120</c:v>
                </c:pt>
                <c:pt idx="1162">
                  <c:v>93200</c:v>
                </c:pt>
                <c:pt idx="1163">
                  <c:v>93280</c:v>
                </c:pt>
                <c:pt idx="1164">
                  <c:v>93360</c:v>
                </c:pt>
                <c:pt idx="1165">
                  <c:v>93440</c:v>
                </c:pt>
                <c:pt idx="1166">
                  <c:v>93520</c:v>
                </c:pt>
                <c:pt idx="1167">
                  <c:v>93600</c:v>
                </c:pt>
                <c:pt idx="1168">
                  <c:v>93680</c:v>
                </c:pt>
                <c:pt idx="1169">
                  <c:v>93760</c:v>
                </c:pt>
                <c:pt idx="1170">
                  <c:v>93840</c:v>
                </c:pt>
                <c:pt idx="1171">
                  <c:v>93920</c:v>
                </c:pt>
                <c:pt idx="1172">
                  <c:v>94000</c:v>
                </c:pt>
                <c:pt idx="1173">
                  <c:v>94080</c:v>
                </c:pt>
                <c:pt idx="1174">
                  <c:v>94160</c:v>
                </c:pt>
                <c:pt idx="1175">
                  <c:v>94240</c:v>
                </c:pt>
                <c:pt idx="1176">
                  <c:v>94320</c:v>
                </c:pt>
                <c:pt idx="1177">
                  <c:v>94400</c:v>
                </c:pt>
                <c:pt idx="1178">
                  <c:v>94480</c:v>
                </c:pt>
                <c:pt idx="1179">
                  <c:v>94560</c:v>
                </c:pt>
                <c:pt idx="1180">
                  <c:v>94640</c:v>
                </c:pt>
                <c:pt idx="1181">
                  <c:v>94720</c:v>
                </c:pt>
                <c:pt idx="1182">
                  <c:v>94800</c:v>
                </c:pt>
                <c:pt idx="1183">
                  <c:v>94880</c:v>
                </c:pt>
                <c:pt idx="1184">
                  <c:v>94960</c:v>
                </c:pt>
                <c:pt idx="1185">
                  <c:v>95040</c:v>
                </c:pt>
                <c:pt idx="1186">
                  <c:v>95120</c:v>
                </c:pt>
                <c:pt idx="1187">
                  <c:v>95200</c:v>
                </c:pt>
                <c:pt idx="1188">
                  <c:v>95280</c:v>
                </c:pt>
                <c:pt idx="1189">
                  <c:v>95360</c:v>
                </c:pt>
                <c:pt idx="1190">
                  <c:v>95440</c:v>
                </c:pt>
                <c:pt idx="1191">
                  <c:v>95520</c:v>
                </c:pt>
                <c:pt idx="1192">
                  <c:v>95600</c:v>
                </c:pt>
                <c:pt idx="1193">
                  <c:v>95680</c:v>
                </c:pt>
                <c:pt idx="1194">
                  <c:v>95760</c:v>
                </c:pt>
                <c:pt idx="1195">
                  <c:v>95840</c:v>
                </c:pt>
                <c:pt idx="1196">
                  <c:v>95920</c:v>
                </c:pt>
                <c:pt idx="1197">
                  <c:v>96000</c:v>
                </c:pt>
                <c:pt idx="1198">
                  <c:v>96080</c:v>
                </c:pt>
                <c:pt idx="1199">
                  <c:v>96160</c:v>
                </c:pt>
                <c:pt idx="1200">
                  <c:v>96240</c:v>
                </c:pt>
                <c:pt idx="1201">
                  <c:v>96320</c:v>
                </c:pt>
                <c:pt idx="1202">
                  <c:v>96400</c:v>
                </c:pt>
                <c:pt idx="1203">
                  <c:v>96480</c:v>
                </c:pt>
                <c:pt idx="1204">
                  <c:v>96560</c:v>
                </c:pt>
                <c:pt idx="1205">
                  <c:v>96640</c:v>
                </c:pt>
                <c:pt idx="1206">
                  <c:v>96720</c:v>
                </c:pt>
                <c:pt idx="1207">
                  <c:v>96800</c:v>
                </c:pt>
                <c:pt idx="1208">
                  <c:v>96880</c:v>
                </c:pt>
                <c:pt idx="1209">
                  <c:v>96960</c:v>
                </c:pt>
                <c:pt idx="1210">
                  <c:v>97040</c:v>
                </c:pt>
                <c:pt idx="1211">
                  <c:v>97120</c:v>
                </c:pt>
                <c:pt idx="1212">
                  <c:v>97200</c:v>
                </c:pt>
                <c:pt idx="1213">
                  <c:v>97280</c:v>
                </c:pt>
                <c:pt idx="1214">
                  <c:v>97360</c:v>
                </c:pt>
                <c:pt idx="1215">
                  <c:v>97440</c:v>
                </c:pt>
                <c:pt idx="1216">
                  <c:v>97520</c:v>
                </c:pt>
                <c:pt idx="1217">
                  <c:v>97600</c:v>
                </c:pt>
                <c:pt idx="1218">
                  <c:v>97680</c:v>
                </c:pt>
                <c:pt idx="1219">
                  <c:v>97760</c:v>
                </c:pt>
                <c:pt idx="1220">
                  <c:v>97840</c:v>
                </c:pt>
                <c:pt idx="1221">
                  <c:v>97920</c:v>
                </c:pt>
                <c:pt idx="1222">
                  <c:v>98000</c:v>
                </c:pt>
                <c:pt idx="1223">
                  <c:v>98080</c:v>
                </c:pt>
                <c:pt idx="1224">
                  <c:v>98160</c:v>
                </c:pt>
                <c:pt idx="1225">
                  <c:v>98240</c:v>
                </c:pt>
                <c:pt idx="1226">
                  <c:v>98320</c:v>
                </c:pt>
                <c:pt idx="1227">
                  <c:v>98400</c:v>
                </c:pt>
                <c:pt idx="1228">
                  <c:v>98480</c:v>
                </c:pt>
                <c:pt idx="1229">
                  <c:v>98560</c:v>
                </c:pt>
                <c:pt idx="1230">
                  <c:v>98640</c:v>
                </c:pt>
                <c:pt idx="1231">
                  <c:v>98720</c:v>
                </c:pt>
                <c:pt idx="1232">
                  <c:v>98800</c:v>
                </c:pt>
                <c:pt idx="1233">
                  <c:v>98880</c:v>
                </c:pt>
                <c:pt idx="1234">
                  <c:v>98960</c:v>
                </c:pt>
                <c:pt idx="1235">
                  <c:v>99040</c:v>
                </c:pt>
                <c:pt idx="1236">
                  <c:v>99120</c:v>
                </c:pt>
                <c:pt idx="1237">
                  <c:v>99200</c:v>
                </c:pt>
                <c:pt idx="1238">
                  <c:v>99280</c:v>
                </c:pt>
                <c:pt idx="1239">
                  <c:v>99360</c:v>
                </c:pt>
                <c:pt idx="1240">
                  <c:v>99440</c:v>
                </c:pt>
                <c:pt idx="1241">
                  <c:v>99520</c:v>
                </c:pt>
                <c:pt idx="1242">
                  <c:v>99600</c:v>
                </c:pt>
                <c:pt idx="1243">
                  <c:v>99680</c:v>
                </c:pt>
                <c:pt idx="1244">
                  <c:v>99760</c:v>
                </c:pt>
                <c:pt idx="1245">
                  <c:v>99840</c:v>
                </c:pt>
                <c:pt idx="1246">
                  <c:v>99920</c:v>
                </c:pt>
                <c:pt idx="1247">
                  <c:v>100000</c:v>
                </c:pt>
              </c:numCache>
            </c:numRef>
          </c:xVal>
          <c:yVal>
            <c:numRef>
              <c:f>Sheet1!$H$2:$H$1249</c:f>
              <c:numCache>
                <c:formatCode>General</c:formatCode>
                <c:ptCount val="1248"/>
                <c:pt idx="0">
                  <c:v>9.6242424184625808</c:v>
                </c:pt>
                <c:pt idx="1">
                  <c:v>12.571665267944336</c:v>
                </c:pt>
                <c:pt idx="2">
                  <c:v>14.762562465667724</c:v>
                </c:pt>
                <c:pt idx="3">
                  <c:v>16.181107645034789</c:v>
                </c:pt>
                <c:pt idx="4">
                  <c:v>17.086348333358764</c:v>
                </c:pt>
                <c:pt idx="5">
                  <c:v>17.722966861724853</c:v>
                </c:pt>
                <c:pt idx="6">
                  <c:v>18.363092422485352</c:v>
                </c:pt>
                <c:pt idx="7">
                  <c:v>19.003919620513916</c:v>
                </c:pt>
                <c:pt idx="8">
                  <c:v>19.531476068496705</c:v>
                </c:pt>
                <c:pt idx="9">
                  <c:v>20.026098833084106</c:v>
                </c:pt>
                <c:pt idx="10">
                  <c:v>20.444755353927611</c:v>
                </c:pt>
                <c:pt idx="11">
                  <c:v>20.761552906036378</c:v>
                </c:pt>
                <c:pt idx="12">
                  <c:v>21.058762893676757</c:v>
                </c:pt>
                <c:pt idx="13">
                  <c:v>21.433416166305541</c:v>
                </c:pt>
                <c:pt idx="14">
                  <c:v>21.627942657470705</c:v>
                </c:pt>
                <c:pt idx="15">
                  <c:v>21.827187881469726</c:v>
                </c:pt>
                <c:pt idx="16">
                  <c:v>22.037961606979369</c:v>
                </c:pt>
                <c:pt idx="17">
                  <c:v>22.196114130020142</c:v>
                </c:pt>
                <c:pt idx="18">
                  <c:v>22.350548887252806</c:v>
                </c:pt>
                <c:pt idx="19">
                  <c:v>22.57628726005554</c:v>
                </c:pt>
                <c:pt idx="20">
                  <c:v>22.797887678146363</c:v>
                </c:pt>
                <c:pt idx="21">
                  <c:v>22.893743915557863</c:v>
                </c:pt>
                <c:pt idx="22">
                  <c:v>23.00891375541687</c:v>
                </c:pt>
                <c:pt idx="23">
                  <c:v>23.140637779235838</c:v>
                </c:pt>
                <c:pt idx="24">
                  <c:v>23.223601884841919</c:v>
                </c:pt>
                <c:pt idx="25">
                  <c:v>23.345575733184816</c:v>
                </c:pt>
                <c:pt idx="26">
                  <c:v>23.399416332244872</c:v>
                </c:pt>
                <c:pt idx="27">
                  <c:v>23.493038959503174</c:v>
                </c:pt>
                <c:pt idx="28">
                  <c:v>23.610416584014892</c:v>
                </c:pt>
                <c:pt idx="29">
                  <c:v>23.718279943466186</c:v>
                </c:pt>
                <c:pt idx="30">
                  <c:v>23.815709867477416</c:v>
                </c:pt>
                <c:pt idx="31">
                  <c:v>23.938277263641357</c:v>
                </c:pt>
                <c:pt idx="32">
                  <c:v>24.109235172271728</c:v>
                </c:pt>
                <c:pt idx="33">
                  <c:v>24.246041831970214</c:v>
                </c:pt>
                <c:pt idx="34">
                  <c:v>24.412315092086793</c:v>
                </c:pt>
                <c:pt idx="35">
                  <c:v>24.469416847229002</c:v>
                </c:pt>
                <c:pt idx="36">
                  <c:v>24.613263797760009</c:v>
                </c:pt>
                <c:pt idx="37">
                  <c:v>24.7513800907135</c:v>
                </c:pt>
                <c:pt idx="38">
                  <c:v>24.873757410049439</c:v>
                </c:pt>
                <c:pt idx="39">
                  <c:v>25.043685264587403</c:v>
                </c:pt>
                <c:pt idx="40">
                  <c:v>25.096373252868652</c:v>
                </c:pt>
                <c:pt idx="41">
                  <c:v>25.186317253112794</c:v>
                </c:pt>
                <c:pt idx="42">
                  <c:v>25.334983615875245</c:v>
                </c:pt>
                <c:pt idx="43">
                  <c:v>25.430967979431152</c:v>
                </c:pt>
                <c:pt idx="44">
                  <c:v>25.514103488922117</c:v>
                </c:pt>
                <c:pt idx="45">
                  <c:v>25.563003520965577</c:v>
                </c:pt>
                <c:pt idx="46">
                  <c:v>25.665466651916503</c:v>
                </c:pt>
                <c:pt idx="47">
                  <c:v>25.707099304199218</c:v>
                </c:pt>
                <c:pt idx="48">
                  <c:v>25.82581418991089</c:v>
                </c:pt>
                <c:pt idx="49">
                  <c:v>25.938836841583253</c:v>
                </c:pt>
                <c:pt idx="50">
                  <c:v>26.019965286254884</c:v>
                </c:pt>
                <c:pt idx="51">
                  <c:v>26.058399906158446</c:v>
                </c:pt>
                <c:pt idx="52">
                  <c:v>26.176200027465821</c:v>
                </c:pt>
                <c:pt idx="53">
                  <c:v>26.334499969482422</c:v>
                </c:pt>
                <c:pt idx="54">
                  <c:v>26.444699935913086</c:v>
                </c:pt>
                <c:pt idx="55">
                  <c:v>26.591200103759764</c:v>
                </c:pt>
                <c:pt idx="56">
                  <c:v>26.640300064086915</c:v>
                </c:pt>
                <c:pt idx="57">
                  <c:v>26.762600021362303</c:v>
                </c:pt>
                <c:pt idx="58">
                  <c:v>26.879099941253664</c:v>
                </c:pt>
                <c:pt idx="59">
                  <c:v>26.983200035095216</c:v>
                </c:pt>
                <c:pt idx="60">
                  <c:v>27.11759994506836</c:v>
                </c:pt>
                <c:pt idx="61">
                  <c:v>27.272999973297118</c:v>
                </c:pt>
                <c:pt idx="62">
                  <c:v>27.450300025939942</c:v>
                </c:pt>
                <c:pt idx="63">
                  <c:v>27.594900035858153</c:v>
                </c:pt>
                <c:pt idx="64">
                  <c:v>27.747600021362306</c:v>
                </c:pt>
                <c:pt idx="65">
                  <c:v>27.894500007629393</c:v>
                </c:pt>
                <c:pt idx="66">
                  <c:v>28.092300014495848</c:v>
                </c:pt>
                <c:pt idx="67">
                  <c:v>28.283999977111815</c:v>
                </c:pt>
                <c:pt idx="68">
                  <c:v>28.397399845123292</c:v>
                </c:pt>
                <c:pt idx="69">
                  <c:v>28.559800109863282</c:v>
                </c:pt>
                <c:pt idx="70">
                  <c:v>28.818199901580812</c:v>
                </c:pt>
                <c:pt idx="71">
                  <c:v>29.077599868774413</c:v>
                </c:pt>
                <c:pt idx="72">
                  <c:v>29.325799999237059</c:v>
                </c:pt>
                <c:pt idx="73">
                  <c:v>29.550200176239013</c:v>
                </c:pt>
                <c:pt idx="74">
                  <c:v>29.76230001449585</c:v>
                </c:pt>
                <c:pt idx="75">
                  <c:v>29.94669994354248</c:v>
                </c:pt>
                <c:pt idx="76">
                  <c:v>30.136199989318847</c:v>
                </c:pt>
                <c:pt idx="77">
                  <c:v>30.389300022125244</c:v>
                </c:pt>
                <c:pt idx="78">
                  <c:v>30.639800014495851</c:v>
                </c:pt>
                <c:pt idx="79">
                  <c:v>30.8321000289917</c:v>
                </c:pt>
                <c:pt idx="80">
                  <c:v>31.071299934387206</c:v>
                </c:pt>
                <c:pt idx="81">
                  <c:v>31.304699935913085</c:v>
                </c:pt>
                <c:pt idx="82">
                  <c:v>31.520799942016602</c:v>
                </c:pt>
                <c:pt idx="83">
                  <c:v>31.793199844360352</c:v>
                </c:pt>
                <c:pt idx="84">
                  <c:v>32.089699935913089</c:v>
                </c:pt>
                <c:pt idx="85">
                  <c:v>32.357100028991702</c:v>
                </c:pt>
                <c:pt idx="86">
                  <c:v>32.64749994277954</c:v>
                </c:pt>
                <c:pt idx="87">
                  <c:v>32.89680004119873</c:v>
                </c:pt>
                <c:pt idx="88">
                  <c:v>33.198500118255616</c:v>
                </c:pt>
                <c:pt idx="89">
                  <c:v>33.41559991836548</c:v>
                </c:pt>
                <c:pt idx="90">
                  <c:v>33.766299896240234</c:v>
                </c:pt>
                <c:pt idx="91">
                  <c:v>34.133999900817869</c:v>
                </c:pt>
                <c:pt idx="92">
                  <c:v>34.451699810028074</c:v>
                </c:pt>
                <c:pt idx="93">
                  <c:v>34.727300014495853</c:v>
                </c:pt>
                <c:pt idx="94">
                  <c:v>35.096599941253665</c:v>
                </c:pt>
                <c:pt idx="95">
                  <c:v>35.466599922180173</c:v>
                </c:pt>
                <c:pt idx="96">
                  <c:v>35.777799758911129</c:v>
                </c:pt>
                <c:pt idx="97">
                  <c:v>36.140799865722656</c:v>
                </c:pt>
                <c:pt idx="98">
                  <c:v>36.485999984741213</c:v>
                </c:pt>
                <c:pt idx="99">
                  <c:v>36.796499881744381</c:v>
                </c:pt>
                <c:pt idx="100">
                  <c:v>37.166800022125244</c:v>
                </c:pt>
                <c:pt idx="101">
                  <c:v>37.53709991455078</c:v>
                </c:pt>
                <c:pt idx="102">
                  <c:v>37.878099994659422</c:v>
                </c:pt>
                <c:pt idx="103">
                  <c:v>38.266800041198728</c:v>
                </c:pt>
                <c:pt idx="104">
                  <c:v>38.676700096130368</c:v>
                </c:pt>
                <c:pt idx="105">
                  <c:v>39.007100162506106</c:v>
                </c:pt>
                <c:pt idx="106">
                  <c:v>39.473799839019776</c:v>
                </c:pt>
                <c:pt idx="107">
                  <c:v>39.770399875640869</c:v>
                </c:pt>
                <c:pt idx="108">
                  <c:v>40.161299877166748</c:v>
                </c:pt>
                <c:pt idx="109">
                  <c:v>40.56559995651245</c:v>
                </c:pt>
                <c:pt idx="110">
                  <c:v>40.932200031280516</c:v>
                </c:pt>
                <c:pt idx="111">
                  <c:v>41.259399948120119</c:v>
                </c:pt>
                <c:pt idx="112">
                  <c:v>41.66549987792969</c:v>
                </c:pt>
                <c:pt idx="113">
                  <c:v>42.118699970245359</c:v>
                </c:pt>
                <c:pt idx="114">
                  <c:v>42.524199943542477</c:v>
                </c:pt>
                <c:pt idx="115">
                  <c:v>42.860700130462646</c:v>
                </c:pt>
                <c:pt idx="116">
                  <c:v>43.211100101470947</c:v>
                </c:pt>
                <c:pt idx="117">
                  <c:v>43.616400012969969</c:v>
                </c:pt>
                <c:pt idx="118">
                  <c:v>44.056099987030031</c:v>
                </c:pt>
                <c:pt idx="119">
                  <c:v>44.370099964141843</c:v>
                </c:pt>
                <c:pt idx="120">
                  <c:v>44.782400035858153</c:v>
                </c:pt>
                <c:pt idx="121">
                  <c:v>45.136900119781494</c:v>
                </c:pt>
                <c:pt idx="122">
                  <c:v>45.735100002288817</c:v>
                </c:pt>
                <c:pt idx="123">
                  <c:v>46.165000019073489</c:v>
                </c:pt>
                <c:pt idx="124">
                  <c:v>46.554399967193604</c:v>
                </c:pt>
                <c:pt idx="125">
                  <c:v>47.048700065612792</c:v>
                </c:pt>
                <c:pt idx="126">
                  <c:v>47.51510004043579</c:v>
                </c:pt>
                <c:pt idx="127">
                  <c:v>47.843099842071531</c:v>
                </c:pt>
                <c:pt idx="128">
                  <c:v>48.215800075531007</c:v>
                </c:pt>
                <c:pt idx="129">
                  <c:v>48.693000011444092</c:v>
                </c:pt>
                <c:pt idx="130">
                  <c:v>49.076099967956544</c:v>
                </c:pt>
                <c:pt idx="131">
                  <c:v>49.586999931335448</c:v>
                </c:pt>
                <c:pt idx="132">
                  <c:v>50.17549991607666</c:v>
                </c:pt>
                <c:pt idx="133">
                  <c:v>50.606699829101565</c:v>
                </c:pt>
                <c:pt idx="134">
                  <c:v>51.02629985809326</c:v>
                </c:pt>
                <c:pt idx="135">
                  <c:v>51.432699832916256</c:v>
                </c:pt>
                <c:pt idx="136">
                  <c:v>51.869899940490725</c:v>
                </c:pt>
                <c:pt idx="137">
                  <c:v>52.324700069427493</c:v>
                </c:pt>
                <c:pt idx="138">
                  <c:v>52.790399990081788</c:v>
                </c:pt>
                <c:pt idx="139">
                  <c:v>53.390000019073483</c:v>
                </c:pt>
                <c:pt idx="140">
                  <c:v>53.953100032806397</c:v>
                </c:pt>
                <c:pt idx="141">
                  <c:v>54.447199935913083</c:v>
                </c:pt>
                <c:pt idx="142">
                  <c:v>55.018999824523924</c:v>
                </c:pt>
                <c:pt idx="143">
                  <c:v>55.503399848937988</c:v>
                </c:pt>
                <c:pt idx="144">
                  <c:v>55.94879985809326</c:v>
                </c:pt>
                <c:pt idx="145">
                  <c:v>56.360999908447269</c:v>
                </c:pt>
                <c:pt idx="146">
                  <c:v>56.973600120544432</c:v>
                </c:pt>
                <c:pt idx="147">
                  <c:v>57.359700050354007</c:v>
                </c:pt>
                <c:pt idx="148">
                  <c:v>57.903600044250489</c:v>
                </c:pt>
                <c:pt idx="149">
                  <c:v>58.349800033569338</c:v>
                </c:pt>
                <c:pt idx="150">
                  <c:v>58.935099983215331</c:v>
                </c:pt>
                <c:pt idx="151">
                  <c:v>59.419100189208983</c:v>
                </c:pt>
                <c:pt idx="152">
                  <c:v>59.947100028991699</c:v>
                </c:pt>
                <c:pt idx="153">
                  <c:v>60.48940002441406</c:v>
                </c:pt>
                <c:pt idx="154">
                  <c:v>61.175800132751462</c:v>
                </c:pt>
                <c:pt idx="155">
                  <c:v>61.683900032043454</c:v>
                </c:pt>
                <c:pt idx="156">
                  <c:v>62.212099952697756</c:v>
                </c:pt>
                <c:pt idx="157">
                  <c:v>62.608000144958496</c:v>
                </c:pt>
                <c:pt idx="158">
                  <c:v>63.176400299072263</c:v>
                </c:pt>
                <c:pt idx="159">
                  <c:v>63.715400314331056</c:v>
                </c:pt>
                <c:pt idx="160">
                  <c:v>64.14370010375977</c:v>
                </c:pt>
                <c:pt idx="161">
                  <c:v>64.693299980163573</c:v>
                </c:pt>
                <c:pt idx="162">
                  <c:v>65.136799964904782</c:v>
                </c:pt>
                <c:pt idx="163">
                  <c:v>65.767199935913084</c:v>
                </c:pt>
                <c:pt idx="164">
                  <c:v>66.32760005950928</c:v>
                </c:pt>
                <c:pt idx="165">
                  <c:v>66.941599998474118</c:v>
                </c:pt>
                <c:pt idx="166">
                  <c:v>67.497400131225589</c:v>
                </c:pt>
                <c:pt idx="167">
                  <c:v>67.916400146484378</c:v>
                </c:pt>
                <c:pt idx="168">
                  <c:v>68.391599998474121</c:v>
                </c:pt>
                <c:pt idx="169">
                  <c:v>68.974800262451168</c:v>
                </c:pt>
                <c:pt idx="170">
                  <c:v>69.584400062561031</c:v>
                </c:pt>
                <c:pt idx="171">
                  <c:v>70.167900123596198</c:v>
                </c:pt>
                <c:pt idx="172">
                  <c:v>70.859700012207028</c:v>
                </c:pt>
                <c:pt idx="173">
                  <c:v>71.373200111389167</c:v>
                </c:pt>
                <c:pt idx="174">
                  <c:v>71.898800315856931</c:v>
                </c:pt>
                <c:pt idx="175">
                  <c:v>72.485900230407708</c:v>
                </c:pt>
                <c:pt idx="176">
                  <c:v>72.937600212097166</c:v>
                </c:pt>
                <c:pt idx="177">
                  <c:v>73.535600280761713</c:v>
                </c:pt>
                <c:pt idx="178">
                  <c:v>74.106099891662595</c:v>
                </c:pt>
                <c:pt idx="179">
                  <c:v>74.766300125122072</c:v>
                </c:pt>
                <c:pt idx="180">
                  <c:v>75.339600219726563</c:v>
                </c:pt>
                <c:pt idx="181">
                  <c:v>75.951000137329103</c:v>
                </c:pt>
                <c:pt idx="182">
                  <c:v>76.503200149536127</c:v>
                </c:pt>
                <c:pt idx="183">
                  <c:v>77.079999771118167</c:v>
                </c:pt>
                <c:pt idx="184">
                  <c:v>77.667299652099615</c:v>
                </c:pt>
                <c:pt idx="185">
                  <c:v>78.135199661254887</c:v>
                </c:pt>
                <c:pt idx="186">
                  <c:v>78.671999855041506</c:v>
                </c:pt>
                <c:pt idx="187">
                  <c:v>79.208400115966796</c:v>
                </c:pt>
                <c:pt idx="188">
                  <c:v>79.745000076293948</c:v>
                </c:pt>
                <c:pt idx="189">
                  <c:v>80.329899749755853</c:v>
                </c:pt>
                <c:pt idx="190">
                  <c:v>80.826899795532228</c:v>
                </c:pt>
                <c:pt idx="191">
                  <c:v>81.449900283813477</c:v>
                </c:pt>
                <c:pt idx="192">
                  <c:v>81.918300399780279</c:v>
                </c:pt>
                <c:pt idx="193">
                  <c:v>82.465200424194336</c:v>
                </c:pt>
                <c:pt idx="194">
                  <c:v>83.153800468444828</c:v>
                </c:pt>
                <c:pt idx="195">
                  <c:v>83.681200218200686</c:v>
                </c:pt>
                <c:pt idx="196">
                  <c:v>84.259500389099117</c:v>
                </c:pt>
                <c:pt idx="197">
                  <c:v>84.852599983215327</c:v>
                </c:pt>
                <c:pt idx="198">
                  <c:v>85.29210014343262</c:v>
                </c:pt>
                <c:pt idx="199">
                  <c:v>85.878200225830085</c:v>
                </c:pt>
                <c:pt idx="200">
                  <c:v>86.358700141906738</c:v>
                </c:pt>
                <c:pt idx="201">
                  <c:v>86.970200309753423</c:v>
                </c:pt>
                <c:pt idx="202">
                  <c:v>87.4948002243042</c:v>
                </c:pt>
                <c:pt idx="203">
                  <c:v>88.097100257873535</c:v>
                </c:pt>
                <c:pt idx="204">
                  <c:v>88.644900398254393</c:v>
                </c:pt>
                <c:pt idx="205">
                  <c:v>89.212700309753416</c:v>
                </c:pt>
                <c:pt idx="206">
                  <c:v>89.819799919128414</c:v>
                </c:pt>
                <c:pt idx="207">
                  <c:v>90.221299896240239</c:v>
                </c:pt>
                <c:pt idx="208">
                  <c:v>90.723200035095218</c:v>
                </c:pt>
                <c:pt idx="209">
                  <c:v>91.254600028991703</c:v>
                </c:pt>
                <c:pt idx="210">
                  <c:v>92.087000045776364</c:v>
                </c:pt>
                <c:pt idx="211">
                  <c:v>92.548800086975092</c:v>
                </c:pt>
                <c:pt idx="212">
                  <c:v>93.234899978637699</c:v>
                </c:pt>
                <c:pt idx="213">
                  <c:v>93.741799697875976</c:v>
                </c:pt>
                <c:pt idx="214">
                  <c:v>94.130499572753905</c:v>
                </c:pt>
                <c:pt idx="215">
                  <c:v>94.736799926757811</c:v>
                </c:pt>
                <c:pt idx="216">
                  <c:v>95.244700012207034</c:v>
                </c:pt>
                <c:pt idx="217">
                  <c:v>95.736599998474119</c:v>
                </c:pt>
                <c:pt idx="218">
                  <c:v>96.319599952697757</c:v>
                </c:pt>
                <c:pt idx="219">
                  <c:v>96.965800018310546</c:v>
                </c:pt>
                <c:pt idx="220">
                  <c:v>97.443000411987299</c:v>
                </c:pt>
                <c:pt idx="221">
                  <c:v>98.069600677490229</c:v>
                </c:pt>
                <c:pt idx="222">
                  <c:v>98.684500503540036</c:v>
                </c:pt>
                <c:pt idx="223">
                  <c:v>99.239000244140627</c:v>
                </c:pt>
                <c:pt idx="224">
                  <c:v>99.795500030517573</c:v>
                </c:pt>
                <c:pt idx="225">
                  <c:v>100.31809989929199</c:v>
                </c:pt>
                <c:pt idx="226">
                  <c:v>100.83549987792969</c:v>
                </c:pt>
                <c:pt idx="227">
                  <c:v>101.38989967346191</c:v>
                </c:pt>
                <c:pt idx="228">
                  <c:v>101.93009948730469</c:v>
                </c:pt>
                <c:pt idx="229">
                  <c:v>102.45179946899414</c:v>
                </c:pt>
                <c:pt idx="230">
                  <c:v>103.0604997253418</c:v>
                </c:pt>
                <c:pt idx="231">
                  <c:v>103.6726001739502</c:v>
                </c:pt>
                <c:pt idx="232">
                  <c:v>104.32719993591309</c:v>
                </c:pt>
                <c:pt idx="233">
                  <c:v>104.87629989624024</c:v>
                </c:pt>
                <c:pt idx="234">
                  <c:v>105.32939979553223</c:v>
                </c:pt>
                <c:pt idx="235">
                  <c:v>105.79109977722167</c:v>
                </c:pt>
                <c:pt idx="236">
                  <c:v>106.36180000305175</c:v>
                </c:pt>
                <c:pt idx="237">
                  <c:v>106.88000030517578</c:v>
                </c:pt>
                <c:pt idx="238">
                  <c:v>107.41390014648438</c:v>
                </c:pt>
                <c:pt idx="239">
                  <c:v>107.85050018310547</c:v>
                </c:pt>
                <c:pt idx="240">
                  <c:v>108.30739997863769</c:v>
                </c:pt>
                <c:pt idx="241">
                  <c:v>108.9221997833252</c:v>
                </c:pt>
                <c:pt idx="242">
                  <c:v>109.40320014953613</c:v>
                </c:pt>
                <c:pt idx="243">
                  <c:v>109.90970008850098</c:v>
                </c:pt>
                <c:pt idx="244">
                  <c:v>110.48549934387206</c:v>
                </c:pt>
                <c:pt idx="245">
                  <c:v>110.99509963989257</c:v>
                </c:pt>
                <c:pt idx="246">
                  <c:v>111.524599609375</c:v>
                </c:pt>
                <c:pt idx="247">
                  <c:v>112.09909973144531</c:v>
                </c:pt>
                <c:pt idx="248">
                  <c:v>112.75590003967285</c:v>
                </c:pt>
                <c:pt idx="249">
                  <c:v>113.30020034790039</c:v>
                </c:pt>
                <c:pt idx="250">
                  <c:v>113.90500022888183</c:v>
                </c:pt>
                <c:pt idx="251">
                  <c:v>114.49150001525879</c:v>
                </c:pt>
                <c:pt idx="252">
                  <c:v>115.11970008850098</c:v>
                </c:pt>
                <c:pt idx="253">
                  <c:v>115.51869987487792</c:v>
                </c:pt>
                <c:pt idx="254">
                  <c:v>116.02290008544922</c:v>
                </c:pt>
                <c:pt idx="255">
                  <c:v>116.51889999389648</c:v>
                </c:pt>
                <c:pt idx="256">
                  <c:v>117.06799957275391</c:v>
                </c:pt>
                <c:pt idx="257">
                  <c:v>117.66099945068359</c:v>
                </c:pt>
                <c:pt idx="258">
                  <c:v>118.20099967956543</c:v>
                </c:pt>
                <c:pt idx="259">
                  <c:v>118.60990013122559</c:v>
                </c:pt>
                <c:pt idx="260">
                  <c:v>119.16409980773926</c:v>
                </c:pt>
                <c:pt idx="261">
                  <c:v>119.71759986877441</c:v>
                </c:pt>
                <c:pt idx="262">
                  <c:v>120.19389930725097</c:v>
                </c:pt>
                <c:pt idx="263">
                  <c:v>120.76049964904786</c:v>
                </c:pt>
                <c:pt idx="264">
                  <c:v>121.2737995147705</c:v>
                </c:pt>
                <c:pt idx="265">
                  <c:v>121.66909942626953</c:v>
                </c:pt>
                <c:pt idx="266">
                  <c:v>122.29190002441406</c:v>
                </c:pt>
                <c:pt idx="267">
                  <c:v>122.83720001220703</c:v>
                </c:pt>
                <c:pt idx="268">
                  <c:v>123.23960021972657</c:v>
                </c:pt>
                <c:pt idx="269">
                  <c:v>123.55129974365235</c:v>
                </c:pt>
                <c:pt idx="270">
                  <c:v>124.12869964599609</c:v>
                </c:pt>
                <c:pt idx="271">
                  <c:v>124.59829978942871</c:v>
                </c:pt>
                <c:pt idx="272">
                  <c:v>125.15029975891113</c:v>
                </c:pt>
                <c:pt idx="273">
                  <c:v>125.73899940490723</c:v>
                </c:pt>
                <c:pt idx="274">
                  <c:v>126.24839973449707</c:v>
                </c:pt>
                <c:pt idx="275">
                  <c:v>126.65160003662109</c:v>
                </c:pt>
                <c:pt idx="276">
                  <c:v>127.08750015258789</c:v>
                </c:pt>
                <c:pt idx="277">
                  <c:v>127.51869987487792</c:v>
                </c:pt>
                <c:pt idx="278">
                  <c:v>127.95809967041015</c:v>
                </c:pt>
                <c:pt idx="279">
                  <c:v>128.53550003051757</c:v>
                </c:pt>
                <c:pt idx="280">
                  <c:v>128.88460014343261</c:v>
                </c:pt>
                <c:pt idx="281">
                  <c:v>129.38460029602049</c:v>
                </c:pt>
                <c:pt idx="282">
                  <c:v>129.80440063476561</c:v>
                </c:pt>
                <c:pt idx="283">
                  <c:v>130.27229995727538</c:v>
                </c:pt>
                <c:pt idx="284">
                  <c:v>130.73829963684082</c:v>
                </c:pt>
                <c:pt idx="285">
                  <c:v>131.19729995727539</c:v>
                </c:pt>
                <c:pt idx="286">
                  <c:v>131.69500030517577</c:v>
                </c:pt>
                <c:pt idx="287">
                  <c:v>132.28569976806639</c:v>
                </c:pt>
                <c:pt idx="288">
                  <c:v>132.7269002532959</c:v>
                </c:pt>
                <c:pt idx="289">
                  <c:v>133.14889945983887</c:v>
                </c:pt>
                <c:pt idx="290">
                  <c:v>133.62889915466309</c:v>
                </c:pt>
                <c:pt idx="291">
                  <c:v>134.07339950561524</c:v>
                </c:pt>
                <c:pt idx="292">
                  <c:v>134.67089988708497</c:v>
                </c:pt>
                <c:pt idx="293">
                  <c:v>135.0303000640869</c:v>
                </c:pt>
                <c:pt idx="294">
                  <c:v>135.43129974365235</c:v>
                </c:pt>
                <c:pt idx="295">
                  <c:v>135.86739952087402</c:v>
                </c:pt>
                <c:pt idx="296">
                  <c:v>136.32549934387208</c:v>
                </c:pt>
                <c:pt idx="297">
                  <c:v>136.8077993774414</c:v>
                </c:pt>
                <c:pt idx="298">
                  <c:v>137.3701993560791</c:v>
                </c:pt>
                <c:pt idx="299">
                  <c:v>137.60689910888672</c:v>
                </c:pt>
                <c:pt idx="300">
                  <c:v>138.01669906616212</c:v>
                </c:pt>
                <c:pt idx="301">
                  <c:v>138.38559890747069</c:v>
                </c:pt>
                <c:pt idx="302">
                  <c:v>138.73959922790527</c:v>
                </c:pt>
                <c:pt idx="303">
                  <c:v>139.15339950561523</c:v>
                </c:pt>
                <c:pt idx="304">
                  <c:v>139.59990028381347</c:v>
                </c:pt>
                <c:pt idx="305">
                  <c:v>139.95330032348633</c:v>
                </c:pt>
                <c:pt idx="306">
                  <c:v>140.47070037841797</c:v>
                </c:pt>
                <c:pt idx="307">
                  <c:v>140.92149955749511</c:v>
                </c:pt>
                <c:pt idx="308">
                  <c:v>141.24139984130861</c:v>
                </c:pt>
                <c:pt idx="309">
                  <c:v>141.60779983520507</c:v>
                </c:pt>
                <c:pt idx="310">
                  <c:v>142.03000015258789</c:v>
                </c:pt>
                <c:pt idx="311">
                  <c:v>142.56500007629396</c:v>
                </c:pt>
                <c:pt idx="312">
                  <c:v>142.94769966125489</c:v>
                </c:pt>
                <c:pt idx="313">
                  <c:v>143.25899940490723</c:v>
                </c:pt>
                <c:pt idx="314">
                  <c:v>143.70539955139159</c:v>
                </c:pt>
                <c:pt idx="315">
                  <c:v>144.04390014648436</c:v>
                </c:pt>
                <c:pt idx="316">
                  <c:v>144.43310020446776</c:v>
                </c:pt>
                <c:pt idx="317">
                  <c:v>144.70409996032714</c:v>
                </c:pt>
                <c:pt idx="318">
                  <c:v>145.04870025634764</c:v>
                </c:pt>
                <c:pt idx="319">
                  <c:v>145.37609985351563</c:v>
                </c:pt>
                <c:pt idx="320">
                  <c:v>145.67139984130858</c:v>
                </c:pt>
                <c:pt idx="321">
                  <c:v>145.99779991149902</c:v>
                </c:pt>
                <c:pt idx="322">
                  <c:v>146.29669990539551</c:v>
                </c:pt>
                <c:pt idx="323">
                  <c:v>146.53670043945311</c:v>
                </c:pt>
                <c:pt idx="324">
                  <c:v>146.7851000213623</c:v>
                </c:pt>
                <c:pt idx="325">
                  <c:v>147.03319915771485</c:v>
                </c:pt>
                <c:pt idx="326">
                  <c:v>147.37279983520509</c:v>
                </c:pt>
                <c:pt idx="327">
                  <c:v>147.84289985656739</c:v>
                </c:pt>
                <c:pt idx="328">
                  <c:v>148.07049964904786</c:v>
                </c:pt>
                <c:pt idx="329">
                  <c:v>148.35769981384277</c:v>
                </c:pt>
                <c:pt idx="330">
                  <c:v>148.69029991149901</c:v>
                </c:pt>
                <c:pt idx="331">
                  <c:v>148.91909996032715</c:v>
                </c:pt>
                <c:pt idx="332">
                  <c:v>149.3438005065918</c:v>
                </c:pt>
                <c:pt idx="333">
                  <c:v>149.60900024414062</c:v>
                </c:pt>
                <c:pt idx="334">
                  <c:v>149.77879974365234</c:v>
                </c:pt>
                <c:pt idx="335">
                  <c:v>150.00839973449706</c:v>
                </c:pt>
                <c:pt idx="336">
                  <c:v>150.301000289917</c:v>
                </c:pt>
                <c:pt idx="337">
                  <c:v>150.63910011291503</c:v>
                </c:pt>
                <c:pt idx="338">
                  <c:v>150.93559982299806</c:v>
                </c:pt>
                <c:pt idx="339">
                  <c:v>151.13409957885742</c:v>
                </c:pt>
                <c:pt idx="340">
                  <c:v>151.3722999572754</c:v>
                </c:pt>
                <c:pt idx="341">
                  <c:v>151.6079998779297</c:v>
                </c:pt>
                <c:pt idx="342">
                  <c:v>151.8279002380371</c:v>
                </c:pt>
                <c:pt idx="343">
                  <c:v>152.09330017089843</c:v>
                </c:pt>
                <c:pt idx="344">
                  <c:v>152.34440032958983</c:v>
                </c:pt>
                <c:pt idx="345">
                  <c:v>152.53949996948242</c:v>
                </c:pt>
                <c:pt idx="346">
                  <c:v>152.83809967041014</c:v>
                </c:pt>
                <c:pt idx="347">
                  <c:v>153.10160018920899</c:v>
                </c:pt>
                <c:pt idx="348">
                  <c:v>153.34200035095216</c:v>
                </c:pt>
                <c:pt idx="349">
                  <c:v>153.56739952087403</c:v>
                </c:pt>
                <c:pt idx="350">
                  <c:v>153.86239936828613</c:v>
                </c:pt>
                <c:pt idx="351">
                  <c:v>154.08559951782226</c:v>
                </c:pt>
                <c:pt idx="352">
                  <c:v>154.35460037231445</c:v>
                </c:pt>
                <c:pt idx="353">
                  <c:v>154.51250061035157</c:v>
                </c:pt>
                <c:pt idx="354">
                  <c:v>154.8056997680664</c:v>
                </c:pt>
                <c:pt idx="355">
                  <c:v>155.09159980773927</c:v>
                </c:pt>
                <c:pt idx="356">
                  <c:v>155.20789970397948</c:v>
                </c:pt>
                <c:pt idx="357">
                  <c:v>155.36969978332519</c:v>
                </c:pt>
                <c:pt idx="358">
                  <c:v>155.60479957580566</c:v>
                </c:pt>
                <c:pt idx="359">
                  <c:v>155.81559959411621</c:v>
                </c:pt>
                <c:pt idx="360">
                  <c:v>156.02000022888183</c:v>
                </c:pt>
                <c:pt idx="361">
                  <c:v>156.16670021057129</c:v>
                </c:pt>
                <c:pt idx="362">
                  <c:v>156.36919944763184</c:v>
                </c:pt>
                <c:pt idx="363">
                  <c:v>156.54239967346192</c:v>
                </c:pt>
                <c:pt idx="364">
                  <c:v>156.74260025024415</c:v>
                </c:pt>
                <c:pt idx="365">
                  <c:v>156.96859924316405</c:v>
                </c:pt>
                <c:pt idx="366">
                  <c:v>157.15839935302733</c:v>
                </c:pt>
                <c:pt idx="367">
                  <c:v>157.3725993347168</c:v>
                </c:pt>
                <c:pt idx="368">
                  <c:v>157.49389907836914</c:v>
                </c:pt>
                <c:pt idx="369">
                  <c:v>157.66649978637696</c:v>
                </c:pt>
                <c:pt idx="370">
                  <c:v>157.93699935913085</c:v>
                </c:pt>
                <c:pt idx="371">
                  <c:v>158.04910018920899</c:v>
                </c:pt>
                <c:pt idx="372">
                  <c:v>158.2541993713379</c:v>
                </c:pt>
                <c:pt idx="373">
                  <c:v>158.45169982910156</c:v>
                </c:pt>
                <c:pt idx="374">
                  <c:v>158.62769958496094</c:v>
                </c:pt>
                <c:pt idx="375">
                  <c:v>158.79839965820312</c:v>
                </c:pt>
                <c:pt idx="376">
                  <c:v>158.97290054321289</c:v>
                </c:pt>
                <c:pt idx="377">
                  <c:v>159.13490051269531</c:v>
                </c:pt>
                <c:pt idx="378">
                  <c:v>159.36220077514648</c:v>
                </c:pt>
                <c:pt idx="379">
                  <c:v>159.49860031127929</c:v>
                </c:pt>
                <c:pt idx="380">
                  <c:v>159.63689987182616</c:v>
                </c:pt>
                <c:pt idx="381">
                  <c:v>159.81370010375977</c:v>
                </c:pt>
                <c:pt idx="382">
                  <c:v>159.99059997558595</c:v>
                </c:pt>
                <c:pt idx="383">
                  <c:v>160.11300003051758</c:v>
                </c:pt>
                <c:pt idx="384">
                  <c:v>160.29119995117188</c:v>
                </c:pt>
                <c:pt idx="385">
                  <c:v>160.37470001220703</c:v>
                </c:pt>
                <c:pt idx="386">
                  <c:v>160.53789947509765</c:v>
                </c:pt>
                <c:pt idx="387">
                  <c:v>160.70919952392578</c:v>
                </c:pt>
                <c:pt idx="388">
                  <c:v>160.82119995117188</c:v>
                </c:pt>
                <c:pt idx="389">
                  <c:v>161.01729949951172</c:v>
                </c:pt>
                <c:pt idx="390">
                  <c:v>161.19219985961914</c:v>
                </c:pt>
                <c:pt idx="391">
                  <c:v>161.36439941406249</c:v>
                </c:pt>
                <c:pt idx="392">
                  <c:v>161.53639999389648</c:v>
                </c:pt>
                <c:pt idx="393">
                  <c:v>161.63800033569336</c:v>
                </c:pt>
                <c:pt idx="394">
                  <c:v>161.80310012817384</c:v>
                </c:pt>
                <c:pt idx="395">
                  <c:v>161.99660018920898</c:v>
                </c:pt>
                <c:pt idx="396">
                  <c:v>162.04870056152345</c:v>
                </c:pt>
                <c:pt idx="397">
                  <c:v>162.19200012207031</c:v>
                </c:pt>
                <c:pt idx="398">
                  <c:v>162.3420002746582</c:v>
                </c:pt>
                <c:pt idx="399">
                  <c:v>162.44399993896485</c:v>
                </c:pt>
                <c:pt idx="400">
                  <c:v>162.53659973144531</c:v>
                </c:pt>
                <c:pt idx="401">
                  <c:v>162.61459960937501</c:v>
                </c:pt>
                <c:pt idx="402">
                  <c:v>162.77619979858397</c:v>
                </c:pt>
                <c:pt idx="403">
                  <c:v>162.89609954833983</c:v>
                </c:pt>
                <c:pt idx="404">
                  <c:v>163.13999954223632</c:v>
                </c:pt>
                <c:pt idx="405">
                  <c:v>163.25769912719727</c:v>
                </c:pt>
                <c:pt idx="406">
                  <c:v>163.37509963989257</c:v>
                </c:pt>
                <c:pt idx="407">
                  <c:v>163.49750015258789</c:v>
                </c:pt>
                <c:pt idx="408">
                  <c:v>163.62099960327149</c:v>
                </c:pt>
                <c:pt idx="409">
                  <c:v>163.73779968261718</c:v>
                </c:pt>
                <c:pt idx="410">
                  <c:v>163.90119964599609</c:v>
                </c:pt>
                <c:pt idx="411">
                  <c:v>163.96109954833983</c:v>
                </c:pt>
                <c:pt idx="412">
                  <c:v>164.09459976196288</c:v>
                </c:pt>
                <c:pt idx="413">
                  <c:v>164.28709991455079</c:v>
                </c:pt>
                <c:pt idx="414">
                  <c:v>164.37250045776366</c:v>
                </c:pt>
                <c:pt idx="415">
                  <c:v>164.40300064086915</c:v>
                </c:pt>
                <c:pt idx="416">
                  <c:v>164.55840072631835</c:v>
                </c:pt>
                <c:pt idx="417">
                  <c:v>164.67880020141601</c:v>
                </c:pt>
                <c:pt idx="418">
                  <c:v>164.85660049438476</c:v>
                </c:pt>
                <c:pt idx="419">
                  <c:v>165.02700012207032</c:v>
                </c:pt>
                <c:pt idx="420">
                  <c:v>165.14260025024413</c:v>
                </c:pt>
                <c:pt idx="421">
                  <c:v>165.25660034179688</c:v>
                </c:pt>
                <c:pt idx="422">
                  <c:v>165.42170074462891</c:v>
                </c:pt>
                <c:pt idx="423">
                  <c:v>165.43870086669921</c:v>
                </c:pt>
                <c:pt idx="424">
                  <c:v>165.48510086059571</c:v>
                </c:pt>
                <c:pt idx="425">
                  <c:v>165.5795004272461</c:v>
                </c:pt>
                <c:pt idx="426">
                  <c:v>165.65390060424804</c:v>
                </c:pt>
                <c:pt idx="427">
                  <c:v>165.7161001586914</c:v>
                </c:pt>
                <c:pt idx="428">
                  <c:v>165.75410049438477</c:v>
                </c:pt>
                <c:pt idx="429">
                  <c:v>165.92660095214845</c:v>
                </c:pt>
                <c:pt idx="430">
                  <c:v>166.01210083007811</c:v>
                </c:pt>
                <c:pt idx="431">
                  <c:v>166.0553009033203</c:v>
                </c:pt>
                <c:pt idx="432">
                  <c:v>166.11950057983398</c:v>
                </c:pt>
                <c:pt idx="433">
                  <c:v>166.21300003051758</c:v>
                </c:pt>
                <c:pt idx="434">
                  <c:v>166.22190032958986</c:v>
                </c:pt>
                <c:pt idx="435">
                  <c:v>166.30230010986327</c:v>
                </c:pt>
                <c:pt idx="436">
                  <c:v>166.40959945678711</c:v>
                </c:pt>
                <c:pt idx="437">
                  <c:v>166.42039932250975</c:v>
                </c:pt>
                <c:pt idx="438">
                  <c:v>166.46729934692382</c:v>
                </c:pt>
                <c:pt idx="439">
                  <c:v>166.5819989013672</c:v>
                </c:pt>
                <c:pt idx="440">
                  <c:v>166.64139923095703</c:v>
                </c:pt>
                <c:pt idx="441">
                  <c:v>166.71879928588868</c:v>
                </c:pt>
                <c:pt idx="442">
                  <c:v>166.8098992919922</c:v>
                </c:pt>
                <c:pt idx="443">
                  <c:v>166.87909927368165</c:v>
                </c:pt>
                <c:pt idx="444">
                  <c:v>167.03190002441406</c:v>
                </c:pt>
                <c:pt idx="445">
                  <c:v>167.0493000793457</c:v>
                </c:pt>
                <c:pt idx="446">
                  <c:v>167.06520050048829</c:v>
                </c:pt>
                <c:pt idx="447">
                  <c:v>167.16710006713868</c:v>
                </c:pt>
                <c:pt idx="448">
                  <c:v>167.23530044555665</c:v>
                </c:pt>
                <c:pt idx="449">
                  <c:v>167.27949966430663</c:v>
                </c:pt>
                <c:pt idx="450">
                  <c:v>167.41040008544923</c:v>
                </c:pt>
                <c:pt idx="451">
                  <c:v>167.47560012817382</c:v>
                </c:pt>
                <c:pt idx="452">
                  <c:v>167.55310012817384</c:v>
                </c:pt>
                <c:pt idx="453">
                  <c:v>167.63120010375977</c:v>
                </c:pt>
                <c:pt idx="454">
                  <c:v>167.72569992065431</c:v>
                </c:pt>
                <c:pt idx="455">
                  <c:v>167.73929977416992</c:v>
                </c:pt>
                <c:pt idx="456">
                  <c:v>167.81630004882811</c:v>
                </c:pt>
                <c:pt idx="457">
                  <c:v>167.88509979248047</c:v>
                </c:pt>
                <c:pt idx="458">
                  <c:v>168.00859985351562</c:v>
                </c:pt>
                <c:pt idx="459">
                  <c:v>168.07279968261719</c:v>
                </c:pt>
                <c:pt idx="460">
                  <c:v>168.09959991455079</c:v>
                </c:pt>
                <c:pt idx="461">
                  <c:v>168.19059982299805</c:v>
                </c:pt>
                <c:pt idx="462">
                  <c:v>168.26989944458009</c:v>
                </c:pt>
                <c:pt idx="463">
                  <c:v>168.32199951171876</c:v>
                </c:pt>
                <c:pt idx="464">
                  <c:v>168.39959991455078</c:v>
                </c:pt>
                <c:pt idx="465">
                  <c:v>168.40739944458008</c:v>
                </c:pt>
                <c:pt idx="466">
                  <c:v>168.41129974365234</c:v>
                </c:pt>
                <c:pt idx="467">
                  <c:v>168.44229980468751</c:v>
                </c:pt>
                <c:pt idx="468">
                  <c:v>168.47070037841797</c:v>
                </c:pt>
                <c:pt idx="469">
                  <c:v>168.49060073852539</c:v>
                </c:pt>
                <c:pt idx="470">
                  <c:v>168.56020065307618</c:v>
                </c:pt>
                <c:pt idx="471">
                  <c:v>168.64190063476562</c:v>
                </c:pt>
                <c:pt idx="472">
                  <c:v>168.64940093994142</c:v>
                </c:pt>
                <c:pt idx="473">
                  <c:v>168.70480072021485</c:v>
                </c:pt>
                <c:pt idx="474">
                  <c:v>168.74550003051758</c:v>
                </c:pt>
                <c:pt idx="475">
                  <c:v>168.82870056152345</c:v>
                </c:pt>
                <c:pt idx="476">
                  <c:v>168.8875001525879</c:v>
                </c:pt>
                <c:pt idx="477">
                  <c:v>168.94099975585937</c:v>
                </c:pt>
                <c:pt idx="478">
                  <c:v>168.97849990844728</c:v>
                </c:pt>
                <c:pt idx="479">
                  <c:v>168.99270004272461</c:v>
                </c:pt>
                <c:pt idx="480">
                  <c:v>169.09359985351563</c:v>
                </c:pt>
                <c:pt idx="481">
                  <c:v>169.16829986572264</c:v>
                </c:pt>
                <c:pt idx="482">
                  <c:v>169.16500030517579</c:v>
                </c:pt>
                <c:pt idx="483">
                  <c:v>169.23850036621093</c:v>
                </c:pt>
                <c:pt idx="484">
                  <c:v>169.3104997253418</c:v>
                </c:pt>
                <c:pt idx="485">
                  <c:v>169.37139923095702</c:v>
                </c:pt>
                <c:pt idx="486">
                  <c:v>169.27759963989257</c:v>
                </c:pt>
                <c:pt idx="487">
                  <c:v>169.34069961547851</c:v>
                </c:pt>
                <c:pt idx="488">
                  <c:v>169.44639984130859</c:v>
                </c:pt>
                <c:pt idx="489">
                  <c:v>169.51229995727539</c:v>
                </c:pt>
                <c:pt idx="490">
                  <c:v>169.59560058593749</c:v>
                </c:pt>
                <c:pt idx="491">
                  <c:v>169.64580017089844</c:v>
                </c:pt>
                <c:pt idx="492">
                  <c:v>169.69620025634765</c:v>
                </c:pt>
                <c:pt idx="493">
                  <c:v>169.66150024414063</c:v>
                </c:pt>
                <c:pt idx="494">
                  <c:v>169.70389984130858</c:v>
                </c:pt>
                <c:pt idx="495">
                  <c:v>169.69030029296874</c:v>
                </c:pt>
                <c:pt idx="496">
                  <c:v>169.77370040893555</c:v>
                </c:pt>
                <c:pt idx="497">
                  <c:v>169.79939987182618</c:v>
                </c:pt>
                <c:pt idx="498">
                  <c:v>169.90699996948243</c:v>
                </c:pt>
                <c:pt idx="499">
                  <c:v>169.89699981689452</c:v>
                </c:pt>
                <c:pt idx="500">
                  <c:v>169.84240005493163</c:v>
                </c:pt>
                <c:pt idx="501">
                  <c:v>169.79480026245116</c:v>
                </c:pt>
                <c:pt idx="502">
                  <c:v>169.77860031127929</c:v>
                </c:pt>
                <c:pt idx="503">
                  <c:v>169.79200012207031</c:v>
                </c:pt>
                <c:pt idx="504">
                  <c:v>169.84069961547851</c:v>
                </c:pt>
                <c:pt idx="505">
                  <c:v>169.8891993713379</c:v>
                </c:pt>
                <c:pt idx="506">
                  <c:v>169.92369949340821</c:v>
                </c:pt>
                <c:pt idx="507">
                  <c:v>169.89949966430663</c:v>
                </c:pt>
                <c:pt idx="508">
                  <c:v>169.93839981079103</c:v>
                </c:pt>
                <c:pt idx="509">
                  <c:v>169.99869979858397</c:v>
                </c:pt>
                <c:pt idx="510">
                  <c:v>170.04749954223632</c:v>
                </c:pt>
                <c:pt idx="511">
                  <c:v>170.12029953002929</c:v>
                </c:pt>
                <c:pt idx="512">
                  <c:v>170.21100021362304</c:v>
                </c:pt>
                <c:pt idx="513">
                  <c:v>170.23640060424805</c:v>
                </c:pt>
                <c:pt idx="514">
                  <c:v>170.33120025634764</c:v>
                </c:pt>
                <c:pt idx="515">
                  <c:v>170.38580093383788</c:v>
                </c:pt>
                <c:pt idx="516">
                  <c:v>170.41510055541991</c:v>
                </c:pt>
                <c:pt idx="517">
                  <c:v>170.46559997558595</c:v>
                </c:pt>
                <c:pt idx="518">
                  <c:v>170.56999954223633</c:v>
                </c:pt>
                <c:pt idx="519">
                  <c:v>170.60929946899415</c:v>
                </c:pt>
                <c:pt idx="520">
                  <c:v>170.61949935913086</c:v>
                </c:pt>
                <c:pt idx="521">
                  <c:v>170.72029891967773</c:v>
                </c:pt>
                <c:pt idx="522">
                  <c:v>170.7418992614746</c:v>
                </c:pt>
                <c:pt idx="523">
                  <c:v>170.78989959716796</c:v>
                </c:pt>
                <c:pt idx="524">
                  <c:v>170.85039962768553</c:v>
                </c:pt>
                <c:pt idx="525">
                  <c:v>170.93359970092774</c:v>
                </c:pt>
                <c:pt idx="526">
                  <c:v>170.92289962768555</c:v>
                </c:pt>
                <c:pt idx="527">
                  <c:v>171.02489990234375</c:v>
                </c:pt>
                <c:pt idx="528">
                  <c:v>171.0465003967285</c:v>
                </c:pt>
                <c:pt idx="529">
                  <c:v>171.0284001159668</c:v>
                </c:pt>
                <c:pt idx="530">
                  <c:v>170.97430007934571</c:v>
                </c:pt>
                <c:pt idx="531">
                  <c:v>171.0513999938965</c:v>
                </c:pt>
                <c:pt idx="532">
                  <c:v>171.0436000061035</c:v>
                </c:pt>
                <c:pt idx="533">
                  <c:v>171.08599960327149</c:v>
                </c:pt>
                <c:pt idx="534">
                  <c:v>171.15589996337891</c:v>
                </c:pt>
                <c:pt idx="535">
                  <c:v>171.22019989013671</c:v>
                </c:pt>
                <c:pt idx="536">
                  <c:v>171.27220016479492</c:v>
                </c:pt>
                <c:pt idx="537">
                  <c:v>171.28410034179689</c:v>
                </c:pt>
                <c:pt idx="538">
                  <c:v>171.36169998168944</c:v>
                </c:pt>
                <c:pt idx="539">
                  <c:v>171.36949981689452</c:v>
                </c:pt>
                <c:pt idx="540">
                  <c:v>171.34850006103517</c:v>
                </c:pt>
                <c:pt idx="541">
                  <c:v>171.38930023193359</c:v>
                </c:pt>
                <c:pt idx="542">
                  <c:v>171.4166993713379</c:v>
                </c:pt>
                <c:pt idx="543">
                  <c:v>171.44659988403319</c:v>
                </c:pt>
                <c:pt idx="544">
                  <c:v>171.52479995727538</c:v>
                </c:pt>
                <c:pt idx="545">
                  <c:v>171.4995002746582</c:v>
                </c:pt>
                <c:pt idx="546">
                  <c:v>171.51750000000001</c:v>
                </c:pt>
                <c:pt idx="547">
                  <c:v>171.44669982910156</c:v>
                </c:pt>
                <c:pt idx="548">
                  <c:v>171.4597996520996</c:v>
                </c:pt>
                <c:pt idx="549">
                  <c:v>171.50399993896485</c:v>
                </c:pt>
                <c:pt idx="550">
                  <c:v>171.52940002441406</c:v>
                </c:pt>
                <c:pt idx="551">
                  <c:v>171.47650009155274</c:v>
                </c:pt>
                <c:pt idx="552">
                  <c:v>171.54919998168944</c:v>
                </c:pt>
                <c:pt idx="553">
                  <c:v>171.58949996948243</c:v>
                </c:pt>
                <c:pt idx="554">
                  <c:v>171.61389984130858</c:v>
                </c:pt>
                <c:pt idx="555">
                  <c:v>171.66099975585936</c:v>
                </c:pt>
                <c:pt idx="556">
                  <c:v>171.67979995727538</c:v>
                </c:pt>
                <c:pt idx="557">
                  <c:v>171.75630065917969</c:v>
                </c:pt>
                <c:pt idx="558">
                  <c:v>171.77570037841798</c:v>
                </c:pt>
                <c:pt idx="559">
                  <c:v>171.82520065307617</c:v>
                </c:pt>
                <c:pt idx="560">
                  <c:v>171.88760009765625</c:v>
                </c:pt>
                <c:pt idx="561">
                  <c:v>171.8761001586914</c:v>
                </c:pt>
                <c:pt idx="562">
                  <c:v>171.8906999206543</c:v>
                </c:pt>
                <c:pt idx="563">
                  <c:v>171.8847998046875</c:v>
                </c:pt>
                <c:pt idx="564">
                  <c:v>171.85980010986327</c:v>
                </c:pt>
                <c:pt idx="565">
                  <c:v>171.86340011596678</c:v>
                </c:pt>
                <c:pt idx="566">
                  <c:v>171.91960021972656</c:v>
                </c:pt>
                <c:pt idx="567">
                  <c:v>171.88949981689453</c:v>
                </c:pt>
                <c:pt idx="568">
                  <c:v>171.88369995117188</c:v>
                </c:pt>
                <c:pt idx="569">
                  <c:v>171.91869979858399</c:v>
                </c:pt>
                <c:pt idx="570">
                  <c:v>171.90739974975585</c:v>
                </c:pt>
                <c:pt idx="571">
                  <c:v>171.94079940795899</c:v>
                </c:pt>
                <c:pt idx="572">
                  <c:v>171.97960021972656</c:v>
                </c:pt>
                <c:pt idx="573">
                  <c:v>171.98270050048828</c:v>
                </c:pt>
                <c:pt idx="574">
                  <c:v>171.98550048828125</c:v>
                </c:pt>
                <c:pt idx="575">
                  <c:v>172.11620056152344</c:v>
                </c:pt>
                <c:pt idx="576">
                  <c:v>172.1272003173828</c:v>
                </c:pt>
                <c:pt idx="577">
                  <c:v>172.19030029296874</c:v>
                </c:pt>
                <c:pt idx="578">
                  <c:v>172.20100036621093</c:v>
                </c:pt>
                <c:pt idx="579">
                  <c:v>172.24020065307616</c:v>
                </c:pt>
                <c:pt idx="580">
                  <c:v>172.29680038452148</c:v>
                </c:pt>
                <c:pt idx="581">
                  <c:v>172.29270004272462</c:v>
                </c:pt>
                <c:pt idx="582">
                  <c:v>172.26739990234375</c:v>
                </c:pt>
                <c:pt idx="583">
                  <c:v>172.31689987182617</c:v>
                </c:pt>
                <c:pt idx="584">
                  <c:v>172.36260040283204</c:v>
                </c:pt>
                <c:pt idx="585">
                  <c:v>172.33940063476564</c:v>
                </c:pt>
                <c:pt idx="586">
                  <c:v>172.42139999389647</c:v>
                </c:pt>
                <c:pt idx="587">
                  <c:v>172.39229965209961</c:v>
                </c:pt>
                <c:pt idx="588">
                  <c:v>172.32149932861327</c:v>
                </c:pt>
                <c:pt idx="589">
                  <c:v>172.36409942626952</c:v>
                </c:pt>
                <c:pt idx="590">
                  <c:v>172.29870040893556</c:v>
                </c:pt>
                <c:pt idx="591">
                  <c:v>172.20410079956054</c:v>
                </c:pt>
                <c:pt idx="592">
                  <c:v>172.13560058593751</c:v>
                </c:pt>
                <c:pt idx="593">
                  <c:v>172.11210067749025</c:v>
                </c:pt>
                <c:pt idx="594">
                  <c:v>172.07640060424805</c:v>
                </c:pt>
                <c:pt idx="595">
                  <c:v>172.09750015258788</c:v>
                </c:pt>
                <c:pt idx="596">
                  <c:v>172.04820007324219</c:v>
                </c:pt>
                <c:pt idx="597">
                  <c:v>172.04030014038085</c:v>
                </c:pt>
                <c:pt idx="598">
                  <c:v>171.99530014038086</c:v>
                </c:pt>
                <c:pt idx="599">
                  <c:v>171.94870010375976</c:v>
                </c:pt>
                <c:pt idx="600">
                  <c:v>172.04170013427733</c:v>
                </c:pt>
                <c:pt idx="601">
                  <c:v>172.05930007934569</c:v>
                </c:pt>
                <c:pt idx="602">
                  <c:v>172.05180023193358</c:v>
                </c:pt>
                <c:pt idx="603">
                  <c:v>172.07329986572265</c:v>
                </c:pt>
                <c:pt idx="604">
                  <c:v>172.10879943847655</c:v>
                </c:pt>
                <c:pt idx="605">
                  <c:v>172.05589996337892</c:v>
                </c:pt>
                <c:pt idx="606">
                  <c:v>172.00910018920899</c:v>
                </c:pt>
                <c:pt idx="607">
                  <c:v>171.98190048217774</c:v>
                </c:pt>
                <c:pt idx="608">
                  <c:v>171.97050079345703</c:v>
                </c:pt>
                <c:pt idx="609">
                  <c:v>171.95000045776368</c:v>
                </c:pt>
                <c:pt idx="610">
                  <c:v>171.90120071411133</c:v>
                </c:pt>
                <c:pt idx="611">
                  <c:v>171.90940048217774</c:v>
                </c:pt>
                <c:pt idx="612">
                  <c:v>171.88580108642577</c:v>
                </c:pt>
                <c:pt idx="613">
                  <c:v>171.88130035400391</c:v>
                </c:pt>
                <c:pt idx="614">
                  <c:v>171.93310043334961</c:v>
                </c:pt>
                <c:pt idx="615">
                  <c:v>171.9508999633789</c:v>
                </c:pt>
                <c:pt idx="616">
                  <c:v>171.95980041503907</c:v>
                </c:pt>
                <c:pt idx="617">
                  <c:v>171.95539993286133</c:v>
                </c:pt>
                <c:pt idx="618">
                  <c:v>171.94449935913087</c:v>
                </c:pt>
                <c:pt idx="619">
                  <c:v>171.92549926757812</c:v>
                </c:pt>
                <c:pt idx="620">
                  <c:v>171.91589950561524</c:v>
                </c:pt>
                <c:pt idx="621">
                  <c:v>171.93589965820311</c:v>
                </c:pt>
                <c:pt idx="622">
                  <c:v>171.88359954833984</c:v>
                </c:pt>
                <c:pt idx="623">
                  <c:v>171.94899948120118</c:v>
                </c:pt>
                <c:pt idx="624">
                  <c:v>171.83430023193358</c:v>
                </c:pt>
                <c:pt idx="625">
                  <c:v>171.86960052490235</c:v>
                </c:pt>
                <c:pt idx="626">
                  <c:v>171.92960037231444</c:v>
                </c:pt>
                <c:pt idx="627">
                  <c:v>171.97499969482422</c:v>
                </c:pt>
                <c:pt idx="628">
                  <c:v>171.89470016479493</c:v>
                </c:pt>
                <c:pt idx="629">
                  <c:v>171.86589996337889</c:v>
                </c:pt>
                <c:pt idx="630">
                  <c:v>171.85560058593751</c:v>
                </c:pt>
                <c:pt idx="631">
                  <c:v>171.86600082397462</c:v>
                </c:pt>
                <c:pt idx="632">
                  <c:v>171.86100067138671</c:v>
                </c:pt>
                <c:pt idx="633">
                  <c:v>171.90200088500976</c:v>
                </c:pt>
                <c:pt idx="634">
                  <c:v>171.90320083618164</c:v>
                </c:pt>
                <c:pt idx="635">
                  <c:v>172.00090087890624</c:v>
                </c:pt>
                <c:pt idx="636">
                  <c:v>171.95040084838868</c:v>
                </c:pt>
                <c:pt idx="637">
                  <c:v>171.96810073852538</c:v>
                </c:pt>
                <c:pt idx="638">
                  <c:v>171.97480056762694</c:v>
                </c:pt>
                <c:pt idx="639">
                  <c:v>171.97820098876954</c:v>
                </c:pt>
                <c:pt idx="640">
                  <c:v>171.9764012145996</c:v>
                </c:pt>
                <c:pt idx="641">
                  <c:v>171.97390075683595</c:v>
                </c:pt>
                <c:pt idx="642">
                  <c:v>171.93520034790038</c:v>
                </c:pt>
                <c:pt idx="643">
                  <c:v>171.90300003051757</c:v>
                </c:pt>
                <c:pt idx="644">
                  <c:v>171.86769958496095</c:v>
                </c:pt>
                <c:pt idx="645">
                  <c:v>171.8717999267578</c:v>
                </c:pt>
                <c:pt idx="646">
                  <c:v>171.87359985351563</c:v>
                </c:pt>
                <c:pt idx="647">
                  <c:v>171.86250030517579</c:v>
                </c:pt>
                <c:pt idx="648">
                  <c:v>171.92370040893556</c:v>
                </c:pt>
                <c:pt idx="649">
                  <c:v>171.91700027465819</c:v>
                </c:pt>
                <c:pt idx="650">
                  <c:v>171.85279998779296</c:v>
                </c:pt>
                <c:pt idx="651">
                  <c:v>171.7681005859375</c:v>
                </c:pt>
                <c:pt idx="652">
                  <c:v>171.78890060424806</c:v>
                </c:pt>
                <c:pt idx="653">
                  <c:v>171.79370025634765</c:v>
                </c:pt>
                <c:pt idx="654">
                  <c:v>171.82280014038085</c:v>
                </c:pt>
                <c:pt idx="655">
                  <c:v>171.8008999633789</c:v>
                </c:pt>
                <c:pt idx="656">
                  <c:v>171.77429962158203</c:v>
                </c:pt>
                <c:pt idx="657">
                  <c:v>171.80349975585938</c:v>
                </c:pt>
                <c:pt idx="658">
                  <c:v>171.78710037231446</c:v>
                </c:pt>
                <c:pt idx="659">
                  <c:v>171.80590011596681</c:v>
                </c:pt>
                <c:pt idx="660">
                  <c:v>171.72739990234376</c:v>
                </c:pt>
                <c:pt idx="661">
                  <c:v>171.75040008544923</c:v>
                </c:pt>
                <c:pt idx="662">
                  <c:v>171.69440032958985</c:v>
                </c:pt>
                <c:pt idx="663">
                  <c:v>171.6086003112793</c:v>
                </c:pt>
                <c:pt idx="664">
                  <c:v>171.61549987792969</c:v>
                </c:pt>
                <c:pt idx="665">
                  <c:v>171.61869995117186</c:v>
                </c:pt>
                <c:pt idx="666">
                  <c:v>171.59629974365234</c:v>
                </c:pt>
                <c:pt idx="667">
                  <c:v>171.53169952392579</c:v>
                </c:pt>
                <c:pt idx="668">
                  <c:v>171.52459991455078</c:v>
                </c:pt>
                <c:pt idx="669">
                  <c:v>171.37089996337892</c:v>
                </c:pt>
                <c:pt idx="670">
                  <c:v>171.35909957885741</c:v>
                </c:pt>
                <c:pt idx="671">
                  <c:v>171.2822999572754</c:v>
                </c:pt>
                <c:pt idx="672">
                  <c:v>171.28799987792968</c:v>
                </c:pt>
                <c:pt idx="673">
                  <c:v>171.2943000793457</c:v>
                </c:pt>
                <c:pt idx="674">
                  <c:v>171.2752993774414</c:v>
                </c:pt>
                <c:pt idx="675">
                  <c:v>171.2004998779297</c:v>
                </c:pt>
                <c:pt idx="676">
                  <c:v>171.27700027465821</c:v>
                </c:pt>
                <c:pt idx="677">
                  <c:v>171.22570037841797</c:v>
                </c:pt>
                <c:pt idx="678">
                  <c:v>171.16220031738283</c:v>
                </c:pt>
                <c:pt idx="679">
                  <c:v>171.04869995117187</c:v>
                </c:pt>
                <c:pt idx="680">
                  <c:v>171.07460006713868</c:v>
                </c:pt>
                <c:pt idx="681">
                  <c:v>171.12509979248046</c:v>
                </c:pt>
                <c:pt idx="682">
                  <c:v>171.05750045776367</c:v>
                </c:pt>
                <c:pt idx="683">
                  <c:v>171.17450073242188</c:v>
                </c:pt>
                <c:pt idx="684">
                  <c:v>171.09340026855469</c:v>
                </c:pt>
                <c:pt idx="685">
                  <c:v>171.04149978637696</c:v>
                </c:pt>
                <c:pt idx="686">
                  <c:v>170.99910003662109</c:v>
                </c:pt>
                <c:pt idx="687">
                  <c:v>170.95269958496092</c:v>
                </c:pt>
                <c:pt idx="688">
                  <c:v>170.9100991821289</c:v>
                </c:pt>
                <c:pt idx="689">
                  <c:v>170.84549942016602</c:v>
                </c:pt>
                <c:pt idx="690">
                  <c:v>170.80359954833983</c:v>
                </c:pt>
                <c:pt idx="691">
                  <c:v>170.80660003662109</c:v>
                </c:pt>
                <c:pt idx="692">
                  <c:v>170.80939971923829</c:v>
                </c:pt>
                <c:pt idx="693">
                  <c:v>170.73100006103516</c:v>
                </c:pt>
                <c:pt idx="694">
                  <c:v>170.67959991455078</c:v>
                </c:pt>
                <c:pt idx="695">
                  <c:v>170.7507000732422</c:v>
                </c:pt>
                <c:pt idx="696">
                  <c:v>170.76690048217773</c:v>
                </c:pt>
                <c:pt idx="697">
                  <c:v>170.73100036621094</c:v>
                </c:pt>
                <c:pt idx="698">
                  <c:v>170.69999954223633</c:v>
                </c:pt>
                <c:pt idx="699">
                  <c:v>170.71809967041017</c:v>
                </c:pt>
                <c:pt idx="700">
                  <c:v>170.69919906616212</c:v>
                </c:pt>
                <c:pt idx="701">
                  <c:v>170.6482991027832</c:v>
                </c:pt>
                <c:pt idx="702">
                  <c:v>170.66389877319335</c:v>
                </c:pt>
                <c:pt idx="703">
                  <c:v>170.7122996520996</c:v>
                </c:pt>
                <c:pt idx="704">
                  <c:v>170.65909973144531</c:v>
                </c:pt>
                <c:pt idx="705">
                  <c:v>170.63209991455079</c:v>
                </c:pt>
                <c:pt idx="706">
                  <c:v>170.51630004882813</c:v>
                </c:pt>
                <c:pt idx="707">
                  <c:v>170.46600021362303</c:v>
                </c:pt>
                <c:pt idx="708">
                  <c:v>170.34839981079102</c:v>
                </c:pt>
                <c:pt idx="709">
                  <c:v>170.3193994140625</c:v>
                </c:pt>
                <c:pt idx="710">
                  <c:v>170.34229980468751</c:v>
                </c:pt>
                <c:pt idx="711">
                  <c:v>170.30859985351563</c:v>
                </c:pt>
                <c:pt idx="712">
                  <c:v>170.32889984130858</c:v>
                </c:pt>
                <c:pt idx="713">
                  <c:v>170.35919998168944</c:v>
                </c:pt>
                <c:pt idx="714">
                  <c:v>170.35469985961913</c:v>
                </c:pt>
                <c:pt idx="715">
                  <c:v>170.35579971313476</c:v>
                </c:pt>
                <c:pt idx="716">
                  <c:v>170.31330017089843</c:v>
                </c:pt>
                <c:pt idx="717">
                  <c:v>170.25969970703125</c:v>
                </c:pt>
                <c:pt idx="718">
                  <c:v>170.23469940185547</c:v>
                </c:pt>
                <c:pt idx="719">
                  <c:v>170.25750015258788</c:v>
                </c:pt>
                <c:pt idx="720">
                  <c:v>170.24930053710938</c:v>
                </c:pt>
                <c:pt idx="721">
                  <c:v>170.20680023193358</c:v>
                </c:pt>
                <c:pt idx="722">
                  <c:v>170.19810028076171</c:v>
                </c:pt>
                <c:pt idx="723">
                  <c:v>170.13610015869142</c:v>
                </c:pt>
                <c:pt idx="724">
                  <c:v>170.12779998779297</c:v>
                </c:pt>
                <c:pt idx="725">
                  <c:v>170.15010009765626</c:v>
                </c:pt>
                <c:pt idx="726">
                  <c:v>170.02079994201659</c:v>
                </c:pt>
                <c:pt idx="727">
                  <c:v>170.05729957580567</c:v>
                </c:pt>
                <c:pt idx="728">
                  <c:v>169.97459938049317</c:v>
                </c:pt>
                <c:pt idx="729">
                  <c:v>169.98959960937501</c:v>
                </c:pt>
                <c:pt idx="730">
                  <c:v>170.01139976501466</c:v>
                </c:pt>
                <c:pt idx="731">
                  <c:v>169.9593995666504</c:v>
                </c:pt>
                <c:pt idx="732">
                  <c:v>169.99410003662109</c:v>
                </c:pt>
                <c:pt idx="733">
                  <c:v>169.99419952392577</c:v>
                </c:pt>
                <c:pt idx="734">
                  <c:v>169.9109992980957</c:v>
                </c:pt>
                <c:pt idx="735">
                  <c:v>169.90199996948243</c:v>
                </c:pt>
                <c:pt idx="736">
                  <c:v>169.89490005493164</c:v>
                </c:pt>
                <c:pt idx="737">
                  <c:v>169.9283006286621</c:v>
                </c:pt>
                <c:pt idx="738">
                  <c:v>169.75130065917969</c:v>
                </c:pt>
                <c:pt idx="739">
                  <c:v>169.75930076599121</c:v>
                </c:pt>
                <c:pt idx="740">
                  <c:v>169.70490074157715</c:v>
                </c:pt>
                <c:pt idx="741">
                  <c:v>169.75079994201661</c:v>
                </c:pt>
                <c:pt idx="742">
                  <c:v>169.70139961242677</c:v>
                </c:pt>
                <c:pt idx="743">
                  <c:v>169.7358999633789</c:v>
                </c:pt>
                <c:pt idx="744">
                  <c:v>169.72820030212404</c:v>
                </c:pt>
                <c:pt idx="745">
                  <c:v>169.68530021667482</c:v>
                </c:pt>
                <c:pt idx="746">
                  <c:v>169.60239990234376</c:v>
                </c:pt>
                <c:pt idx="747">
                  <c:v>169.46779991149901</c:v>
                </c:pt>
                <c:pt idx="748">
                  <c:v>169.49489952087401</c:v>
                </c:pt>
                <c:pt idx="749">
                  <c:v>169.460499420166</c:v>
                </c:pt>
                <c:pt idx="750">
                  <c:v>169.42859970092775</c:v>
                </c:pt>
                <c:pt idx="751">
                  <c:v>169.42619964599609</c:v>
                </c:pt>
                <c:pt idx="752">
                  <c:v>169.37779991149901</c:v>
                </c:pt>
                <c:pt idx="753">
                  <c:v>169.28150016784667</c:v>
                </c:pt>
                <c:pt idx="754">
                  <c:v>169.20360023498534</c:v>
                </c:pt>
                <c:pt idx="755">
                  <c:v>169.20070030212403</c:v>
                </c:pt>
                <c:pt idx="756">
                  <c:v>169.13180076599122</c:v>
                </c:pt>
                <c:pt idx="757">
                  <c:v>169.09010063171388</c:v>
                </c:pt>
                <c:pt idx="758">
                  <c:v>169.05630058288574</c:v>
                </c:pt>
                <c:pt idx="759">
                  <c:v>168.94819999694823</c:v>
                </c:pt>
                <c:pt idx="760">
                  <c:v>168.88629959106444</c:v>
                </c:pt>
                <c:pt idx="761">
                  <c:v>168.87829986572265</c:v>
                </c:pt>
                <c:pt idx="762">
                  <c:v>168.84310035705568</c:v>
                </c:pt>
                <c:pt idx="763">
                  <c:v>168.8044995880127</c:v>
                </c:pt>
                <c:pt idx="764">
                  <c:v>168.66969963073731</c:v>
                </c:pt>
                <c:pt idx="765">
                  <c:v>168.52709999084473</c:v>
                </c:pt>
                <c:pt idx="766">
                  <c:v>168.49100082397462</c:v>
                </c:pt>
                <c:pt idx="767">
                  <c:v>168.45510055541993</c:v>
                </c:pt>
                <c:pt idx="768">
                  <c:v>168.38940017700196</c:v>
                </c:pt>
                <c:pt idx="769">
                  <c:v>168.35220001220702</c:v>
                </c:pt>
                <c:pt idx="770">
                  <c:v>168.37659973144531</c:v>
                </c:pt>
                <c:pt idx="771">
                  <c:v>168.31389976501464</c:v>
                </c:pt>
                <c:pt idx="772">
                  <c:v>168.21749977111816</c:v>
                </c:pt>
                <c:pt idx="773">
                  <c:v>168.146900100708</c:v>
                </c:pt>
                <c:pt idx="774">
                  <c:v>168.11100036621093</c:v>
                </c:pt>
                <c:pt idx="775">
                  <c:v>168.07860061645508</c:v>
                </c:pt>
                <c:pt idx="776">
                  <c:v>167.99240066528321</c:v>
                </c:pt>
                <c:pt idx="777">
                  <c:v>167.941700592041</c:v>
                </c:pt>
                <c:pt idx="778">
                  <c:v>167.90650032043456</c:v>
                </c:pt>
                <c:pt idx="779">
                  <c:v>167.76060050964355</c:v>
                </c:pt>
                <c:pt idx="780">
                  <c:v>167.74119979858398</c:v>
                </c:pt>
                <c:pt idx="781">
                  <c:v>167.76629989624024</c:v>
                </c:pt>
                <c:pt idx="782">
                  <c:v>167.70830017089844</c:v>
                </c:pt>
                <c:pt idx="783">
                  <c:v>167.7298998260498</c:v>
                </c:pt>
                <c:pt idx="784">
                  <c:v>167.67829978942871</c:v>
                </c:pt>
                <c:pt idx="785">
                  <c:v>167.59480003356933</c:v>
                </c:pt>
                <c:pt idx="786">
                  <c:v>167.57409980773926</c:v>
                </c:pt>
                <c:pt idx="787">
                  <c:v>167.50379966735841</c:v>
                </c:pt>
                <c:pt idx="788">
                  <c:v>167.45009933471681</c:v>
                </c:pt>
                <c:pt idx="789">
                  <c:v>167.39409965515136</c:v>
                </c:pt>
                <c:pt idx="790">
                  <c:v>167.34940017700194</c:v>
                </c:pt>
                <c:pt idx="791">
                  <c:v>167.35909988403321</c:v>
                </c:pt>
                <c:pt idx="792">
                  <c:v>167.33410011291505</c:v>
                </c:pt>
                <c:pt idx="793">
                  <c:v>167.25680068969726</c:v>
                </c:pt>
                <c:pt idx="794">
                  <c:v>167.23450027465822</c:v>
                </c:pt>
                <c:pt idx="795">
                  <c:v>167.21430000305176</c:v>
                </c:pt>
                <c:pt idx="796">
                  <c:v>167.2205997467041</c:v>
                </c:pt>
                <c:pt idx="797">
                  <c:v>167.17159934997559</c:v>
                </c:pt>
                <c:pt idx="798">
                  <c:v>167.24819915771485</c:v>
                </c:pt>
                <c:pt idx="799">
                  <c:v>167.16689979553223</c:v>
                </c:pt>
                <c:pt idx="800">
                  <c:v>167.11099929809569</c:v>
                </c:pt>
                <c:pt idx="801">
                  <c:v>167.12909919738769</c:v>
                </c:pt>
                <c:pt idx="802">
                  <c:v>167.12999877929687</c:v>
                </c:pt>
                <c:pt idx="803">
                  <c:v>167.08139923095703</c:v>
                </c:pt>
                <c:pt idx="804">
                  <c:v>167.03620002746581</c:v>
                </c:pt>
                <c:pt idx="805">
                  <c:v>167.05610031127929</c:v>
                </c:pt>
                <c:pt idx="806">
                  <c:v>167.03910011291504</c:v>
                </c:pt>
                <c:pt idx="807">
                  <c:v>167.04180007934571</c:v>
                </c:pt>
                <c:pt idx="808">
                  <c:v>166.95879974365235</c:v>
                </c:pt>
                <c:pt idx="809">
                  <c:v>166.85160018920899</c:v>
                </c:pt>
                <c:pt idx="810">
                  <c:v>166.88739997863769</c:v>
                </c:pt>
                <c:pt idx="811">
                  <c:v>166.90400001525879</c:v>
                </c:pt>
                <c:pt idx="812">
                  <c:v>166.89640022277831</c:v>
                </c:pt>
                <c:pt idx="813">
                  <c:v>166.88450035095215</c:v>
                </c:pt>
                <c:pt idx="814">
                  <c:v>166.83500000000001</c:v>
                </c:pt>
                <c:pt idx="815">
                  <c:v>166.78389961242675</c:v>
                </c:pt>
                <c:pt idx="816">
                  <c:v>166.78599952697755</c:v>
                </c:pt>
                <c:pt idx="817">
                  <c:v>166.74650009155275</c:v>
                </c:pt>
                <c:pt idx="818">
                  <c:v>166.73179992675782</c:v>
                </c:pt>
                <c:pt idx="819">
                  <c:v>166.7982999420166</c:v>
                </c:pt>
                <c:pt idx="820">
                  <c:v>166.74089958190919</c:v>
                </c:pt>
                <c:pt idx="821">
                  <c:v>166.71079963684082</c:v>
                </c:pt>
                <c:pt idx="822">
                  <c:v>166.64899948120117</c:v>
                </c:pt>
                <c:pt idx="823">
                  <c:v>166.59879928588867</c:v>
                </c:pt>
                <c:pt idx="824">
                  <c:v>166.54349906921388</c:v>
                </c:pt>
                <c:pt idx="825">
                  <c:v>166.53409934997558</c:v>
                </c:pt>
                <c:pt idx="826">
                  <c:v>166.51599952697754</c:v>
                </c:pt>
                <c:pt idx="827">
                  <c:v>166.46749977111816</c:v>
                </c:pt>
                <c:pt idx="828">
                  <c:v>166.39550018310547</c:v>
                </c:pt>
                <c:pt idx="829">
                  <c:v>166.47980072021485</c:v>
                </c:pt>
                <c:pt idx="830">
                  <c:v>166.38410049438477</c:v>
                </c:pt>
                <c:pt idx="831">
                  <c:v>166.22760009765625</c:v>
                </c:pt>
                <c:pt idx="832">
                  <c:v>166.18390014648438</c:v>
                </c:pt>
                <c:pt idx="833">
                  <c:v>166.15320022583009</c:v>
                </c:pt>
                <c:pt idx="834">
                  <c:v>166.10259979248048</c:v>
                </c:pt>
                <c:pt idx="835">
                  <c:v>165.97989967346192</c:v>
                </c:pt>
                <c:pt idx="836">
                  <c:v>166.01839965820312</c:v>
                </c:pt>
                <c:pt idx="837">
                  <c:v>165.84969993591309</c:v>
                </c:pt>
                <c:pt idx="838">
                  <c:v>165.7855004119873</c:v>
                </c:pt>
                <c:pt idx="839">
                  <c:v>165.72630020141602</c:v>
                </c:pt>
                <c:pt idx="840">
                  <c:v>165.51520034790039</c:v>
                </c:pt>
                <c:pt idx="841">
                  <c:v>165.51130004882813</c:v>
                </c:pt>
                <c:pt idx="842">
                  <c:v>165.3811001586914</c:v>
                </c:pt>
                <c:pt idx="843">
                  <c:v>165.37709999084473</c:v>
                </c:pt>
                <c:pt idx="844">
                  <c:v>165.37249961853027</c:v>
                </c:pt>
                <c:pt idx="845">
                  <c:v>165.3746999359131</c:v>
                </c:pt>
                <c:pt idx="846">
                  <c:v>165.27529991149902</c:v>
                </c:pt>
                <c:pt idx="847">
                  <c:v>165.25169921874999</c:v>
                </c:pt>
                <c:pt idx="848">
                  <c:v>165.21209945678712</c:v>
                </c:pt>
                <c:pt idx="849">
                  <c:v>165.24439952850341</c:v>
                </c:pt>
                <c:pt idx="850">
                  <c:v>165.15219894409179</c:v>
                </c:pt>
                <c:pt idx="851">
                  <c:v>165.08649948120117</c:v>
                </c:pt>
                <c:pt idx="852">
                  <c:v>165.01539920806886</c:v>
                </c:pt>
                <c:pt idx="853">
                  <c:v>165.04509967803955</c:v>
                </c:pt>
                <c:pt idx="854">
                  <c:v>164.94770011901855</c:v>
                </c:pt>
                <c:pt idx="855">
                  <c:v>164.84499984741211</c:v>
                </c:pt>
                <c:pt idx="856">
                  <c:v>164.83270034790038</c:v>
                </c:pt>
                <c:pt idx="857">
                  <c:v>164.74699989318847</c:v>
                </c:pt>
                <c:pt idx="858">
                  <c:v>164.7207000732422</c:v>
                </c:pt>
                <c:pt idx="859">
                  <c:v>164.74789993286132</c:v>
                </c:pt>
                <c:pt idx="860">
                  <c:v>164.65870037078858</c:v>
                </c:pt>
                <c:pt idx="861">
                  <c:v>164.66689979553223</c:v>
                </c:pt>
                <c:pt idx="862">
                  <c:v>164.56409957885742</c:v>
                </c:pt>
                <c:pt idx="863">
                  <c:v>164.46199981689452</c:v>
                </c:pt>
                <c:pt idx="864">
                  <c:v>164.38809974670411</c:v>
                </c:pt>
                <c:pt idx="865">
                  <c:v>164.36169979095459</c:v>
                </c:pt>
                <c:pt idx="866">
                  <c:v>164.31610019683839</c:v>
                </c:pt>
                <c:pt idx="867">
                  <c:v>164.27570011138917</c:v>
                </c:pt>
                <c:pt idx="868">
                  <c:v>164.23620059967041</c:v>
                </c:pt>
                <c:pt idx="869">
                  <c:v>164.26160053253173</c:v>
                </c:pt>
                <c:pt idx="870">
                  <c:v>164.23480060577393</c:v>
                </c:pt>
                <c:pt idx="871">
                  <c:v>164.21640087127685</c:v>
                </c:pt>
                <c:pt idx="872">
                  <c:v>164.16270072937013</c:v>
                </c:pt>
                <c:pt idx="873">
                  <c:v>164.22830055236815</c:v>
                </c:pt>
                <c:pt idx="874">
                  <c:v>164.26740100860596</c:v>
                </c:pt>
                <c:pt idx="875">
                  <c:v>164.26870014190675</c:v>
                </c:pt>
                <c:pt idx="876">
                  <c:v>164.33370021820068</c:v>
                </c:pt>
                <c:pt idx="877">
                  <c:v>164.30990024566651</c:v>
                </c:pt>
                <c:pt idx="878">
                  <c:v>164.33440074920654</c:v>
                </c:pt>
                <c:pt idx="879">
                  <c:v>164.38140056610106</c:v>
                </c:pt>
                <c:pt idx="880">
                  <c:v>164.38220005035402</c:v>
                </c:pt>
                <c:pt idx="881">
                  <c:v>164.37220001220703</c:v>
                </c:pt>
                <c:pt idx="882">
                  <c:v>164.33060035705566</c:v>
                </c:pt>
                <c:pt idx="883">
                  <c:v>164.24270004272461</c:v>
                </c:pt>
                <c:pt idx="884">
                  <c:v>164.24890010833741</c:v>
                </c:pt>
                <c:pt idx="885">
                  <c:v>164.15880012512207</c:v>
                </c:pt>
                <c:pt idx="886">
                  <c:v>164.26300014495848</c:v>
                </c:pt>
                <c:pt idx="887">
                  <c:v>164.29830024719237</c:v>
                </c:pt>
                <c:pt idx="888">
                  <c:v>164.24990001678466</c:v>
                </c:pt>
                <c:pt idx="889">
                  <c:v>164.27840015411377</c:v>
                </c:pt>
                <c:pt idx="890">
                  <c:v>164.29799976348878</c:v>
                </c:pt>
                <c:pt idx="891">
                  <c:v>164.19529941558838</c:v>
                </c:pt>
                <c:pt idx="892">
                  <c:v>164.2726997756958</c:v>
                </c:pt>
                <c:pt idx="893">
                  <c:v>164.23469982147216</c:v>
                </c:pt>
                <c:pt idx="894">
                  <c:v>164.18179973602295</c:v>
                </c:pt>
                <c:pt idx="895">
                  <c:v>164.04859966278076</c:v>
                </c:pt>
                <c:pt idx="896">
                  <c:v>164.03399967193604</c:v>
                </c:pt>
                <c:pt idx="897">
                  <c:v>164.0838995361328</c:v>
                </c:pt>
                <c:pt idx="898">
                  <c:v>164.04290012359618</c:v>
                </c:pt>
                <c:pt idx="899">
                  <c:v>164.01139980316162</c:v>
                </c:pt>
                <c:pt idx="900">
                  <c:v>164.06210060119628</c:v>
                </c:pt>
                <c:pt idx="901">
                  <c:v>164.04200000762938</c:v>
                </c:pt>
                <c:pt idx="902">
                  <c:v>164.0170997619629</c:v>
                </c:pt>
                <c:pt idx="903">
                  <c:v>163.94639953613282</c:v>
                </c:pt>
                <c:pt idx="904">
                  <c:v>163.95349967956543</c:v>
                </c:pt>
                <c:pt idx="905">
                  <c:v>163.91919967651367</c:v>
                </c:pt>
                <c:pt idx="906">
                  <c:v>163.8068999862671</c:v>
                </c:pt>
                <c:pt idx="907">
                  <c:v>163.79109947204589</c:v>
                </c:pt>
                <c:pt idx="908">
                  <c:v>163.69799949645997</c:v>
                </c:pt>
                <c:pt idx="909">
                  <c:v>163.70209991455079</c:v>
                </c:pt>
                <c:pt idx="910">
                  <c:v>163.65599990844726</c:v>
                </c:pt>
                <c:pt idx="911">
                  <c:v>163.65289978027343</c:v>
                </c:pt>
                <c:pt idx="912">
                  <c:v>163.5839995574951</c:v>
                </c:pt>
                <c:pt idx="913">
                  <c:v>163.56520015716552</c:v>
                </c:pt>
                <c:pt idx="914">
                  <c:v>163.50380031585692</c:v>
                </c:pt>
                <c:pt idx="915">
                  <c:v>163.52819995880128</c:v>
                </c:pt>
                <c:pt idx="916">
                  <c:v>163.45090000152587</c:v>
                </c:pt>
                <c:pt idx="917">
                  <c:v>163.41009952545167</c:v>
                </c:pt>
                <c:pt idx="918">
                  <c:v>163.42219959259035</c:v>
                </c:pt>
                <c:pt idx="919">
                  <c:v>163.42889972686768</c:v>
                </c:pt>
                <c:pt idx="920">
                  <c:v>163.38809940338135</c:v>
                </c:pt>
                <c:pt idx="921">
                  <c:v>163.22539989471434</c:v>
                </c:pt>
                <c:pt idx="922">
                  <c:v>163.17899967193603</c:v>
                </c:pt>
                <c:pt idx="923">
                  <c:v>163.14320007324218</c:v>
                </c:pt>
                <c:pt idx="924">
                  <c:v>163.13319992065431</c:v>
                </c:pt>
                <c:pt idx="925">
                  <c:v>163.17449981689452</c:v>
                </c:pt>
                <c:pt idx="926">
                  <c:v>163.18249977111816</c:v>
                </c:pt>
                <c:pt idx="927">
                  <c:v>163.20030002593995</c:v>
                </c:pt>
                <c:pt idx="928">
                  <c:v>163.20389972686769</c:v>
                </c:pt>
                <c:pt idx="929">
                  <c:v>163.20729961395264</c:v>
                </c:pt>
                <c:pt idx="930">
                  <c:v>163.21879989624023</c:v>
                </c:pt>
                <c:pt idx="931">
                  <c:v>163.22940017700196</c:v>
                </c:pt>
                <c:pt idx="932">
                  <c:v>163.04439979553223</c:v>
                </c:pt>
                <c:pt idx="933">
                  <c:v>163.07999912261963</c:v>
                </c:pt>
                <c:pt idx="934">
                  <c:v>162.9983994293213</c:v>
                </c:pt>
                <c:pt idx="935">
                  <c:v>162.82549964904786</c:v>
                </c:pt>
                <c:pt idx="936">
                  <c:v>162.77519981384276</c:v>
                </c:pt>
                <c:pt idx="937">
                  <c:v>162.72519989013671</c:v>
                </c:pt>
                <c:pt idx="938">
                  <c:v>162.72089973449707</c:v>
                </c:pt>
                <c:pt idx="939">
                  <c:v>162.63459953308106</c:v>
                </c:pt>
                <c:pt idx="940">
                  <c:v>162.63119911193849</c:v>
                </c:pt>
                <c:pt idx="941">
                  <c:v>162.58549957275392</c:v>
                </c:pt>
                <c:pt idx="942">
                  <c:v>162.50599990844728</c:v>
                </c:pt>
                <c:pt idx="943">
                  <c:v>162.44649948120116</c:v>
                </c:pt>
                <c:pt idx="944">
                  <c:v>162.34499954223634</c:v>
                </c:pt>
                <c:pt idx="945">
                  <c:v>162.27609985351563</c:v>
                </c:pt>
                <c:pt idx="946">
                  <c:v>162.27460021972655</c:v>
                </c:pt>
                <c:pt idx="947">
                  <c:v>162.22840011596679</c:v>
                </c:pt>
                <c:pt idx="948">
                  <c:v>162.11969985961915</c:v>
                </c:pt>
                <c:pt idx="949">
                  <c:v>162.1359999847412</c:v>
                </c:pt>
                <c:pt idx="950">
                  <c:v>162.15060005187988</c:v>
                </c:pt>
                <c:pt idx="951">
                  <c:v>162.12710044860839</c:v>
                </c:pt>
                <c:pt idx="952">
                  <c:v>162.15590080261231</c:v>
                </c:pt>
                <c:pt idx="953">
                  <c:v>162.21610023498536</c:v>
                </c:pt>
                <c:pt idx="954">
                  <c:v>162.20800003051758</c:v>
                </c:pt>
                <c:pt idx="955">
                  <c:v>162.1125001525879</c:v>
                </c:pt>
                <c:pt idx="956">
                  <c:v>162.1028003692627</c:v>
                </c:pt>
                <c:pt idx="957">
                  <c:v>162.03180000305176</c:v>
                </c:pt>
                <c:pt idx="958">
                  <c:v>161.97339965820314</c:v>
                </c:pt>
                <c:pt idx="959">
                  <c:v>161.92649971008302</c:v>
                </c:pt>
                <c:pt idx="960">
                  <c:v>161.92670021057128</c:v>
                </c:pt>
                <c:pt idx="961">
                  <c:v>161.92310012817381</c:v>
                </c:pt>
                <c:pt idx="962">
                  <c:v>161.88980022430417</c:v>
                </c:pt>
                <c:pt idx="963">
                  <c:v>161.91660022735593</c:v>
                </c:pt>
                <c:pt idx="964">
                  <c:v>161.93370052337647</c:v>
                </c:pt>
                <c:pt idx="965">
                  <c:v>161.98670078277587</c:v>
                </c:pt>
                <c:pt idx="966">
                  <c:v>161.99240047454833</c:v>
                </c:pt>
                <c:pt idx="967">
                  <c:v>161.98740020751953</c:v>
                </c:pt>
                <c:pt idx="968">
                  <c:v>161.930100440979</c:v>
                </c:pt>
                <c:pt idx="969">
                  <c:v>161.9604001235962</c:v>
                </c:pt>
                <c:pt idx="970">
                  <c:v>161.83240020751953</c:v>
                </c:pt>
                <c:pt idx="971">
                  <c:v>161.86309967041015</c:v>
                </c:pt>
                <c:pt idx="972">
                  <c:v>161.81889976501463</c:v>
                </c:pt>
                <c:pt idx="973">
                  <c:v>161.74339958190919</c:v>
                </c:pt>
                <c:pt idx="974">
                  <c:v>161.69839962005616</c:v>
                </c:pt>
                <c:pt idx="975">
                  <c:v>161.58279975891114</c:v>
                </c:pt>
                <c:pt idx="976">
                  <c:v>161.55110015869141</c:v>
                </c:pt>
                <c:pt idx="977">
                  <c:v>161.60599990844727</c:v>
                </c:pt>
                <c:pt idx="978">
                  <c:v>161.52170036315917</c:v>
                </c:pt>
                <c:pt idx="979">
                  <c:v>161.51050041198729</c:v>
                </c:pt>
                <c:pt idx="980">
                  <c:v>161.42049980163574</c:v>
                </c:pt>
                <c:pt idx="981">
                  <c:v>161.40719985961914</c:v>
                </c:pt>
                <c:pt idx="982">
                  <c:v>161.35170021057129</c:v>
                </c:pt>
                <c:pt idx="983">
                  <c:v>161.38860023498535</c:v>
                </c:pt>
                <c:pt idx="984">
                  <c:v>161.45090026855468</c:v>
                </c:pt>
                <c:pt idx="985">
                  <c:v>161.47600044250487</c:v>
                </c:pt>
                <c:pt idx="986">
                  <c:v>161.44650051116943</c:v>
                </c:pt>
                <c:pt idx="987">
                  <c:v>161.42130020141602</c:v>
                </c:pt>
                <c:pt idx="988">
                  <c:v>161.39060050964355</c:v>
                </c:pt>
                <c:pt idx="989">
                  <c:v>161.46250015258789</c:v>
                </c:pt>
                <c:pt idx="990">
                  <c:v>161.39880004882812</c:v>
                </c:pt>
                <c:pt idx="991">
                  <c:v>161.46769981384278</c:v>
                </c:pt>
                <c:pt idx="992">
                  <c:v>161.5115993499756</c:v>
                </c:pt>
                <c:pt idx="993">
                  <c:v>161.48469989776612</c:v>
                </c:pt>
                <c:pt idx="994">
                  <c:v>161.39010013580321</c:v>
                </c:pt>
                <c:pt idx="995">
                  <c:v>161.35970050811767</c:v>
                </c:pt>
                <c:pt idx="996">
                  <c:v>161.40630035400392</c:v>
                </c:pt>
                <c:pt idx="997">
                  <c:v>161.39620037078856</c:v>
                </c:pt>
                <c:pt idx="998">
                  <c:v>161.35630054473876</c:v>
                </c:pt>
                <c:pt idx="999">
                  <c:v>161.42320034027099</c:v>
                </c:pt>
                <c:pt idx="1000">
                  <c:v>161.34779987335205</c:v>
                </c:pt>
                <c:pt idx="1001">
                  <c:v>161.27140014648438</c:v>
                </c:pt>
                <c:pt idx="1002">
                  <c:v>161.1864998626709</c:v>
                </c:pt>
                <c:pt idx="1003">
                  <c:v>161.0328997039795</c:v>
                </c:pt>
                <c:pt idx="1004">
                  <c:v>160.94639965057374</c:v>
                </c:pt>
                <c:pt idx="1005">
                  <c:v>161.0335997390747</c:v>
                </c:pt>
                <c:pt idx="1006">
                  <c:v>161.07410034179688</c:v>
                </c:pt>
                <c:pt idx="1007">
                  <c:v>161.07420040130614</c:v>
                </c:pt>
                <c:pt idx="1008">
                  <c:v>161.04740005493164</c:v>
                </c:pt>
                <c:pt idx="1009">
                  <c:v>161.01850032806396</c:v>
                </c:pt>
                <c:pt idx="1010">
                  <c:v>160.93690013885498</c:v>
                </c:pt>
                <c:pt idx="1011">
                  <c:v>160.79730018615723</c:v>
                </c:pt>
                <c:pt idx="1012">
                  <c:v>160.82310066223144</c:v>
                </c:pt>
                <c:pt idx="1013">
                  <c:v>160.7538005065918</c:v>
                </c:pt>
                <c:pt idx="1014">
                  <c:v>160.71960090637208</c:v>
                </c:pt>
                <c:pt idx="1015">
                  <c:v>160.73780109405519</c:v>
                </c:pt>
                <c:pt idx="1016">
                  <c:v>160.7063007736206</c:v>
                </c:pt>
                <c:pt idx="1017">
                  <c:v>160.69520008087159</c:v>
                </c:pt>
                <c:pt idx="1018">
                  <c:v>160.74059989929199</c:v>
                </c:pt>
                <c:pt idx="1019">
                  <c:v>160.74079990386963</c:v>
                </c:pt>
                <c:pt idx="1020">
                  <c:v>160.69980003356935</c:v>
                </c:pt>
                <c:pt idx="1021">
                  <c:v>160.68800025939942</c:v>
                </c:pt>
                <c:pt idx="1022">
                  <c:v>160.63559974670409</c:v>
                </c:pt>
                <c:pt idx="1023">
                  <c:v>160.63280044555665</c:v>
                </c:pt>
                <c:pt idx="1024">
                  <c:v>160.69930034637451</c:v>
                </c:pt>
                <c:pt idx="1025">
                  <c:v>160.65380054473877</c:v>
                </c:pt>
                <c:pt idx="1026">
                  <c:v>160.57149982452393</c:v>
                </c:pt>
                <c:pt idx="1027">
                  <c:v>160.46499988555908</c:v>
                </c:pt>
                <c:pt idx="1028">
                  <c:v>160.44219959259033</c:v>
                </c:pt>
                <c:pt idx="1029">
                  <c:v>160.43960002899169</c:v>
                </c:pt>
                <c:pt idx="1030">
                  <c:v>160.47340015411376</c:v>
                </c:pt>
                <c:pt idx="1031">
                  <c:v>160.46950004577636</c:v>
                </c:pt>
                <c:pt idx="1032">
                  <c:v>160.4006997680664</c:v>
                </c:pt>
                <c:pt idx="1033">
                  <c:v>160.37650001525878</c:v>
                </c:pt>
                <c:pt idx="1034">
                  <c:v>160.39909954071044</c:v>
                </c:pt>
                <c:pt idx="1035">
                  <c:v>160.31439968109132</c:v>
                </c:pt>
                <c:pt idx="1036">
                  <c:v>160.34570014953613</c:v>
                </c:pt>
                <c:pt idx="1037">
                  <c:v>160.35780059814454</c:v>
                </c:pt>
                <c:pt idx="1038">
                  <c:v>160.29160026550292</c:v>
                </c:pt>
                <c:pt idx="1039">
                  <c:v>160.28979995727539</c:v>
                </c:pt>
                <c:pt idx="1040">
                  <c:v>160.18420059204101</c:v>
                </c:pt>
                <c:pt idx="1041">
                  <c:v>160.15750106811524</c:v>
                </c:pt>
                <c:pt idx="1042">
                  <c:v>160.10060096740722</c:v>
                </c:pt>
                <c:pt idx="1043">
                  <c:v>160.02760066986085</c:v>
                </c:pt>
                <c:pt idx="1044">
                  <c:v>160.02239997863771</c:v>
                </c:pt>
                <c:pt idx="1045">
                  <c:v>160.00499980926514</c:v>
                </c:pt>
                <c:pt idx="1046">
                  <c:v>159.91410003662111</c:v>
                </c:pt>
                <c:pt idx="1047">
                  <c:v>159.82290019989014</c:v>
                </c:pt>
                <c:pt idx="1048">
                  <c:v>159.76769966125488</c:v>
                </c:pt>
                <c:pt idx="1049">
                  <c:v>159.6942998123169</c:v>
                </c:pt>
                <c:pt idx="1050">
                  <c:v>159.54720039367675</c:v>
                </c:pt>
                <c:pt idx="1051">
                  <c:v>159.49529956817628</c:v>
                </c:pt>
                <c:pt idx="1052">
                  <c:v>159.47539970397949</c:v>
                </c:pt>
                <c:pt idx="1053">
                  <c:v>159.41499996185303</c:v>
                </c:pt>
                <c:pt idx="1054">
                  <c:v>159.55119995117187</c:v>
                </c:pt>
                <c:pt idx="1055">
                  <c:v>159.51840003967285</c:v>
                </c:pt>
                <c:pt idx="1056">
                  <c:v>159.49310012817384</c:v>
                </c:pt>
                <c:pt idx="1057">
                  <c:v>159.54089992523194</c:v>
                </c:pt>
                <c:pt idx="1058">
                  <c:v>159.50369945526123</c:v>
                </c:pt>
                <c:pt idx="1059">
                  <c:v>159.49649963378906</c:v>
                </c:pt>
                <c:pt idx="1060">
                  <c:v>159.53839958190918</c:v>
                </c:pt>
                <c:pt idx="1061">
                  <c:v>159.45879920959473</c:v>
                </c:pt>
                <c:pt idx="1062">
                  <c:v>159.41809978485108</c:v>
                </c:pt>
                <c:pt idx="1063">
                  <c:v>159.36479976654053</c:v>
                </c:pt>
                <c:pt idx="1064">
                  <c:v>159.35889995574951</c:v>
                </c:pt>
                <c:pt idx="1065">
                  <c:v>159.38519989013673</c:v>
                </c:pt>
                <c:pt idx="1066">
                  <c:v>159.35629997253417</c:v>
                </c:pt>
                <c:pt idx="1067">
                  <c:v>159.50049995422364</c:v>
                </c:pt>
                <c:pt idx="1068">
                  <c:v>159.44510013580322</c:v>
                </c:pt>
                <c:pt idx="1069">
                  <c:v>159.50960002899171</c:v>
                </c:pt>
                <c:pt idx="1070">
                  <c:v>159.57079998016357</c:v>
                </c:pt>
                <c:pt idx="1071">
                  <c:v>159.4824002456665</c:v>
                </c:pt>
                <c:pt idx="1072">
                  <c:v>159.43029987335206</c:v>
                </c:pt>
                <c:pt idx="1073">
                  <c:v>159.4254002380371</c:v>
                </c:pt>
                <c:pt idx="1074">
                  <c:v>159.3835997390747</c:v>
                </c:pt>
                <c:pt idx="1075">
                  <c:v>159.38279979705811</c:v>
                </c:pt>
                <c:pt idx="1076">
                  <c:v>159.23680027008058</c:v>
                </c:pt>
                <c:pt idx="1077">
                  <c:v>159.17090026855467</c:v>
                </c:pt>
                <c:pt idx="1078">
                  <c:v>159.11089992523193</c:v>
                </c:pt>
                <c:pt idx="1079">
                  <c:v>159.11170001983643</c:v>
                </c:pt>
                <c:pt idx="1080">
                  <c:v>159.07360008239746</c:v>
                </c:pt>
                <c:pt idx="1081">
                  <c:v>159.11069976806641</c:v>
                </c:pt>
                <c:pt idx="1082">
                  <c:v>159.1124001312256</c:v>
                </c:pt>
                <c:pt idx="1083">
                  <c:v>159.10780036926269</c:v>
                </c:pt>
                <c:pt idx="1084">
                  <c:v>159.00550022125245</c:v>
                </c:pt>
                <c:pt idx="1085">
                  <c:v>159.05260009765624</c:v>
                </c:pt>
                <c:pt idx="1086">
                  <c:v>159.05770027160645</c:v>
                </c:pt>
                <c:pt idx="1087">
                  <c:v>159.00290069580078</c:v>
                </c:pt>
                <c:pt idx="1088">
                  <c:v>158.99430038452149</c:v>
                </c:pt>
                <c:pt idx="1089">
                  <c:v>158.94310077667237</c:v>
                </c:pt>
                <c:pt idx="1090">
                  <c:v>158.91390026092529</c:v>
                </c:pt>
                <c:pt idx="1091">
                  <c:v>158.94340007781983</c:v>
                </c:pt>
                <c:pt idx="1092">
                  <c:v>158.97850017547609</c:v>
                </c:pt>
                <c:pt idx="1093">
                  <c:v>158.88869976043702</c:v>
                </c:pt>
                <c:pt idx="1094">
                  <c:v>158.97420005798341</c:v>
                </c:pt>
                <c:pt idx="1095">
                  <c:v>159.03719997406006</c:v>
                </c:pt>
                <c:pt idx="1096">
                  <c:v>159.03290050506592</c:v>
                </c:pt>
                <c:pt idx="1097">
                  <c:v>159.01680065155028</c:v>
                </c:pt>
                <c:pt idx="1098">
                  <c:v>159.03620037078858</c:v>
                </c:pt>
                <c:pt idx="1099">
                  <c:v>159.07720081329344</c:v>
                </c:pt>
                <c:pt idx="1100">
                  <c:v>159.05840068817139</c:v>
                </c:pt>
                <c:pt idx="1101">
                  <c:v>159.0641006088257</c:v>
                </c:pt>
                <c:pt idx="1102">
                  <c:v>159.04160049438477</c:v>
                </c:pt>
                <c:pt idx="1103">
                  <c:v>159.1006000137329</c:v>
                </c:pt>
                <c:pt idx="1104">
                  <c:v>159.24739952087401</c:v>
                </c:pt>
                <c:pt idx="1105">
                  <c:v>159.23669940948486</c:v>
                </c:pt>
                <c:pt idx="1106">
                  <c:v>159.20199935913087</c:v>
                </c:pt>
                <c:pt idx="1107">
                  <c:v>159.16549942016601</c:v>
                </c:pt>
                <c:pt idx="1108">
                  <c:v>159.06359931945801</c:v>
                </c:pt>
                <c:pt idx="1109">
                  <c:v>158.97159965515138</c:v>
                </c:pt>
                <c:pt idx="1110">
                  <c:v>158.95630008697509</c:v>
                </c:pt>
                <c:pt idx="1111">
                  <c:v>158.92260009765624</c:v>
                </c:pt>
                <c:pt idx="1112">
                  <c:v>158.87299999237061</c:v>
                </c:pt>
                <c:pt idx="1113">
                  <c:v>158.98780014038087</c:v>
                </c:pt>
                <c:pt idx="1114">
                  <c:v>159.01040004730226</c:v>
                </c:pt>
                <c:pt idx="1115">
                  <c:v>159.08980098724365</c:v>
                </c:pt>
                <c:pt idx="1116">
                  <c:v>159.05030101776123</c:v>
                </c:pt>
                <c:pt idx="1117">
                  <c:v>159.04270084381105</c:v>
                </c:pt>
                <c:pt idx="1118">
                  <c:v>159.02910091400148</c:v>
                </c:pt>
                <c:pt idx="1119">
                  <c:v>158.99220035552977</c:v>
                </c:pt>
                <c:pt idx="1120">
                  <c:v>158.94000041961669</c:v>
                </c:pt>
                <c:pt idx="1121">
                  <c:v>158.94080047607423</c:v>
                </c:pt>
                <c:pt idx="1122">
                  <c:v>158.9608006286621</c:v>
                </c:pt>
                <c:pt idx="1123">
                  <c:v>158.9164005279541</c:v>
                </c:pt>
                <c:pt idx="1124">
                  <c:v>158.90469997406007</c:v>
                </c:pt>
                <c:pt idx="1125">
                  <c:v>158.86710021972655</c:v>
                </c:pt>
                <c:pt idx="1126">
                  <c:v>158.79469985961913</c:v>
                </c:pt>
                <c:pt idx="1127">
                  <c:v>158.76939987182618</c:v>
                </c:pt>
                <c:pt idx="1128">
                  <c:v>158.6656000137329</c:v>
                </c:pt>
                <c:pt idx="1129">
                  <c:v>158.66820022583008</c:v>
                </c:pt>
                <c:pt idx="1130">
                  <c:v>158.75050029754638</c:v>
                </c:pt>
                <c:pt idx="1131">
                  <c:v>158.68190044403076</c:v>
                </c:pt>
                <c:pt idx="1132">
                  <c:v>158.65640022277833</c:v>
                </c:pt>
                <c:pt idx="1133">
                  <c:v>158.63610031127931</c:v>
                </c:pt>
                <c:pt idx="1134">
                  <c:v>158.48360027313231</c:v>
                </c:pt>
                <c:pt idx="1135">
                  <c:v>158.51880023956298</c:v>
                </c:pt>
                <c:pt idx="1136">
                  <c:v>158.38120052337646</c:v>
                </c:pt>
                <c:pt idx="1137">
                  <c:v>158.36760013580323</c:v>
                </c:pt>
                <c:pt idx="1138">
                  <c:v>158.3657001876831</c:v>
                </c:pt>
                <c:pt idx="1139">
                  <c:v>158.36190036773681</c:v>
                </c:pt>
                <c:pt idx="1140">
                  <c:v>158.33680027008057</c:v>
                </c:pt>
                <c:pt idx="1141">
                  <c:v>158.31390003204345</c:v>
                </c:pt>
                <c:pt idx="1142">
                  <c:v>158.2629002380371</c:v>
                </c:pt>
                <c:pt idx="1143">
                  <c:v>158.277600440979</c:v>
                </c:pt>
                <c:pt idx="1144">
                  <c:v>158.1550008392334</c:v>
                </c:pt>
                <c:pt idx="1145">
                  <c:v>158.2295998764038</c:v>
                </c:pt>
                <c:pt idx="1146">
                  <c:v>158.14459995269775</c:v>
                </c:pt>
                <c:pt idx="1147">
                  <c:v>158.02260063171386</c:v>
                </c:pt>
                <c:pt idx="1148">
                  <c:v>158.0543003463745</c:v>
                </c:pt>
                <c:pt idx="1149">
                  <c:v>158.00079998016358</c:v>
                </c:pt>
                <c:pt idx="1150">
                  <c:v>157.99119968414306</c:v>
                </c:pt>
                <c:pt idx="1151">
                  <c:v>157.94969974517824</c:v>
                </c:pt>
                <c:pt idx="1152">
                  <c:v>158.00409942626953</c:v>
                </c:pt>
                <c:pt idx="1153">
                  <c:v>157.99939979553221</c:v>
                </c:pt>
                <c:pt idx="1154">
                  <c:v>157.96619995117189</c:v>
                </c:pt>
                <c:pt idx="1155">
                  <c:v>157.99429985046388</c:v>
                </c:pt>
                <c:pt idx="1156">
                  <c:v>157.95609973907472</c:v>
                </c:pt>
                <c:pt idx="1157">
                  <c:v>157.97679935455324</c:v>
                </c:pt>
                <c:pt idx="1158">
                  <c:v>157.89639942169188</c:v>
                </c:pt>
                <c:pt idx="1159">
                  <c:v>157.98589904785158</c:v>
                </c:pt>
                <c:pt idx="1160">
                  <c:v>157.92339942932128</c:v>
                </c:pt>
                <c:pt idx="1161">
                  <c:v>157.91379928588867</c:v>
                </c:pt>
                <c:pt idx="1162">
                  <c:v>157.93019958496095</c:v>
                </c:pt>
                <c:pt idx="1163">
                  <c:v>157.89969978332519</c:v>
                </c:pt>
                <c:pt idx="1164">
                  <c:v>157.95399978637695</c:v>
                </c:pt>
                <c:pt idx="1165">
                  <c:v>157.94920009613037</c:v>
                </c:pt>
                <c:pt idx="1166">
                  <c:v>157.9381997680664</c:v>
                </c:pt>
                <c:pt idx="1167">
                  <c:v>157.94269966125489</c:v>
                </c:pt>
                <c:pt idx="1168">
                  <c:v>157.89989990234375</c:v>
                </c:pt>
                <c:pt idx="1169">
                  <c:v>157.86059967041015</c:v>
                </c:pt>
                <c:pt idx="1170">
                  <c:v>157.86549953460693</c:v>
                </c:pt>
                <c:pt idx="1171">
                  <c:v>157.79230003356935</c:v>
                </c:pt>
                <c:pt idx="1172">
                  <c:v>157.7552003479004</c:v>
                </c:pt>
                <c:pt idx="1173">
                  <c:v>157.58130031585694</c:v>
                </c:pt>
                <c:pt idx="1174">
                  <c:v>157.48649925231933</c:v>
                </c:pt>
                <c:pt idx="1175">
                  <c:v>157.47289962768554</c:v>
                </c:pt>
                <c:pt idx="1176">
                  <c:v>157.45349952697754</c:v>
                </c:pt>
                <c:pt idx="1177">
                  <c:v>157.3186000442505</c:v>
                </c:pt>
                <c:pt idx="1178">
                  <c:v>157.24139923095703</c:v>
                </c:pt>
                <c:pt idx="1179">
                  <c:v>157.17589962005616</c:v>
                </c:pt>
                <c:pt idx="1180">
                  <c:v>157.06199951171874</c:v>
                </c:pt>
                <c:pt idx="1181">
                  <c:v>156.97989990234376</c:v>
                </c:pt>
                <c:pt idx="1182">
                  <c:v>156.87160018920898</c:v>
                </c:pt>
                <c:pt idx="1183">
                  <c:v>156.83000022888183</c:v>
                </c:pt>
                <c:pt idx="1184">
                  <c:v>156.71550025939942</c:v>
                </c:pt>
                <c:pt idx="1185">
                  <c:v>156.68829959869385</c:v>
                </c:pt>
                <c:pt idx="1186">
                  <c:v>156.591300201416</c:v>
                </c:pt>
                <c:pt idx="1187">
                  <c:v>156.50849975585936</c:v>
                </c:pt>
                <c:pt idx="1188">
                  <c:v>156.40370071411132</c:v>
                </c:pt>
                <c:pt idx="1189">
                  <c:v>156.39460025787355</c:v>
                </c:pt>
                <c:pt idx="1190">
                  <c:v>156.26039966583252</c:v>
                </c:pt>
                <c:pt idx="1191">
                  <c:v>156.09460033416747</c:v>
                </c:pt>
                <c:pt idx="1192">
                  <c:v>156.18590015411377</c:v>
                </c:pt>
                <c:pt idx="1193">
                  <c:v>156.1660004043579</c:v>
                </c:pt>
                <c:pt idx="1194">
                  <c:v>156.15040031433105</c:v>
                </c:pt>
                <c:pt idx="1195">
                  <c:v>156.17990024566652</c:v>
                </c:pt>
                <c:pt idx="1196">
                  <c:v>155.945299949646</c:v>
                </c:pt>
                <c:pt idx="1197">
                  <c:v>155.91279987335204</c:v>
                </c:pt>
                <c:pt idx="1198">
                  <c:v>155.82250007629395</c:v>
                </c:pt>
                <c:pt idx="1199">
                  <c:v>155.74710044860839</c:v>
                </c:pt>
                <c:pt idx="1200">
                  <c:v>155.77790061950682</c:v>
                </c:pt>
                <c:pt idx="1201">
                  <c:v>155.7256003189087</c:v>
                </c:pt>
                <c:pt idx="1202">
                  <c:v>155.73890026092531</c:v>
                </c:pt>
                <c:pt idx="1203">
                  <c:v>155.66480026245117</c:v>
                </c:pt>
                <c:pt idx="1204">
                  <c:v>155.7146000289917</c:v>
                </c:pt>
                <c:pt idx="1205">
                  <c:v>155.73630020141601</c:v>
                </c:pt>
                <c:pt idx="1206">
                  <c:v>155.73000007629395</c:v>
                </c:pt>
                <c:pt idx="1207">
                  <c:v>155.64870025634767</c:v>
                </c:pt>
                <c:pt idx="1208">
                  <c:v>155.68530021667482</c:v>
                </c:pt>
                <c:pt idx="1209">
                  <c:v>155.59779987335205</c:v>
                </c:pt>
                <c:pt idx="1210">
                  <c:v>155.64049980163574</c:v>
                </c:pt>
                <c:pt idx="1211">
                  <c:v>155.57339984893798</c:v>
                </c:pt>
                <c:pt idx="1212">
                  <c:v>155.51020027160644</c:v>
                </c:pt>
                <c:pt idx="1213">
                  <c:v>155.40120010375978</c:v>
                </c:pt>
                <c:pt idx="1214">
                  <c:v>155.41310005187989</c:v>
                </c:pt>
                <c:pt idx="1215">
                  <c:v>155.40519950866698</c:v>
                </c:pt>
                <c:pt idx="1216">
                  <c:v>155.30509906768799</c:v>
                </c:pt>
                <c:pt idx="1217">
                  <c:v>155.25629928588867</c:v>
                </c:pt>
                <c:pt idx="1218">
                  <c:v>155.14699974060059</c:v>
                </c:pt>
                <c:pt idx="1219">
                  <c:v>155.07169994354248</c:v>
                </c:pt>
                <c:pt idx="1220">
                  <c:v>155.0664994430542</c:v>
                </c:pt>
                <c:pt idx="1221">
                  <c:v>155.10689922332764</c:v>
                </c:pt>
                <c:pt idx="1222">
                  <c:v>155.13079917907714</c:v>
                </c:pt>
                <c:pt idx="1223">
                  <c:v>155.04699939727783</c:v>
                </c:pt>
                <c:pt idx="1224">
                  <c:v>154.95659957885744</c:v>
                </c:pt>
                <c:pt idx="1225">
                  <c:v>154.9722995376587</c:v>
                </c:pt>
                <c:pt idx="1226">
                  <c:v>154.89999958038331</c:v>
                </c:pt>
                <c:pt idx="1227">
                  <c:v>154.86929958343507</c:v>
                </c:pt>
                <c:pt idx="1228">
                  <c:v>154.80119979858398</c:v>
                </c:pt>
                <c:pt idx="1229">
                  <c:v>154.82540050506591</c:v>
                </c:pt>
                <c:pt idx="1230">
                  <c:v>154.76449977874756</c:v>
                </c:pt>
                <c:pt idx="1231">
                  <c:v>154.67459983825682</c:v>
                </c:pt>
                <c:pt idx="1232">
                  <c:v>154.60269977569581</c:v>
                </c:pt>
                <c:pt idx="1233">
                  <c:v>154.56280021667482</c:v>
                </c:pt>
                <c:pt idx="1234">
                  <c:v>154.57950031280518</c:v>
                </c:pt>
                <c:pt idx="1235">
                  <c:v>154.49780014038086</c:v>
                </c:pt>
                <c:pt idx="1236">
                  <c:v>154.43379978179931</c:v>
                </c:pt>
                <c:pt idx="1237">
                  <c:v>154.3299997329712</c:v>
                </c:pt>
                <c:pt idx="1238">
                  <c:v>154.26770027160646</c:v>
                </c:pt>
                <c:pt idx="1239">
                  <c:v>154.23609981536865</c:v>
                </c:pt>
                <c:pt idx="1240">
                  <c:v>154.23050010681152</c:v>
                </c:pt>
                <c:pt idx="1241">
                  <c:v>154.11780002593994</c:v>
                </c:pt>
                <c:pt idx="1242">
                  <c:v>154.05279983520506</c:v>
                </c:pt>
                <c:pt idx="1243">
                  <c:v>154.02470020294189</c:v>
                </c:pt>
                <c:pt idx="1244">
                  <c:v>154.00009998321534</c:v>
                </c:pt>
                <c:pt idx="1245">
                  <c:v>153.90749980926515</c:v>
                </c:pt>
                <c:pt idx="1246">
                  <c:v>153.82189922332765</c:v>
                </c:pt>
                <c:pt idx="1247">
                  <c:v>153.72759994506836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263-4E60-851C-D04369917AF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Ent 0.50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Sheet1!$A$2:$A$1249</c:f>
              <c:numCache>
                <c:formatCode>General</c:formatCode>
                <c:ptCount val="1248"/>
                <c:pt idx="0">
                  <c:v>240</c:v>
                </c:pt>
                <c:pt idx="1">
                  <c:v>320</c:v>
                </c:pt>
                <c:pt idx="2">
                  <c:v>400</c:v>
                </c:pt>
                <c:pt idx="3">
                  <c:v>480</c:v>
                </c:pt>
                <c:pt idx="4">
                  <c:v>560</c:v>
                </c:pt>
                <c:pt idx="5">
                  <c:v>640</c:v>
                </c:pt>
                <c:pt idx="6">
                  <c:v>720</c:v>
                </c:pt>
                <c:pt idx="7">
                  <c:v>800</c:v>
                </c:pt>
                <c:pt idx="8">
                  <c:v>880</c:v>
                </c:pt>
                <c:pt idx="9">
                  <c:v>960</c:v>
                </c:pt>
                <c:pt idx="10">
                  <c:v>1040</c:v>
                </c:pt>
                <c:pt idx="11">
                  <c:v>1120</c:v>
                </c:pt>
                <c:pt idx="12">
                  <c:v>1200</c:v>
                </c:pt>
                <c:pt idx="13">
                  <c:v>1280</c:v>
                </c:pt>
                <c:pt idx="14">
                  <c:v>1360</c:v>
                </c:pt>
                <c:pt idx="15">
                  <c:v>1440</c:v>
                </c:pt>
                <c:pt idx="16">
                  <c:v>1520</c:v>
                </c:pt>
                <c:pt idx="17">
                  <c:v>1600</c:v>
                </c:pt>
                <c:pt idx="18">
                  <c:v>1680</c:v>
                </c:pt>
                <c:pt idx="19">
                  <c:v>1760</c:v>
                </c:pt>
                <c:pt idx="20">
                  <c:v>1840</c:v>
                </c:pt>
                <c:pt idx="21">
                  <c:v>1920</c:v>
                </c:pt>
                <c:pt idx="22">
                  <c:v>2000</c:v>
                </c:pt>
                <c:pt idx="23">
                  <c:v>2080</c:v>
                </c:pt>
                <c:pt idx="24">
                  <c:v>2160</c:v>
                </c:pt>
                <c:pt idx="25">
                  <c:v>2240</c:v>
                </c:pt>
                <c:pt idx="26">
                  <c:v>2320</c:v>
                </c:pt>
                <c:pt idx="27">
                  <c:v>2400</c:v>
                </c:pt>
                <c:pt idx="28">
                  <c:v>2480</c:v>
                </c:pt>
                <c:pt idx="29">
                  <c:v>2560</c:v>
                </c:pt>
                <c:pt idx="30">
                  <c:v>2640</c:v>
                </c:pt>
                <c:pt idx="31">
                  <c:v>2720</c:v>
                </c:pt>
                <c:pt idx="32">
                  <c:v>2800</c:v>
                </c:pt>
                <c:pt idx="33">
                  <c:v>2880</c:v>
                </c:pt>
                <c:pt idx="34">
                  <c:v>2960</c:v>
                </c:pt>
                <c:pt idx="35">
                  <c:v>3040</c:v>
                </c:pt>
                <c:pt idx="36">
                  <c:v>3120</c:v>
                </c:pt>
                <c:pt idx="37">
                  <c:v>3200</c:v>
                </c:pt>
                <c:pt idx="38">
                  <c:v>3280</c:v>
                </c:pt>
                <c:pt idx="39">
                  <c:v>3360</c:v>
                </c:pt>
                <c:pt idx="40">
                  <c:v>3440</c:v>
                </c:pt>
                <c:pt idx="41">
                  <c:v>3520</c:v>
                </c:pt>
                <c:pt idx="42">
                  <c:v>3600</c:v>
                </c:pt>
                <c:pt idx="43">
                  <c:v>3680</c:v>
                </c:pt>
                <c:pt idx="44">
                  <c:v>3760</c:v>
                </c:pt>
                <c:pt idx="45">
                  <c:v>3840</c:v>
                </c:pt>
                <c:pt idx="46">
                  <c:v>3920</c:v>
                </c:pt>
                <c:pt idx="47">
                  <c:v>4000</c:v>
                </c:pt>
                <c:pt idx="48">
                  <c:v>4080</c:v>
                </c:pt>
                <c:pt idx="49">
                  <c:v>4160</c:v>
                </c:pt>
                <c:pt idx="50">
                  <c:v>4240</c:v>
                </c:pt>
                <c:pt idx="51">
                  <c:v>4320</c:v>
                </c:pt>
                <c:pt idx="52">
                  <c:v>4400</c:v>
                </c:pt>
                <c:pt idx="53">
                  <c:v>4480</c:v>
                </c:pt>
                <c:pt idx="54">
                  <c:v>4560</c:v>
                </c:pt>
                <c:pt idx="55">
                  <c:v>4640</c:v>
                </c:pt>
                <c:pt idx="56">
                  <c:v>4720</c:v>
                </c:pt>
                <c:pt idx="57">
                  <c:v>4800</c:v>
                </c:pt>
                <c:pt idx="58">
                  <c:v>4880</c:v>
                </c:pt>
                <c:pt idx="59">
                  <c:v>4960</c:v>
                </c:pt>
                <c:pt idx="60">
                  <c:v>5040</c:v>
                </c:pt>
                <c:pt idx="61">
                  <c:v>5120</c:v>
                </c:pt>
                <c:pt idx="62">
                  <c:v>5200</c:v>
                </c:pt>
                <c:pt idx="63">
                  <c:v>5280</c:v>
                </c:pt>
                <c:pt idx="64">
                  <c:v>5360</c:v>
                </c:pt>
                <c:pt idx="65">
                  <c:v>5440</c:v>
                </c:pt>
                <c:pt idx="66">
                  <c:v>5520</c:v>
                </c:pt>
                <c:pt idx="67">
                  <c:v>5600</c:v>
                </c:pt>
                <c:pt idx="68">
                  <c:v>5680</c:v>
                </c:pt>
                <c:pt idx="69">
                  <c:v>5760</c:v>
                </c:pt>
                <c:pt idx="70">
                  <c:v>5840</c:v>
                </c:pt>
                <c:pt idx="71">
                  <c:v>5920</c:v>
                </c:pt>
                <c:pt idx="72">
                  <c:v>6000</c:v>
                </c:pt>
                <c:pt idx="73">
                  <c:v>6080</c:v>
                </c:pt>
                <c:pt idx="74">
                  <c:v>6160</c:v>
                </c:pt>
                <c:pt idx="75">
                  <c:v>6240</c:v>
                </c:pt>
                <c:pt idx="76">
                  <c:v>6320</c:v>
                </c:pt>
                <c:pt idx="77">
                  <c:v>6400</c:v>
                </c:pt>
                <c:pt idx="78">
                  <c:v>6480</c:v>
                </c:pt>
                <c:pt idx="79">
                  <c:v>6560</c:v>
                </c:pt>
                <c:pt idx="80">
                  <c:v>6640</c:v>
                </c:pt>
                <c:pt idx="81">
                  <c:v>6720</c:v>
                </c:pt>
                <c:pt idx="82">
                  <c:v>6800</c:v>
                </c:pt>
                <c:pt idx="83">
                  <c:v>6880</c:v>
                </c:pt>
                <c:pt idx="84">
                  <c:v>6960</c:v>
                </c:pt>
                <c:pt idx="85">
                  <c:v>7040</c:v>
                </c:pt>
                <c:pt idx="86">
                  <c:v>7120</c:v>
                </c:pt>
                <c:pt idx="87">
                  <c:v>7200</c:v>
                </c:pt>
                <c:pt idx="88">
                  <c:v>7280</c:v>
                </c:pt>
                <c:pt idx="89">
                  <c:v>7360</c:v>
                </c:pt>
                <c:pt idx="90">
                  <c:v>7440</c:v>
                </c:pt>
                <c:pt idx="91">
                  <c:v>7520</c:v>
                </c:pt>
                <c:pt idx="92">
                  <c:v>7600</c:v>
                </c:pt>
                <c:pt idx="93">
                  <c:v>7680</c:v>
                </c:pt>
                <c:pt idx="94">
                  <c:v>7760</c:v>
                </c:pt>
                <c:pt idx="95">
                  <c:v>7840</c:v>
                </c:pt>
                <c:pt idx="96">
                  <c:v>7920</c:v>
                </c:pt>
                <c:pt idx="97">
                  <c:v>8000</c:v>
                </c:pt>
                <c:pt idx="98">
                  <c:v>8080</c:v>
                </c:pt>
                <c:pt idx="99">
                  <c:v>8160</c:v>
                </c:pt>
                <c:pt idx="100">
                  <c:v>8240</c:v>
                </c:pt>
                <c:pt idx="101">
                  <c:v>8320</c:v>
                </c:pt>
                <c:pt idx="102">
                  <c:v>8400</c:v>
                </c:pt>
                <c:pt idx="103">
                  <c:v>8480</c:v>
                </c:pt>
                <c:pt idx="104">
                  <c:v>8560</c:v>
                </c:pt>
                <c:pt idx="105">
                  <c:v>8640</c:v>
                </c:pt>
                <c:pt idx="106">
                  <c:v>8720</c:v>
                </c:pt>
                <c:pt idx="107">
                  <c:v>8800</c:v>
                </c:pt>
                <c:pt idx="108">
                  <c:v>8880</c:v>
                </c:pt>
                <c:pt idx="109">
                  <c:v>8960</c:v>
                </c:pt>
                <c:pt idx="110">
                  <c:v>9040</c:v>
                </c:pt>
                <c:pt idx="111">
                  <c:v>9120</c:v>
                </c:pt>
                <c:pt idx="112">
                  <c:v>9200</c:v>
                </c:pt>
                <c:pt idx="113">
                  <c:v>9280</c:v>
                </c:pt>
                <c:pt idx="114">
                  <c:v>9360</c:v>
                </c:pt>
                <c:pt idx="115">
                  <c:v>9440</c:v>
                </c:pt>
                <c:pt idx="116">
                  <c:v>9520</c:v>
                </c:pt>
                <c:pt idx="117">
                  <c:v>9600</c:v>
                </c:pt>
                <c:pt idx="118">
                  <c:v>9680</c:v>
                </c:pt>
                <c:pt idx="119">
                  <c:v>9760</c:v>
                </c:pt>
                <c:pt idx="120">
                  <c:v>9840</c:v>
                </c:pt>
                <c:pt idx="121">
                  <c:v>9920</c:v>
                </c:pt>
                <c:pt idx="122">
                  <c:v>10000</c:v>
                </c:pt>
                <c:pt idx="123">
                  <c:v>10080</c:v>
                </c:pt>
                <c:pt idx="124">
                  <c:v>10160</c:v>
                </c:pt>
                <c:pt idx="125">
                  <c:v>10240</c:v>
                </c:pt>
                <c:pt idx="126">
                  <c:v>10320</c:v>
                </c:pt>
                <c:pt idx="127">
                  <c:v>10400</c:v>
                </c:pt>
                <c:pt idx="128">
                  <c:v>10480</c:v>
                </c:pt>
                <c:pt idx="129">
                  <c:v>10560</c:v>
                </c:pt>
                <c:pt idx="130">
                  <c:v>10640</c:v>
                </c:pt>
                <c:pt idx="131">
                  <c:v>10720</c:v>
                </c:pt>
                <c:pt idx="132">
                  <c:v>10800</c:v>
                </c:pt>
                <c:pt idx="133">
                  <c:v>10880</c:v>
                </c:pt>
                <c:pt idx="134">
                  <c:v>10960</c:v>
                </c:pt>
                <c:pt idx="135">
                  <c:v>11040</c:v>
                </c:pt>
                <c:pt idx="136">
                  <c:v>11120</c:v>
                </c:pt>
                <c:pt idx="137">
                  <c:v>11200</c:v>
                </c:pt>
                <c:pt idx="138">
                  <c:v>11280</c:v>
                </c:pt>
                <c:pt idx="139">
                  <c:v>11360</c:v>
                </c:pt>
                <c:pt idx="140">
                  <c:v>11440</c:v>
                </c:pt>
                <c:pt idx="141">
                  <c:v>11520</c:v>
                </c:pt>
                <c:pt idx="142">
                  <c:v>11600</c:v>
                </c:pt>
                <c:pt idx="143">
                  <c:v>11680</c:v>
                </c:pt>
                <c:pt idx="144">
                  <c:v>11760</c:v>
                </c:pt>
                <c:pt idx="145">
                  <c:v>11840</c:v>
                </c:pt>
                <c:pt idx="146">
                  <c:v>11920</c:v>
                </c:pt>
                <c:pt idx="147">
                  <c:v>12000</c:v>
                </c:pt>
                <c:pt idx="148">
                  <c:v>12080</c:v>
                </c:pt>
                <c:pt idx="149">
                  <c:v>12160</c:v>
                </c:pt>
                <c:pt idx="150">
                  <c:v>12240</c:v>
                </c:pt>
                <c:pt idx="151">
                  <c:v>12320</c:v>
                </c:pt>
                <c:pt idx="152">
                  <c:v>12400</c:v>
                </c:pt>
                <c:pt idx="153">
                  <c:v>12480</c:v>
                </c:pt>
                <c:pt idx="154">
                  <c:v>12560</c:v>
                </c:pt>
                <c:pt idx="155">
                  <c:v>12640</c:v>
                </c:pt>
                <c:pt idx="156">
                  <c:v>12720</c:v>
                </c:pt>
                <c:pt idx="157">
                  <c:v>12800</c:v>
                </c:pt>
                <c:pt idx="158">
                  <c:v>12880</c:v>
                </c:pt>
                <c:pt idx="159">
                  <c:v>12960</c:v>
                </c:pt>
                <c:pt idx="160">
                  <c:v>13040</c:v>
                </c:pt>
                <c:pt idx="161">
                  <c:v>13120</c:v>
                </c:pt>
                <c:pt idx="162">
                  <c:v>13200</c:v>
                </c:pt>
                <c:pt idx="163">
                  <c:v>13280</c:v>
                </c:pt>
                <c:pt idx="164">
                  <c:v>13360</c:v>
                </c:pt>
                <c:pt idx="165">
                  <c:v>13440</c:v>
                </c:pt>
                <c:pt idx="166">
                  <c:v>13520</c:v>
                </c:pt>
                <c:pt idx="167">
                  <c:v>13600</c:v>
                </c:pt>
                <c:pt idx="168">
                  <c:v>13680</c:v>
                </c:pt>
                <c:pt idx="169">
                  <c:v>13760</c:v>
                </c:pt>
                <c:pt idx="170">
                  <c:v>13840</c:v>
                </c:pt>
                <c:pt idx="171">
                  <c:v>13920</c:v>
                </c:pt>
                <c:pt idx="172">
                  <c:v>14000</c:v>
                </c:pt>
                <c:pt idx="173">
                  <c:v>14080</c:v>
                </c:pt>
                <c:pt idx="174">
                  <c:v>14160</c:v>
                </c:pt>
                <c:pt idx="175">
                  <c:v>14240</c:v>
                </c:pt>
                <c:pt idx="176">
                  <c:v>14320</c:v>
                </c:pt>
                <c:pt idx="177">
                  <c:v>14400</c:v>
                </c:pt>
                <c:pt idx="178">
                  <c:v>14480</c:v>
                </c:pt>
                <c:pt idx="179">
                  <c:v>14560</c:v>
                </c:pt>
                <c:pt idx="180">
                  <c:v>14640</c:v>
                </c:pt>
                <c:pt idx="181">
                  <c:v>14720</c:v>
                </c:pt>
                <c:pt idx="182">
                  <c:v>14800</c:v>
                </c:pt>
                <c:pt idx="183">
                  <c:v>14880</c:v>
                </c:pt>
                <c:pt idx="184">
                  <c:v>14960</c:v>
                </c:pt>
                <c:pt idx="185">
                  <c:v>15040</c:v>
                </c:pt>
                <c:pt idx="186">
                  <c:v>15120</c:v>
                </c:pt>
                <c:pt idx="187">
                  <c:v>15200</c:v>
                </c:pt>
                <c:pt idx="188">
                  <c:v>15280</c:v>
                </c:pt>
                <c:pt idx="189">
                  <c:v>15360</c:v>
                </c:pt>
                <c:pt idx="190">
                  <c:v>15440</c:v>
                </c:pt>
                <c:pt idx="191">
                  <c:v>15520</c:v>
                </c:pt>
                <c:pt idx="192">
                  <c:v>15600</c:v>
                </c:pt>
                <c:pt idx="193">
                  <c:v>15680</c:v>
                </c:pt>
                <c:pt idx="194">
                  <c:v>15760</c:v>
                </c:pt>
                <c:pt idx="195">
                  <c:v>15840</c:v>
                </c:pt>
                <c:pt idx="196">
                  <c:v>15920</c:v>
                </c:pt>
                <c:pt idx="197">
                  <c:v>16000</c:v>
                </c:pt>
                <c:pt idx="198">
                  <c:v>16080</c:v>
                </c:pt>
                <c:pt idx="199">
                  <c:v>16160</c:v>
                </c:pt>
                <c:pt idx="200">
                  <c:v>16240</c:v>
                </c:pt>
                <c:pt idx="201">
                  <c:v>16320</c:v>
                </c:pt>
                <c:pt idx="202">
                  <c:v>16400</c:v>
                </c:pt>
                <c:pt idx="203">
                  <c:v>16480</c:v>
                </c:pt>
                <c:pt idx="204">
                  <c:v>16560</c:v>
                </c:pt>
                <c:pt idx="205">
                  <c:v>16640</c:v>
                </c:pt>
                <c:pt idx="206">
                  <c:v>16720</c:v>
                </c:pt>
                <c:pt idx="207">
                  <c:v>16800</c:v>
                </c:pt>
                <c:pt idx="208">
                  <c:v>16880</c:v>
                </c:pt>
                <c:pt idx="209">
                  <c:v>16960</c:v>
                </c:pt>
                <c:pt idx="210">
                  <c:v>17040</c:v>
                </c:pt>
                <c:pt idx="211">
                  <c:v>17120</c:v>
                </c:pt>
                <c:pt idx="212">
                  <c:v>17200</c:v>
                </c:pt>
                <c:pt idx="213">
                  <c:v>17280</c:v>
                </c:pt>
                <c:pt idx="214">
                  <c:v>17360</c:v>
                </c:pt>
                <c:pt idx="215">
                  <c:v>17440</c:v>
                </c:pt>
                <c:pt idx="216">
                  <c:v>17520</c:v>
                </c:pt>
                <c:pt idx="217">
                  <c:v>17600</c:v>
                </c:pt>
                <c:pt idx="218">
                  <c:v>17680</c:v>
                </c:pt>
                <c:pt idx="219">
                  <c:v>17760</c:v>
                </c:pt>
                <c:pt idx="220">
                  <c:v>17840</c:v>
                </c:pt>
                <c:pt idx="221">
                  <c:v>17920</c:v>
                </c:pt>
                <c:pt idx="222">
                  <c:v>18000</c:v>
                </c:pt>
                <c:pt idx="223">
                  <c:v>18080</c:v>
                </c:pt>
                <c:pt idx="224">
                  <c:v>18160</c:v>
                </c:pt>
                <c:pt idx="225">
                  <c:v>18240</c:v>
                </c:pt>
                <c:pt idx="226">
                  <c:v>18320</c:v>
                </c:pt>
                <c:pt idx="227">
                  <c:v>18400</c:v>
                </c:pt>
                <c:pt idx="228">
                  <c:v>18480</c:v>
                </c:pt>
                <c:pt idx="229">
                  <c:v>18560</c:v>
                </c:pt>
                <c:pt idx="230">
                  <c:v>18640</c:v>
                </c:pt>
                <c:pt idx="231">
                  <c:v>18720</c:v>
                </c:pt>
                <c:pt idx="232">
                  <c:v>18800</c:v>
                </c:pt>
                <c:pt idx="233">
                  <c:v>18880</c:v>
                </c:pt>
                <c:pt idx="234">
                  <c:v>18960</c:v>
                </c:pt>
                <c:pt idx="235">
                  <c:v>19040</c:v>
                </c:pt>
                <c:pt idx="236">
                  <c:v>19120</c:v>
                </c:pt>
                <c:pt idx="237">
                  <c:v>19200</c:v>
                </c:pt>
                <c:pt idx="238">
                  <c:v>19280</c:v>
                </c:pt>
                <c:pt idx="239">
                  <c:v>19360</c:v>
                </c:pt>
                <c:pt idx="240">
                  <c:v>19440</c:v>
                </c:pt>
                <c:pt idx="241">
                  <c:v>19520</c:v>
                </c:pt>
                <c:pt idx="242">
                  <c:v>19600</c:v>
                </c:pt>
                <c:pt idx="243">
                  <c:v>19680</c:v>
                </c:pt>
                <c:pt idx="244">
                  <c:v>19760</c:v>
                </c:pt>
                <c:pt idx="245">
                  <c:v>19840</c:v>
                </c:pt>
                <c:pt idx="246">
                  <c:v>19920</c:v>
                </c:pt>
                <c:pt idx="247">
                  <c:v>20000</c:v>
                </c:pt>
                <c:pt idx="248">
                  <c:v>20080</c:v>
                </c:pt>
                <c:pt idx="249">
                  <c:v>20160</c:v>
                </c:pt>
                <c:pt idx="250">
                  <c:v>20240</c:v>
                </c:pt>
                <c:pt idx="251">
                  <c:v>20320</c:v>
                </c:pt>
                <c:pt idx="252">
                  <c:v>20400</c:v>
                </c:pt>
                <c:pt idx="253">
                  <c:v>20480</c:v>
                </c:pt>
                <c:pt idx="254">
                  <c:v>20560</c:v>
                </c:pt>
                <c:pt idx="255">
                  <c:v>20640</c:v>
                </c:pt>
                <c:pt idx="256">
                  <c:v>20720</c:v>
                </c:pt>
                <c:pt idx="257">
                  <c:v>20800</c:v>
                </c:pt>
                <c:pt idx="258">
                  <c:v>20880</c:v>
                </c:pt>
                <c:pt idx="259">
                  <c:v>20960</c:v>
                </c:pt>
                <c:pt idx="260">
                  <c:v>21040</c:v>
                </c:pt>
                <c:pt idx="261">
                  <c:v>21120</c:v>
                </c:pt>
                <c:pt idx="262">
                  <c:v>21200</c:v>
                </c:pt>
                <c:pt idx="263">
                  <c:v>21280</c:v>
                </c:pt>
                <c:pt idx="264">
                  <c:v>21360</c:v>
                </c:pt>
                <c:pt idx="265">
                  <c:v>21440</c:v>
                </c:pt>
                <c:pt idx="266">
                  <c:v>21520</c:v>
                </c:pt>
                <c:pt idx="267">
                  <c:v>21600</c:v>
                </c:pt>
                <c:pt idx="268">
                  <c:v>21680</c:v>
                </c:pt>
                <c:pt idx="269">
                  <c:v>21760</c:v>
                </c:pt>
                <c:pt idx="270">
                  <c:v>21840</c:v>
                </c:pt>
                <c:pt idx="271">
                  <c:v>21920</c:v>
                </c:pt>
                <c:pt idx="272">
                  <c:v>22000</c:v>
                </c:pt>
                <c:pt idx="273">
                  <c:v>22080</c:v>
                </c:pt>
                <c:pt idx="274">
                  <c:v>22160</c:v>
                </c:pt>
                <c:pt idx="275">
                  <c:v>22240</c:v>
                </c:pt>
                <c:pt idx="276">
                  <c:v>22320</c:v>
                </c:pt>
                <c:pt idx="277">
                  <c:v>22400</c:v>
                </c:pt>
                <c:pt idx="278">
                  <c:v>22480</c:v>
                </c:pt>
                <c:pt idx="279">
                  <c:v>22560</c:v>
                </c:pt>
                <c:pt idx="280">
                  <c:v>22640</c:v>
                </c:pt>
                <c:pt idx="281">
                  <c:v>22720</c:v>
                </c:pt>
                <c:pt idx="282">
                  <c:v>22800</c:v>
                </c:pt>
                <c:pt idx="283">
                  <c:v>22880</c:v>
                </c:pt>
                <c:pt idx="284">
                  <c:v>22960</c:v>
                </c:pt>
                <c:pt idx="285">
                  <c:v>23040</c:v>
                </c:pt>
                <c:pt idx="286">
                  <c:v>23120</c:v>
                </c:pt>
                <c:pt idx="287">
                  <c:v>23200</c:v>
                </c:pt>
                <c:pt idx="288">
                  <c:v>23280</c:v>
                </c:pt>
                <c:pt idx="289">
                  <c:v>23360</c:v>
                </c:pt>
                <c:pt idx="290">
                  <c:v>23440</c:v>
                </c:pt>
                <c:pt idx="291">
                  <c:v>23520</c:v>
                </c:pt>
                <c:pt idx="292">
                  <c:v>23600</c:v>
                </c:pt>
                <c:pt idx="293">
                  <c:v>23680</c:v>
                </c:pt>
                <c:pt idx="294">
                  <c:v>23760</c:v>
                </c:pt>
                <c:pt idx="295">
                  <c:v>23840</c:v>
                </c:pt>
                <c:pt idx="296">
                  <c:v>23920</c:v>
                </c:pt>
                <c:pt idx="297">
                  <c:v>24000</c:v>
                </c:pt>
                <c:pt idx="298">
                  <c:v>24080</c:v>
                </c:pt>
                <c:pt idx="299">
                  <c:v>24160</c:v>
                </c:pt>
                <c:pt idx="300">
                  <c:v>24240</c:v>
                </c:pt>
                <c:pt idx="301">
                  <c:v>24320</c:v>
                </c:pt>
                <c:pt idx="302">
                  <c:v>24400</c:v>
                </c:pt>
                <c:pt idx="303">
                  <c:v>24480</c:v>
                </c:pt>
                <c:pt idx="304">
                  <c:v>24560</c:v>
                </c:pt>
                <c:pt idx="305">
                  <c:v>24640</c:v>
                </c:pt>
                <c:pt idx="306">
                  <c:v>24720</c:v>
                </c:pt>
                <c:pt idx="307">
                  <c:v>24800</c:v>
                </c:pt>
                <c:pt idx="308">
                  <c:v>24880</c:v>
                </c:pt>
                <c:pt idx="309">
                  <c:v>24960</c:v>
                </c:pt>
                <c:pt idx="310">
                  <c:v>25040</c:v>
                </c:pt>
                <c:pt idx="311">
                  <c:v>25120</c:v>
                </c:pt>
                <c:pt idx="312">
                  <c:v>25200</c:v>
                </c:pt>
                <c:pt idx="313">
                  <c:v>25280</c:v>
                </c:pt>
                <c:pt idx="314">
                  <c:v>25360</c:v>
                </c:pt>
                <c:pt idx="315">
                  <c:v>25440</c:v>
                </c:pt>
                <c:pt idx="316">
                  <c:v>25520</c:v>
                </c:pt>
                <c:pt idx="317">
                  <c:v>25600</c:v>
                </c:pt>
                <c:pt idx="318">
                  <c:v>25680</c:v>
                </c:pt>
                <c:pt idx="319">
                  <c:v>25760</c:v>
                </c:pt>
                <c:pt idx="320">
                  <c:v>25840</c:v>
                </c:pt>
                <c:pt idx="321">
                  <c:v>25920</c:v>
                </c:pt>
                <c:pt idx="322">
                  <c:v>26000</c:v>
                </c:pt>
                <c:pt idx="323">
                  <c:v>26080</c:v>
                </c:pt>
                <c:pt idx="324">
                  <c:v>26160</c:v>
                </c:pt>
                <c:pt idx="325">
                  <c:v>26240</c:v>
                </c:pt>
                <c:pt idx="326">
                  <c:v>26320</c:v>
                </c:pt>
                <c:pt idx="327">
                  <c:v>26400</c:v>
                </c:pt>
                <c:pt idx="328">
                  <c:v>26480</c:v>
                </c:pt>
                <c:pt idx="329">
                  <c:v>26560</c:v>
                </c:pt>
                <c:pt idx="330">
                  <c:v>26640</c:v>
                </c:pt>
                <c:pt idx="331">
                  <c:v>26720</c:v>
                </c:pt>
                <c:pt idx="332">
                  <c:v>26800</c:v>
                </c:pt>
                <c:pt idx="333">
                  <c:v>26880</c:v>
                </c:pt>
                <c:pt idx="334">
                  <c:v>26960</c:v>
                </c:pt>
                <c:pt idx="335">
                  <c:v>27040</c:v>
                </c:pt>
                <c:pt idx="336">
                  <c:v>27120</c:v>
                </c:pt>
                <c:pt idx="337">
                  <c:v>27200</c:v>
                </c:pt>
                <c:pt idx="338">
                  <c:v>27280</c:v>
                </c:pt>
                <c:pt idx="339">
                  <c:v>27360</c:v>
                </c:pt>
                <c:pt idx="340">
                  <c:v>27440</c:v>
                </c:pt>
                <c:pt idx="341">
                  <c:v>27520</c:v>
                </c:pt>
                <c:pt idx="342">
                  <c:v>27600</c:v>
                </c:pt>
                <c:pt idx="343">
                  <c:v>27680</c:v>
                </c:pt>
                <c:pt idx="344">
                  <c:v>27760</c:v>
                </c:pt>
                <c:pt idx="345">
                  <c:v>27840</c:v>
                </c:pt>
                <c:pt idx="346">
                  <c:v>27920</c:v>
                </c:pt>
                <c:pt idx="347">
                  <c:v>28000</c:v>
                </c:pt>
                <c:pt idx="348">
                  <c:v>28080</c:v>
                </c:pt>
                <c:pt idx="349">
                  <c:v>28160</c:v>
                </c:pt>
                <c:pt idx="350">
                  <c:v>28240</c:v>
                </c:pt>
                <c:pt idx="351">
                  <c:v>28320</c:v>
                </c:pt>
                <c:pt idx="352">
                  <c:v>28400</c:v>
                </c:pt>
                <c:pt idx="353">
                  <c:v>28480</c:v>
                </c:pt>
                <c:pt idx="354">
                  <c:v>28560</c:v>
                </c:pt>
                <c:pt idx="355">
                  <c:v>28640</c:v>
                </c:pt>
                <c:pt idx="356">
                  <c:v>28720</c:v>
                </c:pt>
                <c:pt idx="357">
                  <c:v>28800</c:v>
                </c:pt>
                <c:pt idx="358">
                  <c:v>28880</c:v>
                </c:pt>
                <c:pt idx="359">
                  <c:v>28960</c:v>
                </c:pt>
                <c:pt idx="360">
                  <c:v>29040</c:v>
                </c:pt>
                <c:pt idx="361">
                  <c:v>29120</c:v>
                </c:pt>
                <c:pt idx="362">
                  <c:v>29200</c:v>
                </c:pt>
                <c:pt idx="363">
                  <c:v>29280</c:v>
                </c:pt>
                <c:pt idx="364">
                  <c:v>29360</c:v>
                </c:pt>
                <c:pt idx="365">
                  <c:v>29440</c:v>
                </c:pt>
                <c:pt idx="366">
                  <c:v>29520</c:v>
                </c:pt>
                <c:pt idx="367">
                  <c:v>29600</c:v>
                </c:pt>
                <c:pt idx="368">
                  <c:v>29680</c:v>
                </c:pt>
                <c:pt idx="369">
                  <c:v>29760</c:v>
                </c:pt>
                <c:pt idx="370">
                  <c:v>29840</c:v>
                </c:pt>
                <c:pt idx="371">
                  <c:v>29920</c:v>
                </c:pt>
                <c:pt idx="372">
                  <c:v>30000</c:v>
                </c:pt>
                <c:pt idx="373">
                  <c:v>30080</c:v>
                </c:pt>
                <c:pt idx="374">
                  <c:v>30160</c:v>
                </c:pt>
                <c:pt idx="375">
                  <c:v>30240</c:v>
                </c:pt>
                <c:pt idx="376">
                  <c:v>30320</c:v>
                </c:pt>
                <c:pt idx="377">
                  <c:v>30400</c:v>
                </c:pt>
                <c:pt idx="378">
                  <c:v>30480</c:v>
                </c:pt>
                <c:pt idx="379">
                  <c:v>30560</c:v>
                </c:pt>
                <c:pt idx="380">
                  <c:v>30640</c:v>
                </c:pt>
                <c:pt idx="381">
                  <c:v>30720</c:v>
                </c:pt>
                <c:pt idx="382">
                  <c:v>30800</c:v>
                </c:pt>
                <c:pt idx="383">
                  <c:v>30880</c:v>
                </c:pt>
                <c:pt idx="384">
                  <c:v>30960</c:v>
                </c:pt>
                <c:pt idx="385">
                  <c:v>31040</c:v>
                </c:pt>
                <c:pt idx="386">
                  <c:v>31120</c:v>
                </c:pt>
                <c:pt idx="387">
                  <c:v>31200</c:v>
                </c:pt>
                <c:pt idx="388">
                  <c:v>31280</c:v>
                </c:pt>
                <c:pt idx="389">
                  <c:v>31360</c:v>
                </c:pt>
                <c:pt idx="390">
                  <c:v>31440</c:v>
                </c:pt>
                <c:pt idx="391">
                  <c:v>31520</c:v>
                </c:pt>
                <c:pt idx="392">
                  <c:v>31600</c:v>
                </c:pt>
                <c:pt idx="393">
                  <c:v>31680</c:v>
                </c:pt>
                <c:pt idx="394">
                  <c:v>31760</c:v>
                </c:pt>
                <c:pt idx="395">
                  <c:v>31840</c:v>
                </c:pt>
                <c:pt idx="396">
                  <c:v>31920</c:v>
                </c:pt>
                <c:pt idx="397">
                  <c:v>32000</c:v>
                </c:pt>
                <c:pt idx="398">
                  <c:v>32080</c:v>
                </c:pt>
                <c:pt idx="399">
                  <c:v>32160</c:v>
                </c:pt>
                <c:pt idx="400">
                  <c:v>32240</c:v>
                </c:pt>
                <c:pt idx="401">
                  <c:v>32320</c:v>
                </c:pt>
                <c:pt idx="402">
                  <c:v>32400</c:v>
                </c:pt>
                <c:pt idx="403">
                  <c:v>32480</c:v>
                </c:pt>
                <c:pt idx="404">
                  <c:v>32560</c:v>
                </c:pt>
                <c:pt idx="405">
                  <c:v>32640</c:v>
                </c:pt>
                <c:pt idx="406">
                  <c:v>32720</c:v>
                </c:pt>
                <c:pt idx="407">
                  <c:v>32800</c:v>
                </c:pt>
                <c:pt idx="408">
                  <c:v>32880</c:v>
                </c:pt>
                <c:pt idx="409">
                  <c:v>32960</c:v>
                </c:pt>
                <c:pt idx="410">
                  <c:v>33040</c:v>
                </c:pt>
                <c:pt idx="411">
                  <c:v>33120</c:v>
                </c:pt>
                <c:pt idx="412">
                  <c:v>33200</c:v>
                </c:pt>
                <c:pt idx="413">
                  <c:v>33280</c:v>
                </c:pt>
                <c:pt idx="414">
                  <c:v>33360</c:v>
                </c:pt>
                <c:pt idx="415">
                  <c:v>33440</c:v>
                </c:pt>
                <c:pt idx="416">
                  <c:v>33520</c:v>
                </c:pt>
                <c:pt idx="417">
                  <c:v>33600</c:v>
                </c:pt>
                <c:pt idx="418">
                  <c:v>33680</c:v>
                </c:pt>
                <c:pt idx="419">
                  <c:v>33760</c:v>
                </c:pt>
                <c:pt idx="420">
                  <c:v>33840</c:v>
                </c:pt>
                <c:pt idx="421">
                  <c:v>33920</c:v>
                </c:pt>
                <c:pt idx="422">
                  <c:v>34000</c:v>
                </c:pt>
                <c:pt idx="423">
                  <c:v>34080</c:v>
                </c:pt>
                <c:pt idx="424">
                  <c:v>34160</c:v>
                </c:pt>
                <c:pt idx="425">
                  <c:v>34240</c:v>
                </c:pt>
                <c:pt idx="426">
                  <c:v>34320</c:v>
                </c:pt>
                <c:pt idx="427">
                  <c:v>34400</c:v>
                </c:pt>
                <c:pt idx="428">
                  <c:v>34480</c:v>
                </c:pt>
                <c:pt idx="429">
                  <c:v>34560</c:v>
                </c:pt>
                <c:pt idx="430">
                  <c:v>34640</c:v>
                </c:pt>
                <c:pt idx="431">
                  <c:v>34720</c:v>
                </c:pt>
                <c:pt idx="432">
                  <c:v>34800</c:v>
                </c:pt>
                <c:pt idx="433">
                  <c:v>34880</c:v>
                </c:pt>
                <c:pt idx="434">
                  <c:v>34960</c:v>
                </c:pt>
                <c:pt idx="435">
                  <c:v>35040</c:v>
                </c:pt>
                <c:pt idx="436">
                  <c:v>35120</c:v>
                </c:pt>
                <c:pt idx="437">
                  <c:v>35200</c:v>
                </c:pt>
                <c:pt idx="438">
                  <c:v>35280</c:v>
                </c:pt>
                <c:pt idx="439">
                  <c:v>35360</c:v>
                </c:pt>
                <c:pt idx="440">
                  <c:v>35440</c:v>
                </c:pt>
                <c:pt idx="441">
                  <c:v>35520</c:v>
                </c:pt>
                <c:pt idx="442">
                  <c:v>35600</c:v>
                </c:pt>
                <c:pt idx="443">
                  <c:v>35680</c:v>
                </c:pt>
                <c:pt idx="444">
                  <c:v>35760</c:v>
                </c:pt>
                <c:pt idx="445">
                  <c:v>35840</c:v>
                </c:pt>
                <c:pt idx="446">
                  <c:v>35920</c:v>
                </c:pt>
                <c:pt idx="447">
                  <c:v>36000</c:v>
                </c:pt>
                <c:pt idx="448">
                  <c:v>36080</c:v>
                </c:pt>
                <c:pt idx="449">
                  <c:v>36160</c:v>
                </c:pt>
                <c:pt idx="450">
                  <c:v>36240</c:v>
                </c:pt>
                <c:pt idx="451">
                  <c:v>36320</c:v>
                </c:pt>
                <c:pt idx="452">
                  <c:v>36400</c:v>
                </c:pt>
                <c:pt idx="453">
                  <c:v>36480</c:v>
                </c:pt>
                <c:pt idx="454">
                  <c:v>36560</c:v>
                </c:pt>
                <c:pt idx="455">
                  <c:v>36640</c:v>
                </c:pt>
                <c:pt idx="456">
                  <c:v>36720</c:v>
                </c:pt>
                <c:pt idx="457">
                  <c:v>36800</c:v>
                </c:pt>
                <c:pt idx="458">
                  <c:v>36880</c:v>
                </c:pt>
                <c:pt idx="459">
                  <c:v>36960</c:v>
                </c:pt>
                <c:pt idx="460">
                  <c:v>37040</c:v>
                </c:pt>
                <c:pt idx="461">
                  <c:v>37120</c:v>
                </c:pt>
                <c:pt idx="462">
                  <c:v>37200</c:v>
                </c:pt>
                <c:pt idx="463">
                  <c:v>37280</c:v>
                </c:pt>
                <c:pt idx="464">
                  <c:v>37360</c:v>
                </c:pt>
                <c:pt idx="465">
                  <c:v>37440</c:v>
                </c:pt>
                <c:pt idx="466">
                  <c:v>37520</c:v>
                </c:pt>
                <c:pt idx="467">
                  <c:v>37600</c:v>
                </c:pt>
                <c:pt idx="468">
                  <c:v>37680</c:v>
                </c:pt>
                <c:pt idx="469">
                  <c:v>37760</c:v>
                </c:pt>
                <c:pt idx="470">
                  <c:v>37840</c:v>
                </c:pt>
                <c:pt idx="471">
                  <c:v>37920</c:v>
                </c:pt>
                <c:pt idx="472">
                  <c:v>38000</c:v>
                </c:pt>
                <c:pt idx="473">
                  <c:v>38080</c:v>
                </c:pt>
                <c:pt idx="474">
                  <c:v>38160</c:v>
                </c:pt>
                <c:pt idx="475">
                  <c:v>38240</c:v>
                </c:pt>
                <c:pt idx="476">
                  <c:v>38320</c:v>
                </c:pt>
                <c:pt idx="477">
                  <c:v>38400</c:v>
                </c:pt>
                <c:pt idx="478">
                  <c:v>38480</c:v>
                </c:pt>
                <c:pt idx="479">
                  <c:v>38560</c:v>
                </c:pt>
                <c:pt idx="480">
                  <c:v>38640</c:v>
                </c:pt>
                <c:pt idx="481">
                  <c:v>38720</c:v>
                </c:pt>
                <c:pt idx="482">
                  <c:v>38800</c:v>
                </c:pt>
                <c:pt idx="483">
                  <c:v>38880</c:v>
                </c:pt>
                <c:pt idx="484">
                  <c:v>38960</c:v>
                </c:pt>
                <c:pt idx="485">
                  <c:v>39040</c:v>
                </c:pt>
                <c:pt idx="486">
                  <c:v>39120</c:v>
                </c:pt>
                <c:pt idx="487">
                  <c:v>39200</c:v>
                </c:pt>
                <c:pt idx="488">
                  <c:v>39280</c:v>
                </c:pt>
                <c:pt idx="489">
                  <c:v>39360</c:v>
                </c:pt>
                <c:pt idx="490">
                  <c:v>39440</c:v>
                </c:pt>
                <c:pt idx="491">
                  <c:v>39520</c:v>
                </c:pt>
                <c:pt idx="492">
                  <c:v>39600</c:v>
                </c:pt>
                <c:pt idx="493">
                  <c:v>39680</c:v>
                </c:pt>
                <c:pt idx="494">
                  <c:v>39760</c:v>
                </c:pt>
                <c:pt idx="495">
                  <c:v>39840</c:v>
                </c:pt>
                <c:pt idx="496">
                  <c:v>39920</c:v>
                </c:pt>
                <c:pt idx="497">
                  <c:v>40000</c:v>
                </c:pt>
                <c:pt idx="498">
                  <c:v>40080</c:v>
                </c:pt>
                <c:pt idx="499">
                  <c:v>40160</c:v>
                </c:pt>
                <c:pt idx="500">
                  <c:v>40240</c:v>
                </c:pt>
                <c:pt idx="501">
                  <c:v>40320</c:v>
                </c:pt>
                <c:pt idx="502">
                  <c:v>40400</c:v>
                </c:pt>
                <c:pt idx="503">
                  <c:v>40480</c:v>
                </c:pt>
                <c:pt idx="504">
                  <c:v>40560</c:v>
                </c:pt>
                <c:pt idx="505">
                  <c:v>40640</c:v>
                </c:pt>
                <c:pt idx="506">
                  <c:v>40720</c:v>
                </c:pt>
                <c:pt idx="507">
                  <c:v>40800</c:v>
                </c:pt>
                <c:pt idx="508">
                  <c:v>40880</c:v>
                </c:pt>
                <c:pt idx="509">
                  <c:v>40960</c:v>
                </c:pt>
                <c:pt idx="510">
                  <c:v>41040</c:v>
                </c:pt>
                <c:pt idx="511">
                  <c:v>41120</c:v>
                </c:pt>
                <c:pt idx="512">
                  <c:v>41200</c:v>
                </c:pt>
                <c:pt idx="513">
                  <c:v>41280</c:v>
                </c:pt>
                <c:pt idx="514">
                  <c:v>41360</c:v>
                </c:pt>
                <c:pt idx="515">
                  <c:v>41440</c:v>
                </c:pt>
                <c:pt idx="516">
                  <c:v>41520</c:v>
                </c:pt>
                <c:pt idx="517">
                  <c:v>41600</c:v>
                </c:pt>
                <c:pt idx="518">
                  <c:v>41680</c:v>
                </c:pt>
                <c:pt idx="519">
                  <c:v>41760</c:v>
                </c:pt>
                <c:pt idx="520">
                  <c:v>41840</c:v>
                </c:pt>
                <c:pt idx="521">
                  <c:v>41920</c:v>
                </c:pt>
                <c:pt idx="522">
                  <c:v>42000</c:v>
                </c:pt>
                <c:pt idx="523">
                  <c:v>42080</c:v>
                </c:pt>
                <c:pt idx="524">
                  <c:v>42160</c:v>
                </c:pt>
                <c:pt idx="525">
                  <c:v>42240</c:v>
                </c:pt>
                <c:pt idx="526">
                  <c:v>42320</c:v>
                </c:pt>
                <c:pt idx="527">
                  <c:v>42400</c:v>
                </c:pt>
                <c:pt idx="528">
                  <c:v>42480</c:v>
                </c:pt>
                <c:pt idx="529">
                  <c:v>42560</c:v>
                </c:pt>
                <c:pt idx="530">
                  <c:v>42640</c:v>
                </c:pt>
                <c:pt idx="531">
                  <c:v>42720</c:v>
                </c:pt>
                <c:pt idx="532">
                  <c:v>42800</c:v>
                </c:pt>
                <c:pt idx="533">
                  <c:v>42880</c:v>
                </c:pt>
                <c:pt idx="534">
                  <c:v>42960</c:v>
                </c:pt>
                <c:pt idx="535">
                  <c:v>43040</c:v>
                </c:pt>
                <c:pt idx="536">
                  <c:v>43120</c:v>
                </c:pt>
                <c:pt idx="537">
                  <c:v>43200</c:v>
                </c:pt>
                <c:pt idx="538">
                  <c:v>43280</c:v>
                </c:pt>
                <c:pt idx="539">
                  <c:v>43360</c:v>
                </c:pt>
                <c:pt idx="540">
                  <c:v>43440</c:v>
                </c:pt>
                <c:pt idx="541">
                  <c:v>43520</c:v>
                </c:pt>
                <c:pt idx="542">
                  <c:v>43600</c:v>
                </c:pt>
                <c:pt idx="543">
                  <c:v>43680</c:v>
                </c:pt>
                <c:pt idx="544">
                  <c:v>43760</c:v>
                </c:pt>
                <c:pt idx="545">
                  <c:v>43840</c:v>
                </c:pt>
                <c:pt idx="546">
                  <c:v>43920</c:v>
                </c:pt>
                <c:pt idx="547">
                  <c:v>44000</c:v>
                </c:pt>
                <c:pt idx="548">
                  <c:v>44080</c:v>
                </c:pt>
                <c:pt idx="549">
                  <c:v>44160</c:v>
                </c:pt>
                <c:pt idx="550">
                  <c:v>44240</c:v>
                </c:pt>
                <c:pt idx="551">
                  <c:v>44320</c:v>
                </c:pt>
                <c:pt idx="552">
                  <c:v>44400</c:v>
                </c:pt>
                <c:pt idx="553">
                  <c:v>44480</c:v>
                </c:pt>
                <c:pt idx="554">
                  <c:v>44560</c:v>
                </c:pt>
                <c:pt idx="555">
                  <c:v>44640</c:v>
                </c:pt>
                <c:pt idx="556">
                  <c:v>44720</c:v>
                </c:pt>
                <c:pt idx="557">
                  <c:v>44800</c:v>
                </c:pt>
                <c:pt idx="558">
                  <c:v>44880</c:v>
                </c:pt>
                <c:pt idx="559">
                  <c:v>44960</c:v>
                </c:pt>
                <c:pt idx="560">
                  <c:v>45040</c:v>
                </c:pt>
                <c:pt idx="561">
                  <c:v>45120</c:v>
                </c:pt>
                <c:pt idx="562">
                  <c:v>45200</c:v>
                </c:pt>
                <c:pt idx="563">
                  <c:v>45280</c:v>
                </c:pt>
                <c:pt idx="564">
                  <c:v>45360</c:v>
                </c:pt>
                <c:pt idx="565">
                  <c:v>45440</c:v>
                </c:pt>
                <c:pt idx="566">
                  <c:v>45520</c:v>
                </c:pt>
                <c:pt idx="567">
                  <c:v>45600</c:v>
                </c:pt>
                <c:pt idx="568">
                  <c:v>45680</c:v>
                </c:pt>
                <c:pt idx="569">
                  <c:v>45760</c:v>
                </c:pt>
                <c:pt idx="570">
                  <c:v>45840</c:v>
                </c:pt>
                <c:pt idx="571">
                  <c:v>45920</c:v>
                </c:pt>
                <c:pt idx="572">
                  <c:v>46000</c:v>
                </c:pt>
                <c:pt idx="573">
                  <c:v>46080</c:v>
                </c:pt>
                <c:pt idx="574">
                  <c:v>46160</c:v>
                </c:pt>
                <c:pt idx="575">
                  <c:v>46240</c:v>
                </c:pt>
                <c:pt idx="576">
                  <c:v>46320</c:v>
                </c:pt>
                <c:pt idx="577">
                  <c:v>46400</c:v>
                </c:pt>
                <c:pt idx="578">
                  <c:v>46480</c:v>
                </c:pt>
                <c:pt idx="579">
                  <c:v>46560</c:v>
                </c:pt>
                <c:pt idx="580">
                  <c:v>46640</c:v>
                </c:pt>
                <c:pt idx="581">
                  <c:v>46720</c:v>
                </c:pt>
                <c:pt idx="582">
                  <c:v>46800</c:v>
                </c:pt>
                <c:pt idx="583">
                  <c:v>46880</c:v>
                </c:pt>
                <c:pt idx="584">
                  <c:v>46960</c:v>
                </c:pt>
                <c:pt idx="585">
                  <c:v>47040</c:v>
                </c:pt>
                <c:pt idx="586">
                  <c:v>47120</c:v>
                </c:pt>
                <c:pt idx="587">
                  <c:v>47200</c:v>
                </c:pt>
                <c:pt idx="588">
                  <c:v>47280</c:v>
                </c:pt>
                <c:pt idx="589">
                  <c:v>47360</c:v>
                </c:pt>
                <c:pt idx="590">
                  <c:v>47440</c:v>
                </c:pt>
                <c:pt idx="591">
                  <c:v>47520</c:v>
                </c:pt>
                <c:pt idx="592">
                  <c:v>47600</c:v>
                </c:pt>
                <c:pt idx="593">
                  <c:v>47680</c:v>
                </c:pt>
                <c:pt idx="594">
                  <c:v>47760</c:v>
                </c:pt>
                <c:pt idx="595">
                  <c:v>47840</c:v>
                </c:pt>
                <c:pt idx="596">
                  <c:v>47920</c:v>
                </c:pt>
                <c:pt idx="597">
                  <c:v>48000</c:v>
                </c:pt>
                <c:pt idx="598">
                  <c:v>48080</c:v>
                </c:pt>
                <c:pt idx="599">
                  <c:v>48160</c:v>
                </c:pt>
                <c:pt idx="600">
                  <c:v>48240</c:v>
                </c:pt>
                <c:pt idx="601">
                  <c:v>48320</c:v>
                </c:pt>
                <c:pt idx="602">
                  <c:v>48400</c:v>
                </c:pt>
                <c:pt idx="603">
                  <c:v>48480</c:v>
                </c:pt>
                <c:pt idx="604">
                  <c:v>48560</c:v>
                </c:pt>
                <c:pt idx="605">
                  <c:v>48640</c:v>
                </c:pt>
                <c:pt idx="606">
                  <c:v>48720</c:v>
                </c:pt>
                <c:pt idx="607">
                  <c:v>48800</c:v>
                </c:pt>
                <c:pt idx="608">
                  <c:v>48880</c:v>
                </c:pt>
                <c:pt idx="609">
                  <c:v>48960</c:v>
                </c:pt>
                <c:pt idx="610">
                  <c:v>49040</c:v>
                </c:pt>
                <c:pt idx="611">
                  <c:v>49120</c:v>
                </c:pt>
                <c:pt idx="612">
                  <c:v>49200</c:v>
                </c:pt>
                <c:pt idx="613">
                  <c:v>49280</c:v>
                </c:pt>
                <c:pt idx="614">
                  <c:v>49360</c:v>
                </c:pt>
                <c:pt idx="615">
                  <c:v>49440</c:v>
                </c:pt>
                <c:pt idx="616">
                  <c:v>49520</c:v>
                </c:pt>
                <c:pt idx="617">
                  <c:v>49600</c:v>
                </c:pt>
                <c:pt idx="618">
                  <c:v>49680</c:v>
                </c:pt>
                <c:pt idx="619">
                  <c:v>49760</c:v>
                </c:pt>
                <c:pt idx="620">
                  <c:v>49840</c:v>
                </c:pt>
                <c:pt idx="621">
                  <c:v>49920</c:v>
                </c:pt>
                <c:pt idx="622">
                  <c:v>50000</c:v>
                </c:pt>
                <c:pt idx="623">
                  <c:v>50080</c:v>
                </c:pt>
                <c:pt idx="624">
                  <c:v>50160</c:v>
                </c:pt>
                <c:pt idx="625">
                  <c:v>50240</c:v>
                </c:pt>
                <c:pt idx="626">
                  <c:v>50320</c:v>
                </c:pt>
                <c:pt idx="627">
                  <c:v>50400</c:v>
                </c:pt>
                <c:pt idx="628">
                  <c:v>50480</c:v>
                </c:pt>
                <c:pt idx="629">
                  <c:v>50560</c:v>
                </c:pt>
                <c:pt idx="630">
                  <c:v>50640</c:v>
                </c:pt>
                <c:pt idx="631">
                  <c:v>50720</c:v>
                </c:pt>
                <c:pt idx="632">
                  <c:v>50800</c:v>
                </c:pt>
                <c:pt idx="633">
                  <c:v>50880</c:v>
                </c:pt>
                <c:pt idx="634">
                  <c:v>50960</c:v>
                </c:pt>
                <c:pt idx="635">
                  <c:v>51040</c:v>
                </c:pt>
                <c:pt idx="636">
                  <c:v>51120</c:v>
                </c:pt>
                <c:pt idx="637">
                  <c:v>51200</c:v>
                </c:pt>
                <c:pt idx="638">
                  <c:v>51280</c:v>
                </c:pt>
                <c:pt idx="639">
                  <c:v>51360</c:v>
                </c:pt>
                <c:pt idx="640">
                  <c:v>51440</c:v>
                </c:pt>
                <c:pt idx="641">
                  <c:v>51520</c:v>
                </c:pt>
                <c:pt idx="642">
                  <c:v>51600</c:v>
                </c:pt>
                <c:pt idx="643">
                  <c:v>51680</c:v>
                </c:pt>
                <c:pt idx="644">
                  <c:v>51760</c:v>
                </c:pt>
                <c:pt idx="645">
                  <c:v>51840</c:v>
                </c:pt>
                <c:pt idx="646">
                  <c:v>51920</c:v>
                </c:pt>
                <c:pt idx="647">
                  <c:v>52000</c:v>
                </c:pt>
                <c:pt idx="648">
                  <c:v>52080</c:v>
                </c:pt>
                <c:pt idx="649">
                  <c:v>52160</c:v>
                </c:pt>
                <c:pt idx="650">
                  <c:v>52240</c:v>
                </c:pt>
                <c:pt idx="651">
                  <c:v>52320</c:v>
                </c:pt>
                <c:pt idx="652">
                  <c:v>52400</c:v>
                </c:pt>
                <c:pt idx="653">
                  <c:v>52480</c:v>
                </c:pt>
                <c:pt idx="654">
                  <c:v>52560</c:v>
                </c:pt>
                <c:pt idx="655">
                  <c:v>52640</c:v>
                </c:pt>
                <c:pt idx="656">
                  <c:v>52720</c:v>
                </c:pt>
                <c:pt idx="657">
                  <c:v>52800</c:v>
                </c:pt>
                <c:pt idx="658">
                  <c:v>52880</c:v>
                </c:pt>
                <c:pt idx="659">
                  <c:v>52960</c:v>
                </c:pt>
                <c:pt idx="660">
                  <c:v>53040</c:v>
                </c:pt>
                <c:pt idx="661">
                  <c:v>53120</c:v>
                </c:pt>
                <c:pt idx="662">
                  <c:v>53200</c:v>
                </c:pt>
                <c:pt idx="663">
                  <c:v>53280</c:v>
                </c:pt>
                <c:pt idx="664">
                  <c:v>53360</c:v>
                </c:pt>
                <c:pt idx="665">
                  <c:v>53440</c:v>
                </c:pt>
                <c:pt idx="666">
                  <c:v>53520</c:v>
                </c:pt>
                <c:pt idx="667">
                  <c:v>53600</c:v>
                </c:pt>
                <c:pt idx="668">
                  <c:v>53680</c:v>
                </c:pt>
                <c:pt idx="669">
                  <c:v>53760</c:v>
                </c:pt>
                <c:pt idx="670">
                  <c:v>53840</c:v>
                </c:pt>
                <c:pt idx="671">
                  <c:v>53920</c:v>
                </c:pt>
                <c:pt idx="672">
                  <c:v>54000</c:v>
                </c:pt>
                <c:pt idx="673">
                  <c:v>54080</c:v>
                </c:pt>
                <c:pt idx="674">
                  <c:v>54160</c:v>
                </c:pt>
                <c:pt idx="675">
                  <c:v>54240</c:v>
                </c:pt>
                <c:pt idx="676">
                  <c:v>54320</c:v>
                </c:pt>
                <c:pt idx="677">
                  <c:v>54400</c:v>
                </c:pt>
                <c:pt idx="678">
                  <c:v>54480</c:v>
                </c:pt>
                <c:pt idx="679">
                  <c:v>54560</c:v>
                </c:pt>
                <c:pt idx="680">
                  <c:v>54640</c:v>
                </c:pt>
                <c:pt idx="681">
                  <c:v>54720</c:v>
                </c:pt>
                <c:pt idx="682">
                  <c:v>54800</c:v>
                </c:pt>
                <c:pt idx="683">
                  <c:v>54880</c:v>
                </c:pt>
                <c:pt idx="684">
                  <c:v>54960</c:v>
                </c:pt>
                <c:pt idx="685">
                  <c:v>55040</c:v>
                </c:pt>
                <c:pt idx="686">
                  <c:v>55120</c:v>
                </c:pt>
                <c:pt idx="687">
                  <c:v>55200</c:v>
                </c:pt>
                <c:pt idx="688">
                  <c:v>55280</c:v>
                </c:pt>
                <c:pt idx="689">
                  <c:v>55360</c:v>
                </c:pt>
                <c:pt idx="690">
                  <c:v>55440</c:v>
                </c:pt>
                <c:pt idx="691">
                  <c:v>55520</c:v>
                </c:pt>
                <c:pt idx="692">
                  <c:v>55600</c:v>
                </c:pt>
                <c:pt idx="693">
                  <c:v>55680</c:v>
                </c:pt>
                <c:pt idx="694">
                  <c:v>55760</c:v>
                </c:pt>
                <c:pt idx="695">
                  <c:v>55840</c:v>
                </c:pt>
                <c:pt idx="696">
                  <c:v>55920</c:v>
                </c:pt>
                <c:pt idx="697">
                  <c:v>56000</c:v>
                </c:pt>
                <c:pt idx="698">
                  <c:v>56080</c:v>
                </c:pt>
                <c:pt idx="699">
                  <c:v>56160</c:v>
                </c:pt>
                <c:pt idx="700">
                  <c:v>56240</c:v>
                </c:pt>
                <c:pt idx="701">
                  <c:v>56320</c:v>
                </c:pt>
                <c:pt idx="702">
                  <c:v>56400</c:v>
                </c:pt>
                <c:pt idx="703">
                  <c:v>56480</c:v>
                </c:pt>
                <c:pt idx="704">
                  <c:v>56560</c:v>
                </c:pt>
                <c:pt idx="705">
                  <c:v>56640</c:v>
                </c:pt>
                <c:pt idx="706">
                  <c:v>56720</c:v>
                </c:pt>
                <c:pt idx="707">
                  <c:v>56800</c:v>
                </c:pt>
                <c:pt idx="708">
                  <c:v>56880</c:v>
                </c:pt>
                <c:pt idx="709">
                  <c:v>56960</c:v>
                </c:pt>
                <c:pt idx="710">
                  <c:v>57040</c:v>
                </c:pt>
                <c:pt idx="711">
                  <c:v>57120</c:v>
                </c:pt>
                <c:pt idx="712">
                  <c:v>57200</c:v>
                </c:pt>
                <c:pt idx="713">
                  <c:v>57280</c:v>
                </c:pt>
                <c:pt idx="714">
                  <c:v>57360</c:v>
                </c:pt>
                <c:pt idx="715">
                  <c:v>57440</c:v>
                </c:pt>
                <c:pt idx="716">
                  <c:v>57520</c:v>
                </c:pt>
                <c:pt idx="717">
                  <c:v>57600</c:v>
                </c:pt>
                <c:pt idx="718">
                  <c:v>57680</c:v>
                </c:pt>
                <c:pt idx="719">
                  <c:v>57760</c:v>
                </c:pt>
                <c:pt idx="720">
                  <c:v>57840</c:v>
                </c:pt>
                <c:pt idx="721">
                  <c:v>57920</c:v>
                </c:pt>
                <c:pt idx="722">
                  <c:v>58000</c:v>
                </c:pt>
                <c:pt idx="723">
                  <c:v>58080</c:v>
                </c:pt>
                <c:pt idx="724">
                  <c:v>58160</c:v>
                </c:pt>
                <c:pt idx="725">
                  <c:v>58240</c:v>
                </c:pt>
                <c:pt idx="726">
                  <c:v>58320</c:v>
                </c:pt>
                <c:pt idx="727">
                  <c:v>58400</c:v>
                </c:pt>
                <c:pt idx="728">
                  <c:v>58480</c:v>
                </c:pt>
                <c:pt idx="729">
                  <c:v>58560</c:v>
                </c:pt>
                <c:pt idx="730">
                  <c:v>58640</c:v>
                </c:pt>
                <c:pt idx="731">
                  <c:v>58720</c:v>
                </c:pt>
                <c:pt idx="732">
                  <c:v>58800</c:v>
                </c:pt>
                <c:pt idx="733">
                  <c:v>58880</c:v>
                </c:pt>
                <c:pt idx="734">
                  <c:v>58960</c:v>
                </c:pt>
                <c:pt idx="735">
                  <c:v>59040</c:v>
                </c:pt>
                <c:pt idx="736">
                  <c:v>59120</c:v>
                </c:pt>
                <c:pt idx="737">
                  <c:v>59200</c:v>
                </c:pt>
                <c:pt idx="738">
                  <c:v>59280</c:v>
                </c:pt>
                <c:pt idx="739">
                  <c:v>59360</c:v>
                </c:pt>
                <c:pt idx="740">
                  <c:v>59440</c:v>
                </c:pt>
                <c:pt idx="741">
                  <c:v>59520</c:v>
                </c:pt>
                <c:pt idx="742">
                  <c:v>59600</c:v>
                </c:pt>
                <c:pt idx="743">
                  <c:v>59680</c:v>
                </c:pt>
                <c:pt idx="744">
                  <c:v>59760</c:v>
                </c:pt>
                <c:pt idx="745">
                  <c:v>59840</c:v>
                </c:pt>
                <c:pt idx="746">
                  <c:v>59920</c:v>
                </c:pt>
                <c:pt idx="747">
                  <c:v>60000</c:v>
                </c:pt>
                <c:pt idx="748">
                  <c:v>60080</c:v>
                </c:pt>
                <c:pt idx="749">
                  <c:v>60160</c:v>
                </c:pt>
                <c:pt idx="750">
                  <c:v>60240</c:v>
                </c:pt>
                <c:pt idx="751">
                  <c:v>60320</c:v>
                </c:pt>
                <c:pt idx="752">
                  <c:v>60400</c:v>
                </c:pt>
                <c:pt idx="753">
                  <c:v>60480</c:v>
                </c:pt>
                <c:pt idx="754">
                  <c:v>60560</c:v>
                </c:pt>
                <c:pt idx="755">
                  <c:v>60640</c:v>
                </c:pt>
                <c:pt idx="756">
                  <c:v>60720</c:v>
                </c:pt>
                <c:pt idx="757">
                  <c:v>60800</c:v>
                </c:pt>
                <c:pt idx="758">
                  <c:v>60880</c:v>
                </c:pt>
                <c:pt idx="759">
                  <c:v>60960</c:v>
                </c:pt>
                <c:pt idx="760">
                  <c:v>61040</c:v>
                </c:pt>
                <c:pt idx="761">
                  <c:v>61120</c:v>
                </c:pt>
                <c:pt idx="762">
                  <c:v>61200</c:v>
                </c:pt>
                <c:pt idx="763">
                  <c:v>61280</c:v>
                </c:pt>
                <c:pt idx="764">
                  <c:v>61360</c:v>
                </c:pt>
                <c:pt idx="765">
                  <c:v>61440</c:v>
                </c:pt>
                <c:pt idx="766">
                  <c:v>61520</c:v>
                </c:pt>
                <c:pt idx="767">
                  <c:v>61600</c:v>
                </c:pt>
                <c:pt idx="768">
                  <c:v>61680</c:v>
                </c:pt>
                <c:pt idx="769">
                  <c:v>61760</c:v>
                </c:pt>
                <c:pt idx="770">
                  <c:v>61840</c:v>
                </c:pt>
                <c:pt idx="771">
                  <c:v>61920</c:v>
                </c:pt>
                <c:pt idx="772">
                  <c:v>62000</c:v>
                </c:pt>
                <c:pt idx="773">
                  <c:v>62080</c:v>
                </c:pt>
                <c:pt idx="774">
                  <c:v>62160</c:v>
                </c:pt>
                <c:pt idx="775">
                  <c:v>62240</c:v>
                </c:pt>
                <c:pt idx="776">
                  <c:v>62320</c:v>
                </c:pt>
                <c:pt idx="777">
                  <c:v>62400</c:v>
                </c:pt>
                <c:pt idx="778">
                  <c:v>62480</c:v>
                </c:pt>
                <c:pt idx="779">
                  <c:v>62560</c:v>
                </c:pt>
                <c:pt idx="780">
                  <c:v>62640</c:v>
                </c:pt>
                <c:pt idx="781">
                  <c:v>62720</c:v>
                </c:pt>
                <c:pt idx="782">
                  <c:v>62800</c:v>
                </c:pt>
                <c:pt idx="783">
                  <c:v>62880</c:v>
                </c:pt>
                <c:pt idx="784">
                  <c:v>62960</c:v>
                </c:pt>
                <c:pt idx="785">
                  <c:v>63040</c:v>
                </c:pt>
                <c:pt idx="786">
                  <c:v>63120</c:v>
                </c:pt>
                <c:pt idx="787">
                  <c:v>63200</c:v>
                </c:pt>
                <c:pt idx="788">
                  <c:v>63280</c:v>
                </c:pt>
                <c:pt idx="789">
                  <c:v>63360</c:v>
                </c:pt>
                <c:pt idx="790">
                  <c:v>63440</c:v>
                </c:pt>
                <c:pt idx="791">
                  <c:v>63520</c:v>
                </c:pt>
                <c:pt idx="792">
                  <c:v>63600</c:v>
                </c:pt>
                <c:pt idx="793">
                  <c:v>63680</c:v>
                </c:pt>
                <c:pt idx="794">
                  <c:v>63760</c:v>
                </c:pt>
                <c:pt idx="795">
                  <c:v>63840</c:v>
                </c:pt>
                <c:pt idx="796">
                  <c:v>63920</c:v>
                </c:pt>
                <c:pt idx="797">
                  <c:v>64000</c:v>
                </c:pt>
                <c:pt idx="798">
                  <c:v>64080</c:v>
                </c:pt>
                <c:pt idx="799">
                  <c:v>64160</c:v>
                </c:pt>
                <c:pt idx="800">
                  <c:v>64240</c:v>
                </c:pt>
                <c:pt idx="801">
                  <c:v>64320</c:v>
                </c:pt>
                <c:pt idx="802">
                  <c:v>64400</c:v>
                </c:pt>
                <c:pt idx="803">
                  <c:v>64480</c:v>
                </c:pt>
                <c:pt idx="804">
                  <c:v>64560</c:v>
                </c:pt>
                <c:pt idx="805">
                  <c:v>64640</c:v>
                </c:pt>
                <c:pt idx="806">
                  <c:v>64720</c:v>
                </c:pt>
                <c:pt idx="807">
                  <c:v>64800</c:v>
                </c:pt>
                <c:pt idx="808">
                  <c:v>64880</c:v>
                </c:pt>
                <c:pt idx="809">
                  <c:v>64960</c:v>
                </c:pt>
                <c:pt idx="810">
                  <c:v>65040</c:v>
                </c:pt>
                <c:pt idx="811">
                  <c:v>65120</c:v>
                </c:pt>
                <c:pt idx="812">
                  <c:v>65200</c:v>
                </c:pt>
                <c:pt idx="813">
                  <c:v>65280</c:v>
                </c:pt>
                <c:pt idx="814">
                  <c:v>65360</c:v>
                </c:pt>
                <c:pt idx="815">
                  <c:v>65440</c:v>
                </c:pt>
                <c:pt idx="816">
                  <c:v>65520</c:v>
                </c:pt>
                <c:pt idx="817">
                  <c:v>65600</c:v>
                </c:pt>
                <c:pt idx="818">
                  <c:v>65680</c:v>
                </c:pt>
                <c:pt idx="819">
                  <c:v>65760</c:v>
                </c:pt>
                <c:pt idx="820">
                  <c:v>65840</c:v>
                </c:pt>
                <c:pt idx="821">
                  <c:v>65920</c:v>
                </c:pt>
                <c:pt idx="822">
                  <c:v>66000</c:v>
                </c:pt>
                <c:pt idx="823">
                  <c:v>66080</c:v>
                </c:pt>
                <c:pt idx="824">
                  <c:v>66160</c:v>
                </c:pt>
                <c:pt idx="825">
                  <c:v>66240</c:v>
                </c:pt>
                <c:pt idx="826">
                  <c:v>66320</c:v>
                </c:pt>
                <c:pt idx="827">
                  <c:v>66400</c:v>
                </c:pt>
                <c:pt idx="828">
                  <c:v>66480</c:v>
                </c:pt>
                <c:pt idx="829">
                  <c:v>66560</c:v>
                </c:pt>
                <c:pt idx="830">
                  <c:v>66640</c:v>
                </c:pt>
                <c:pt idx="831">
                  <c:v>66720</c:v>
                </c:pt>
                <c:pt idx="832">
                  <c:v>66800</c:v>
                </c:pt>
                <c:pt idx="833">
                  <c:v>66880</c:v>
                </c:pt>
                <c:pt idx="834">
                  <c:v>66960</c:v>
                </c:pt>
                <c:pt idx="835">
                  <c:v>67040</c:v>
                </c:pt>
                <c:pt idx="836">
                  <c:v>67120</c:v>
                </c:pt>
                <c:pt idx="837">
                  <c:v>67200</c:v>
                </c:pt>
                <c:pt idx="838">
                  <c:v>67280</c:v>
                </c:pt>
                <c:pt idx="839">
                  <c:v>67360</c:v>
                </c:pt>
                <c:pt idx="840">
                  <c:v>67440</c:v>
                </c:pt>
                <c:pt idx="841">
                  <c:v>67520</c:v>
                </c:pt>
                <c:pt idx="842">
                  <c:v>67600</c:v>
                </c:pt>
                <c:pt idx="843">
                  <c:v>67680</c:v>
                </c:pt>
                <c:pt idx="844">
                  <c:v>67760</c:v>
                </c:pt>
                <c:pt idx="845">
                  <c:v>67840</c:v>
                </c:pt>
                <c:pt idx="846">
                  <c:v>67920</c:v>
                </c:pt>
                <c:pt idx="847">
                  <c:v>68000</c:v>
                </c:pt>
                <c:pt idx="848">
                  <c:v>68080</c:v>
                </c:pt>
                <c:pt idx="849">
                  <c:v>68160</c:v>
                </c:pt>
                <c:pt idx="850">
                  <c:v>68240</c:v>
                </c:pt>
                <c:pt idx="851">
                  <c:v>68320</c:v>
                </c:pt>
                <c:pt idx="852">
                  <c:v>68400</c:v>
                </c:pt>
                <c:pt idx="853">
                  <c:v>68480</c:v>
                </c:pt>
                <c:pt idx="854">
                  <c:v>68560</c:v>
                </c:pt>
                <c:pt idx="855">
                  <c:v>68640</c:v>
                </c:pt>
                <c:pt idx="856">
                  <c:v>68720</c:v>
                </c:pt>
                <c:pt idx="857">
                  <c:v>68800</c:v>
                </c:pt>
                <c:pt idx="858">
                  <c:v>68880</c:v>
                </c:pt>
                <c:pt idx="859">
                  <c:v>68960</c:v>
                </c:pt>
                <c:pt idx="860">
                  <c:v>69040</c:v>
                </c:pt>
                <c:pt idx="861">
                  <c:v>69120</c:v>
                </c:pt>
                <c:pt idx="862">
                  <c:v>69200</c:v>
                </c:pt>
                <c:pt idx="863">
                  <c:v>69280</c:v>
                </c:pt>
                <c:pt idx="864">
                  <c:v>69360</c:v>
                </c:pt>
                <c:pt idx="865">
                  <c:v>69440</c:v>
                </c:pt>
                <c:pt idx="866">
                  <c:v>69520</c:v>
                </c:pt>
                <c:pt idx="867">
                  <c:v>69600</c:v>
                </c:pt>
                <c:pt idx="868">
                  <c:v>69680</c:v>
                </c:pt>
                <c:pt idx="869">
                  <c:v>69760</c:v>
                </c:pt>
                <c:pt idx="870">
                  <c:v>69840</c:v>
                </c:pt>
                <c:pt idx="871">
                  <c:v>69920</c:v>
                </c:pt>
                <c:pt idx="872">
                  <c:v>70000</c:v>
                </c:pt>
                <c:pt idx="873">
                  <c:v>70080</c:v>
                </c:pt>
                <c:pt idx="874">
                  <c:v>70160</c:v>
                </c:pt>
                <c:pt idx="875">
                  <c:v>70240</c:v>
                </c:pt>
                <c:pt idx="876">
                  <c:v>70320</c:v>
                </c:pt>
                <c:pt idx="877">
                  <c:v>70400</c:v>
                </c:pt>
                <c:pt idx="878">
                  <c:v>70480</c:v>
                </c:pt>
                <c:pt idx="879">
                  <c:v>70560</c:v>
                </c:pt>
                <c:pt idx="880">
                  <c:v>70640</c:v>
                </c:pt>
                <c:pt idx="881">
                  <c:v>70720</c:v>
                </c:pt>
                <c:pt idx="882">
                  <c:v>70800</c:v>
                </c:pt>
                <c:pt idx="883">
                  <c:v>70880</c:v>
                </c:pt>
                <c:pt idx="884">
                  <c:v>70960</c:v>
                </c:pt>
                <c:pt idx="885">
                  <c:v>71040</c:v>
                </c:pt>
                <c:pt idx="886">
                  <c:v>71120</c:v>
                </c:pt>
                <c:pt idx="887">
                  <c:v>71200</c:v>
                </c:pt>
                <c:pt idx="888">
                  <c:v>71280</c:v>
                </c:pt>
                <c:pt idx="889">
                  <c:v>71360</c:v>
                </c:pt>
                <c:pt idx="890">
                  <c:v>71440</c:v>
                </c:pt>
                <c:pt idx="891">
                  <c:v>71520</c:v>
                </c:pt>
                <c:pt idx="892">
                  <c:v>71600</c:v>
                </c:pt>
                <c:pt idx="893">
                  <c:v>71680</c:v>
                </c:pt>
                <c:pt idx="894">
                  <c:v>71760</c:v>
                </c:pt>
                <c:pt idx="895">
                  <c:v>71840</c:v>
                </c:pt>
                <c:pt idx="896">
                  <c:v>71920</c:v>
                </c:pt>
                <c:pt idx="897">
                  <c:v>72000</c:v>
                </c:pt>
                <c:pt idx="898">
                  <c:v>72080</c:v>
                </c:pt>
                <c:pt idx="899">
                  <c:v>72160</c:v>
                </c:pt>
                <c:pt idx="900">
                  <c:v>72240</c:v>
                </c:pt>
                <c:pt idx="901">
                  <c:v>72320</c:v>
                </c:pt>
                <c:pt idx="902">
                  <c:v>72400</c:v>
                </c:pt>
                <c:pt idx="903">
                  <c:v>72480</c:v>
                </c:pt>
                <c:pt idx="904">
                  <c:v>72560</c:v>
                </c:pt>
                <c:pt idx="905">
                  <c:v>72640</c:v>
                </c:pt>
                <c:pt idx="906">
                  <c:v>72720</c:v>
                </c:pt>
                <c:pt idx="907">
                  <c:v>72800</c:v>
                </c:pt>
                <c:pt idx="908">
                  <c:v>72880</c:v>
                </c:pt>
                <c:pt idx="909">
                  <c:v>72960</c:v>
                </c:pt>
                <c:pt idx="910">
                  <c:v>73040</c:v>
                </c:pt>
                <c:pt idx="911">
                  <c:v>73120</c:v>
                </c:pt>
                <c:pt idx="912">
                  <c:v>73200</c:v>
                </c:pt>
                <c:pt idx="913">
                  <c:v>73280</c:v>
                </c:pt>
                <c:pt idx="914">
                  <c:v>73360</c:v>
                </c:pt>
                <c:pt idx="915">
                  <c:v>73440</c:v>
                </c:pt>
                <c:pt idx="916">
                  <c:v>73520</c:v>
                </c:pt>
                <c:pt idx="917">
                  <c:v>73600</c:v>
                </c:pt>
                <c:pt idx="918">
                  <c:v>73680</c:v>
                </c:pt>
                <c:pt idx="919">
                  <c:v>73760</c:v>
                </c:pt>
                <c:pt idx="920">
                  <c:v>73840</c:v>
                </c:pt>
                <c:pt idx="921">
                  <c:v>73920</c:v>
                </c:pt>
                <c:pt idx="922">
                  <c:v>74000</c:v>
                </c:pt>
                <c:pt idx="923">
                  <c:v>74080</c:v>
                </c:pt>
                <c:pt idx="924">
                  <c:v>74160</c:v>
                </c:pt>
                <c:pt idx="925">
                  <c:v>74240</c:v>
                </c:pt>
                <c:pt idx="926">
                  <c:v>74320</c:v>
                </c:pt>
                <c:pt idx="927">
                  <c:v>74400</c:v>
                </c:pt>
                <c:pt idx="928">
                  <c:v>74480</c:v>
                </c:pt>
                <c:pt idx="929">
                  <c:v>74560</c:v>
                </c:pt>
                <c:pt idx="930">
                  <c:v>74640</c:v>
                </c:pt>
                <c:pt idx="931">
                  <c:v>74720</c:v>
                </c:pt>
                <c:pt idx="932">
                  <c:v>74800</c:v>
                </c:pt>
                <c:pt idx="933">
                  <c:v>74880</c:v>
                </c:pt>
                <c:pt idx="934">
                  <c:v>74960</c:v>
                </c:pt>
                <c:pt idx="935">
                  <c:v>75040</c:v>
                </c:pt>
                <c:pt idx="936">
                  <c:v>75120</c:v>
                </c:pt>
                <c:pt idx="937">
                  <c:v>75200</c:v>
                </c:pt>
                <c:pt idx="938">
                  <c:v>75280</c:v>
                </c:pt>
                <c:pt idx="939">
                  <c:v>75360</c:v>
                </c:pt>
                <c:pt idx="940">
                  <c:v>75440</c:v>
                </c:pt>
                <c:pt idx="941">
                  <c:v>75520</c:v>
                </c:pt>
                <c:pt idx="942">
                  <c:v>75600</c:v>
                </c:pt>
                <c:pt idx="943">
                  <c:v>75680</c:v>
                </c:pt>
                <c:pt idx="944">
                  <c:v>75760</c:v>
                </c:pt>
                <c:pt idx="945">
                  <c:v>75840</c:v>
                </c:pt>
                <c:pt idx="946">
                  <c:v>75920</c:v>
                </c:pt>
                <c:pt idx="947">
                  <c:v>76000</c:v>
                </c:pt>
                <c:pt idx="948">
                  <c:v>76080</c:v>
                </c:pt>
                <c:pt idx="949">
                  <c:v>76160</c:v>
                </c:pt>
                <c:pt idx="950">
                  <c:v>76240</c:v>
                </c:pt>
                <c:pt idx="951">
                  <c:v>76320</c:v>
                </c:pt>
                <c:pt idx="952">
                  <c:v>76400</c:v>
                </c:pt>
                <c:pt idx="953">
                  <c:v>76480</c:v>
                </c:pt>
                <c:pt idx="954">
                  <c:v>76560</c:v>
                </c:pt>
                <c:pt idx="955">
                  <c:v>76640</c:v>
                </c:pt>
                <c:pt idx="956">
                  <c:v>76720</c:v>
                </c:pt>
                <c:pt idx="957">
                  <c:v>76800</c:v>
                </c:pt>
                <c:pt idx="958">
                  <c:v>76880</c:v>
                </c:pt>
                <c:pt idx="959">
                  <c:v>76960</c:v>
                </c:pt>
                <c:pt idx="960">
                  <c:v>77040</c:v>
                </c:pt>
                <c:pt idx="961">
                  <c:v>77120</c:v>
                </c:pt>
                <c:pt idx="962">
                  <c:v>77200</c:v>
                </c:pt>
                <c:pt idx="963">
                  <c:v>77280</c:v>
                </c:pt>
                <c:pt idx="964">
                  <c:v>77360</c:v>
                </c:pt>
                <c:pt idx="965">
                  <c:v>77440</c:v>
                </c:pt>
                <c:pt idx="966">
                  <c:v>77520</c:v>
                </c:pt>
                <c:pt idx="967">
                  <c:v>77600</c:v>
                </c:pt>
                <c:pt idx="968">
                  <c:v>77680</c:v>
                </c:pt>
                <c:pt idx="969">
                  <c:v>77760</c:v>
                </c:pt>
                <c:pt idx="970">
                  <c:v>77840</c:v>
                </c:pt>
                <c:pt idx="971">
                  <c:v>77920</c:v>
                </c:pt>
                <c:pt idx="972">
                  <c:v>78000</c:v>
                </c:pt>
                <c:pt idx="973">
                  <c:v>78080</c:v>
                </c:pt>
                <c:pt idx="974">
                  <c:v>78160</c:v>
                </c:pt>
                <c:pt idx="975">
                  <c:v>78240</c:v>
                </c:pt>
                <c:pt idx="976">
                  <c:v>78320</c:v>
                </c:pt>
                <c:pt idx="977">
                  <c:v>78400</c:v>
                </c:pt>
                <c:pt idx="978">
                  <c:v>78480</c:v>
                </c:pt>
                <c:pt idx="979">
                  <c:v>78560</c:v>
                </c:pt>
                <c:pt idx="980">
                  <c:v>78640</c:v>
                </c:pt>
                <c:pt idx="981">
                  <c:v>78720</c:v>
                </c:pt>
                <c:pt idx="982">
                  <c:v>78800</c:v>
                </c:pt>
                <c:pt idx="983">
                  <c:v>78880</c:v>
                </c:pt>
                <c:pt idx="984">
                  <c:v>78960</c:v>
                </c:pt>
                <c:pt idx="985">
                  <c:v>79040</c:v>
                </c:pt>
                <c:pt idx="986">
                  <c:v>79120</c:v>
                </c:pt>
                <c:pt idx="987">
                  <c:v>79200</c:v>
                </c:pt>
                <c:pt idx="988">
                  <c:v>79280</c:v>
                </c:pt>
                <c:pt idx="989">
                  <c:v>79360</c:v>
                </c:pt>
                <c:pt idx="990">
                  <c:v>79440</c:v>
                </c:pt>
                <c:pt idx="991">
                  <c:v>79520</c:v>
                </c:pt>
                <c:pt idx="992">
                  <c:v>79600</c:v>
                </c:pt>
                <c:pt idx="993">
                  <c:v>79680</c:v>
                </c:pt>
                <c:pt idx="994">
                  <c:v>79760</c:v>
                </c:pt>
                <c:pt idx="995">
                  <c:v>79840</c:v>
                </c:pt>
                <c:pt idx="996">
                  <c:v>79920</c:v>
                </c:pt>
                <c:pt idx="997">
                  <c:v>80000</c:v>
                </c:pt>
                <c:pt idx="998">
                  <c:v>80080</c:v>
                </c:pt>
                <c:pt idx="999">
                  <c:v>80160</c:v>
                </c:pt>
                <c:pt idx="1000">
                  <c:v>80240</c:v>
                </c:pt>
                <c:pt idx="1001">
                  <c:v>80320</c:v>
                </c:pt>
                <c:pt idx="1002">
                  <c:v>80400</c:v>
                </c:pt>
                <c:pt idx="1003">
                  <c:v>80480</c:v>
                </c:pt>
                <c:pt idx="1004">
                  <c:v>80560</c:v>
                </c:pt>
                <c:pt idx="1005">
                  <c:v>80640</c:v>
                </c:pt>
                <c:pt idx="1006">
                  <c:v>80720</c:v>
                </c:pt>
                <c:pt idx="1007">
                  <c:v>80800</c:v>
                </c:pt>
                <c:pt idx="1008">
                  <c:v>80880</c:v>
                </c:pt>
                <c:pt idx="1009">
                  <c:v>80960</c:v>
                </c:pt>
                <c:pt idx="1010">
                  <c:v>81040</c:v>
                </c:pt>
                <c:pt idx="1011">
                  <c:v>81120</c:v>
                </c:pt>
                <c:pt idx="1012">
                  <c:v>81200</c:v>
                </c:pt>
                <c:pt idx="1013">
                  <c:v>81280</c:v>
                </c:pt>
                <c:pt idx="1014">
                  <c:v>81360</c:v>
                </c:pt>
                <c:pt idx="1015">
                  <c:v>81440</c:v>
                </c:pt>
                <c:pt idx="1016">
                  <c:v>81520</c:v>
                </c:pt>
                <c:pt idx="1017">
                  <c:v>81600</c:v>
                </c:pt>
                <c:pt idx="1018">
                  <c:v>81680</c:v>
                </c:pt>
                <c:pt idx="1019">
                  <c:v>81760</c:v>
                </c:pt>
                <c:pt idx="1020">
                  <c:v>81840</c:v>
                </c:pt>
                <c:pt idx="1021">
                  <c:v>81920</c:v>
                </c:pt>
                <c:pt idx="1022">
                  <c:v>82000</c:v>
                </c:pt>
                <c:pt idx="1023">
                  <c:v>82080</c:v>
                </c:pt>
                <c:pt idx="1024">
                  <c:v>82160</c:v>
                </c:pt>
                <c:pt idx="1025">
                  <c:v>82240</c:v>
                </c:pt>
                <c:pt idx="1026">
                  <c:v>82320</c:v>
                </c:pt>
                <c:pt idx="1027">
                  <c:v>82400</c:v>
                </c:pt>
                <c:pt idx="1028">
                  <c:v>82480</c:v>
                </c:pt>
                <c:pt idx="1029">
                  <c:v>82560</c:v>
                </c:pt>
                <c:pt idx="1030">
                  <c:v>82640</c:v>
                </c:pt>
                <c:pt idx="1031">
                  <c:v>82720</c:v>
                </c:pt>
                <c:pt idx="1032">
                  <c:v>82800</c:v>
                </c:pt>
                <c:pt idx="1033">
                  <c:v>82880</c:v>
                </c:pt>
                <c:pt idx="1034">
                  <c:v>82960</c:v>
                </c:pt>
                <c:pt idx="1035">
                  <c:v>83040</c:v>
                </c:pt>
                <c:pt idx="1036">
                  <c:v>83120</c:v>
                </c:pt>
                <c:pt idx="1037">
                  <c:v>83200</c:v>
                </c:pt>
                <c:pt idx="1038">
                  <c:v>83280</c:v>
                </c:pt>
                <c:pt idx="1039">
                  <c:v>83360</c:v>
                </c:pt>
                <c:pt idx="1040">
                  <c:v>83440</c:v>
                </c:pt>
                <c:pt idx="1041">
                  <c:v>83520</c:v>
                </c:pt>
                <c:pt idx="1042">
                  <c:v>83600</c:v>
                </c:pt>
                <c:pt idx="1043">
                  <c:v>83680</c:v>
                </c:pt>
                <c:pt idx="1044">
                  <c:v>83760</c:v>
                </c:pt>
                <c:pt idx="1045">
                  <c:v>83840</c:v>
                </c:pt>
                <c:pt idx="1046">
                  <c:v>83920</c:v>
                </c:pt>
                <c:pt idx="1047">
                  <c:v>84000</c:v>
                </c:pt>
                <c:pt idx="1048">
                  <c:v>84080</c:v>
                </c:pt>
                <c:pt idx="1049">
                  <c:v>84160</c:v>
                </c:pt>
                <c:pt idx="1050">
                  <c:v>84240</c:v>
                </c:pt>
                <c:pt idx="1051">
                  <c:v>84320</c:v>
                </c:pt>
                <c:pt idx="1052">
                  <c:v>84400</c:v>
                </c:pt>
                <c:pt idx="1053">
                  <c:v>84480</c:v>
                </c:pt>
                <c:pt idx="1054">
                  <c:v>84560</c:v>
                </c:pt>
                <c:pt idx="1055">
                  <c:v>84640</c:v>
                </c:pt>
                <c:pt idx="1056">
                  <c:v>84720</c:v>
                </c:pt>
                <c:pt idx="1057">
                  <c:v>84800</c:v>
                </c:pt>
                <c:pt idx="1058">
                  <c:v>84880</c:v>
                </c:pt>
                <c:pt idx="1059">
                  <c:v>84960</c:v>
                </c:pt>
                <c:pt idx="1060">
                  <c:v>85040</c:v>
                </c:pt>
                <c:pt idx="1061">
                  <c:v>85120</c:v>
                </c:pt>
                <c:pt idx="1062">
                  <c:v>85200</c:v>
                </c:pt>
                <c:pt idx="1063">
                  <c:v>85280</c:v>
                </c:pt>
                <c:pt idx="1064">
                  <c:v>85360</c:v>
                </c:pt>
                <c:pt idx="1065">
                  <c:v>85440</c:v>
                </c:pt>
                <c:pt idx="1066">
                  <c:v>85520</c:v>
                </c:pt>
                <c:pt idx="1067">
                  <c:v>85600</c:v>
                </c:pt>
                <c:pt idx="1068">
                  <c:v>85680</c:v>
                </c:pt>
                <c:pt idx="1069">
                  <c:v>85760</c:v>
                </c:pt>
                <c:pt idx="1070">
                  <c:v>85840</c:v>
                </c:pt>
                <c:pt idx="1071">
                  <c:v>85920</c:v>
                </c:pt>
                <c:pt idx="1072">
                  <c:v>86000</c:v>
                </c:pt>
                <c:pt idx="1073">
                  <c:v>86080</c:v>
                </c:pt>
                <c:pt idx="1074">
                  <c:v>86160</c:v>
                </c:pt>
                <c:pt idx="1075">
                  <c:v>86240</c:v>
                </c:pt>
                <c:pt idx="1076">
                  <c:v>86320</c:v>
                </c:pt>
                <c:pt idx="1077">
                  <c:v>86400</c:v>
                </c:pt>
                <c:pt idx="1078">
                  <c:v>86480</c:v>
                </c:pt>
                <c:pt idx="1079">
                  <c:v>86560</c:v>
                </c:pt>
                <c:pt idx="1080">
                  <c:v>86640</c:v>
                </c:pt>
                <c:pt idx="1081">
                  <c:v>86720</c:v>
                </c:pt>
                <c:pt idx="1082">
                  <c:v>86800</c:v>
                </c:pt>
                <c:pt idx="1083">
                  <c:v>86880</c:v>
                </c:pt>
                <c:pt idx="1084">
                  <c:v>86960</c:v>
                </c:pt>
                <c:pt idx="1085">
                  <c:v>87040</c:v>
                </c:pt>
                <c:pt idx="1086">
                  <c:v>87120</c:v>
                </c:pt>
                <c:pt idx="1087">
                  <c:v>87200</c:v>
                </c:pt>
                <c:pt idx="1088">
                  <c:v>87280</c:v>
                </c:pt>
                <c:pt idx="1089">
                  <c:v>87360</c:v>
                </c:pt>
                <c:pt idx="1090">
                  <c:v>87440</c:v>
                </c:pt>
                <c:pt idx="1091">
                  <c:v>87520</c:v>
                </c:pt>
                <c:pt idx="1092">
                  <c:v>87600</c:v>
                </c:pt>
                <c:pt idx="1093">
                  <c:v>87680</c:v>
                </c:pt>
                <c:pt idx="1094">
                  <c:v>87760</c:v>
                </c:pt>
                <c:pt idx="1095">
                  <c:v>87840</c:v>
                </c:pt>
                <c:pt idx="1096">
                  <c:v>87920</c:v>
                </c:pt>
                <c:pt idx="1097">
                  <c:v>88000</c:v>
                </c:pt>
                <c:pt idx="1098">
                  <c:v>88080</c:v>
                </c:pt>
                <c:pt idx="1099">
                  <c:v>88160</c:v>
                </c:pt>
                <c:pt idx="1100">
                  <c:v>88240</c:v>
                </c:pt>
                <c:pt idx="1101">
                  <c:v>88320</c:v>
                </c:pt>
                <c:pt idx="1102">
                  <c:v>88400</c:v>
                </c:pt>
                <c:pt idx="1103">
                  <c:v>88480</c:v>
                </c:pt>
                <c:pt idx="1104">
                  <c:v>88560</c:v>
                </c:pt>
                <c:pt idx="1105">
                  <c:v>88640</c:v>
                </c:pt>
                <c:pt idx="1106">
                  <c:v>88720</c:v>
                </c:pt>
                <c:pt idx="1107">
                  <c:v>88800</c:v>
                </c:pt>
                <c:pt idx="1108">
                  <c:v>88880</c:v>
                </c:pt>
                <c:pt idx="1109">
                  <c:v>88960</c:v>
                </c:pt>
                <c:pt idx="1110">
                  <c:v>89040</c:v>
                </c:pt>
                <c:pt idx="1111">
                  <c:v>89120</c:v>
                </c:pt>
                <c:pt idx="1112">
                  <c:v>89200</c:v>
                </c:pt>
                <c:pt idx="1113">
                  <c:v>89280</c:v>
                </c:pt>
                <c:pt idx="1114">
                  <c:v>89360</c:v>
                </c:pt>
                <c:pt idx="1115">
                  <c:v>89440</c:v>
                </c:pt>
                <c:pt idx="1116">
                  <c:v>89520</c:v>
                </c:pt>
                <c:pt idx="1117">
                  <c:v>89600</c:v>
                </c:pt>
                <c:pt idx="1118">
                  <c:v>89680</c:v>
                </c:pt>
                <c:pt idx="1119">
                  <c:v>89760</c:v>
                </c:pt>
                <c:pt idx="1120">
                  <c:v>89840</c:v>
                </c:pt>
                <c:pt idx="1121">
                  <c:v>89920</c:v>
                </c:pt>
                <c:pt idx="1122">
                  <c:v>90000</c:v>
                </c:pt>
                <c:pt idx="1123">
                  <c:v>90080</c:v>
                </c:pt>
                <c:pt idx="1124">
                  <c:v>90160</c:v>
                </c:pt>
                <c:pt idx="1125">
                  <c:v>90240</c:v>
                </c:pt>
                <c:pt idx="1126">
                  <c:v>90320</c:v>
                </c:pt>
                <c:pt idx="1127">
                  <c:v>90400</c:v>
                </c:pt>
                <c:pt idx="1128">
                  <c:v>90480</c:v>
                </c:pt>
                <c:pt idx="1129">
                  <c:v>90560</c:v>
                </c:pt>
                <c:pt idx="1130">
                  <c:v>90640</c:v>
                </c:pt>
                <c:pt idx="1131">
                  <c:v>90720</c:v>
                </c:pt>
                <c:pt idx="1132">
                  <c:v>90800</c:v>
                </c:pt>
                <c:pt idx="1133">
                  <c:v>90880</c:v>
                </c:pt>
                <c:pt idx="1134">
                  <c:v>90960</c:v>
                </c:pt>
                <c:pt idx="1135">
                  <c:v>91040</c:v>
                </c:pt>
                <c:pt idx="1136">
                  <c:v>91120</c:v>
                </c:pt>
                <c:pt idx="1137">
                  <c:v>91200</c:v>
                </c:pt>
                <c:pt idx="1138">
                  <c:v>91280</c:v>
                </c:pt>
                <c:pt idx="1139">
                  <c:v>91360</c:v>
                </c:pt>
                <c:pt idx="1140">
                  <c:v>91440</c:v>
                </c:pt>
                <c:pt idx="1141">
                  <c:v>91520</c:v>
                </c:pt>
                <c:pt idx="1142">
                  <c:v>91600</c:v>
                </c:pt>
                <c:pt idx="1143">
                  <c:v>91680</c:v>
                </c:pt>
                <c:pt idx="1144">
                  <c:v>91760</c:v>
                </c:pt>
                <c:pt idx="1145">
                  <c:v>91840</c:v>
                </c:pt>
                <c:pt idx="1146">
                  <c:v>91920</c:v>
                </c:pt>
                <c:pt idx="1147">
                  <c:v>92000</c:v>
                </c:pt>
                <c:pt idx="1148">
                  <c:v>92080</c:v>
                </c:pt>
                <c:pt idx="1149">
                  <c:v>92160</c:v>
                </c:pt>
                <c:pt idx="1150">
                  <c:v>92240</c:v>
                </c:pt>
                <c:pt idx="1151">
                  <c:v>92320</c:v>
                </c:pt>
                <c:pt idx="1152">
                  <c:v>92400</c:v>
                </c:pt>
                <c:pt idx="1153">
                  <c:v>92480</c:v>
                </c:pt>
                <c:pt idx="1154">
                  <c:v>92560</c:v>
                </c:pt>
                <c:pt idx="1155">
                  <c:v>92640</c:v>
                </c:pt>
                <c:pt idx="1156">
                  <c:v>92720</c:v>
                </c:pt>
                <c:pt idx="1157">
                  <c:v>92800</c:v>
                </c:pt>
                <c:pt idx="1158">
                  <c:v>92880</c:v>
                </c:pt>
                <c:pt idx="1159">
                  <c:v>92960</c:v>
                </c:pt>
                <c:pt idx="1160">
                  <c:v>93040</c:v>
                </c:pt>
                <c:pt idx="1161">
                  <c:v>93120</c:v>
                </c:pt>
                <c:pt idx="1162">
                  <c:v>93200</c:v>
                </c:pt>
                <c:pt idx="1163">
                  <c:v>93280</c:v>
                </c:pt>
                <c:pt idx="1164">
                  <c:v>93360</c:v>
                </c:pt>
                <c:pt idx="1165">
                  <c:v>93440</c:v>
                </c:pt>
                <c:pt idx="1166">
                  <c:v>93520</c:v>
                </c:pt>
                <c:pt idx="1167">
                  <c:v>93600</c:v>
                </c:pt>
                <c:pt idx="1168">
                  <c:v>93680</c:v>
                </c:pt>
                <c:pt idx="1169">
                  <c:v>93760</c:v>
                </c:pt>
                <c:pt idx="1170">
                  <c:v>93840</c:v>
                </c:pt>
                <c:pt idx="1171">
                  <c:v>93920</c:v>
                </c:pt>
                <c:pt idx="1172">
                  <c:v>94000</c:v>
                </c:pt>
                <c:pt idx="1173">
                  <c:v>94080</c:v>
                </c:pt>
                <c:pt idx="1174">
                  <c:v>94160</c:v>
                </c:pt>
                <c:pt idx="1175">
                  <c:v>94240</c:v>
                </c:pt>
                <c:pt idx="1176">
                  <c:v>94320</c:v>
                </c:pt>
                <c:pt idx="1177">
                  <c:v>94400</c:v>
                </c:pt>
                <c:pt idx="1178">
                  <c:v>94480</c:v>
                </c:pt>
                <c:pt idx="1179">
                  <c:v>94560</c:v>
                </c:pt>
                <c:pt idx="1180">
                  <c:v>94640</c:v>
                </c:pt>
                <c:pt idx="1181">
                  <c:v>94720</c:v>
                </c:pt>
                <c:pt idx="1182">
                  <c:v>94800</c:v>
                </c:pt>
                <c:pt idx="1183">
                  <c:v>94880</c:v>
                </c:pt>
                <c:pt idx="1184">
                  <c:v>94960</c:v>
                </c:pt>
                <c:pt idx="1185">
                  <c:v>95040</c:v>
                </c:pt>
                <c:pt idx="1186">
                  <c:v>95120</c:v>
                </c:pt>
                <c:pt idx="1187">
                  <c:v>95200</c:v>
                </c:pt>
                <c:pt idx="1188">
                  <c:v>95280</c:v>
                </c:pt>
                <c:pt idx="1189">
                  <c:v>95360</c:v>
                </c:pt>
                <c:pt idx="1190">
                  <c:v>95440</c:v>
                </c:pt>
                <c:pt idx="1191">
                  <c:v>95520</c:v>
                </c:pt>
                <c:pt idx="1192">
                  <c:v>95600</c:v>
                </c:pt>
                <c:pt idx="1193">
                  <c:v>95680</c:v>
                </c:pt>
                <c:pt idx="1194">
                  <c:v>95760</c:v>
                </c:pt>
                <c:pt idx="1195">
                  <c:v>95840</c:v>
                </c:pt>
                <c:pt idx="1196">
                  <c:v>95920</c:v>
                </c:pt>
                <c:pt idx="1197">
                  <c:v>96000</c:v>
                </c:pt>
                <c:pt idx="1198">
                  <c:v>96080</c:v>
                </c:pt>
                <c:pt idx="1199">
                  <c:v>96160</c:v>
                </c:pt>
                <c:pt idx="1200">
                  <c:v>96240</c:v>
                </c:pt>
                <c:pt idx="1201">
                  <c:v>96320</c:v>
                </c:pt>
                <c:pt idx="1202">
                  <c:v>96400</c:v>
                </c:pt>
                <c:pt idx="1203">
                  <c:v>96480</c:v>
                </c:pt>
                <c:pt idx="1204">
                  <c:v>96560</c:v>
                </c:pt>
                <c:pt idx="1205">
                  <c:v>96640</c:v>
                </c:pt>
                <c:pt idx="1206">
                  <c:v>96720</c:v>
                </c:pt>
                <c:pt idx="1207">
                  <c:v>96800</c:v>
                </c:pt>
                <c:pt idx="1208">
                  <c:v>96880</c:v>
                </c:pt>
                <c:pt idx="1209">
                  <c:v>96960</c:v>
                </c:pt>
                <c:pt idx="1210">
                  <c:v>97040</c:v>
                </c:pt>
                <c:pt idx="1211">
                  <c:v>97120</c:v>
                </c:pt>
                <c:pt idx="1212">
                  <c:v>97200</c:v>
                </c:pt>
                <c:pt idx="1213">
                  <c:v>97280</c:v>
                </c:pt>
                <c:pt idx="1214">
                  <c:v>97360</c:v>
                </c:pt>
                <c:pt idx="1215">
                  <c:v>97440</c:v>
                </c:pt>
                <c:pt idx="1216">
                  <c:v>97520</c:v>
                </c:pt>
                <c:pt idx="1217">
                  <c:v>97600</c:v>
                </c:pt>
                <c:pt idx="1218">
                  <c:v>97680</c:v>
                </c:pt>
                <c:pt idx="1219">
                  <c:v>97760</c:v>
                </c:pt>
                <c:pt idx="1220">
                  <c:v>97840</c:v>
                </c:pt>
                <c:pt idx="1221">
                  <c:v>97920</c:v>
                </c:pt>
                <c:pt idx="1222">
                  <c:v>98000</c:v>
                </c:pt>
                <c:pt idx="1223">
                  <c:v>98080</c:v>
                </c:pt>
                <c:pt idx="1224">
                  <c:v>98160</c:v>
                </c:pt>
                <c:pt idx="1225">
                  <c:v>98240</c:v>
                </c:pt>
                <c:pt idx="1226">
                  <c:v>98320</c:v>
                </c:pt>
                <c:pt idx="1227">
                  <c:v>98400</c:v>
                </c:pt>
                <c:pt idx="1228">
                  <c:v>98480</c:v>
                </c:pt>
                <c:pt idx="1229">
                  <c:v>98560</c:v>
                </c:pt>
                <c:pt idx="1230">
                  <c:v>98640</c:v>
                </c:pt>
                <c:pt idx="1231">
                  <c:v>98720</c:v>
                </c:pt>
                <c:pt idx="1232">
                  <c:v>98800</c:v>
                </c:pt>
                <c:pt idx="1233">
                  <c:v>98880</c:v>
                </c:pt>
                <c:pt idx="1234">
                  <c:v>98960</c:v>
                </c:pt>
                <c:pt idx="1235">
                  <c:v>99040</c:v>
                </c:pt>
                <c:pt idx="1236">
                  <c:v>99120</c:v>
                </c:pt>
                <c:pt idx="1237">
                  <c:v>99200</c:v>
                </c:pt>
                <c:pt idx="1238">
                  <c:v>99280</c:v>
                </c:pt>
                <c:pt idx="1239">
                  <c:v>99360</c:v>
                </c:pt>
                <c:pt idx="1240">
                  <c:v>99440</c:v>
                </c:pt>
                <c:pt idx="1241">
                  <c:v>99520</c:v>
                </c:pt>
                <c:pt idx="1242">
                  <c:v>99600</c:v>
                </c:pt>
                <c:pt idx="1243">
                  <c:v>99680</c:v>
                </c:pt>
                <c:pt idx="1244">
                  <c:v>99760</c:v>
                </c:pt>
                <c:pt idx="1245">
                  <c:v>99840</c:v>
                </c:pt>
                <c:pt idx="1246">
                  <c:v>99920</c:v>
                </c:pt>
                <c:pt idx="1247">
                  <c:v>100000</c:v>
                </c:pt>
              </c:numCache>
            </c:numRef>
          </c:xVal>
          <c:yVal>
            <c:numRef>
              <c:f>Sheet1!$I$2:$I$1249</c:f>
              <c:numCache>
                <c:formatCode>General</c:formatCode>
                <c:ptCount val="1248"/>
                <c:pt idx="0">
                  <c:v>9.5723270560210612</c:v>
                </c:pt>
                <c:pt idx="1">
                  <c:v>12.567293663024902</c:v>
                </c:pt>
                <c:pt idx="2">
                  <c:v>14.695332412719727</c:v>
                </c:pt>
                <c:pt idx="3">
                  <c:v>16.149076585769652</c:v>
                </c:pt>
                <c:pt idx="4">
                  <c:v>17.150213212966918</c:v>
                </c:pt>
                <c:pt idx="5">
                  <c:v>17.868379497528075</c:v>
                </c:pt>
                <c:pt idx="6">
                  <c:v>18.48345516204834</c:v>
                </c:pt>
                <c:pt idx="7">
                  <c:v>19.051228771209718</c:v>
                </c:pt>
                <c:pt idx="8">
                  <c:v>19.384853057861328</c:v>
                </c:pt>
                <c:pt idx="9">
                  <c:v>19.753911752700805</c:v>
                </c:pt>
                <c:pt idx="10">
                  <c:v>20.001911420822143</c:v>
                </c:pt>
                <c:pt idx="11">
                  <c:v>20.180807065963744</c:v>
                </c:pt>
                <c:pt idx="12">
                  <c:v>20.461744985580445</c:v>
                </c:pt>
                <c:pt idx="13">
                  <c:v>20.74284330368042</c:v>
                </c:pt>
                <c:pt idx="14">
                  <c:v>20.927014474868773</c:v>
                </c:pt>
                <c:pt idx="15">
                  <c:v>21.158054637908936</c:v>
                </c:pt>
                <c:pt idx="16">
                  <c:v>21.314143619537354</c:v>
                </c:pt>
                <c:pt idx="17">
                  <c:v>21.508250465393065</c:v>
                </c:pt>
                <c:pt idx="18">
                  <c:v>21.630457763671874</c:v>
                </c:pt>
                <c:pt idx="19">
                  <c:v>21.726125202178956</c:v>
                </c:pt>
                <c:pt idx="20">
                  <c:v>21.849855155944823</c:v>
                </c:pt>
                <c:pt idx="21">
                  <c:v>22.004873600006103</c:v>
                </c:pt>
                <c:pt idx="22">
                  <c:v>22.052820510864258</c:v>
                </c:pt>
                <c:pt idx="23">
                  <c:v>22.140147838592529</c:v>
                </c:pt>
                <c:pt idx="24">
                  <c:v>22.256703071594238</c:v>
                </c:pt>
                <c:pt idx="25">
                  <c:v>22.336493167877197</c:v>
                </c:pt>
                <c:pt idx="26">
                  <c:v>22.46923028945923</c:v>
                </c:pt>
                <c:pt idx="27">
                  <c:v>22.576242485046386</c:v>
                </c:pt>
                <c:pt idx="28">
                  <c:v>22.67625524520874</c:v>
                </c:pt>
                <c:pt idx="29">
                  <c:v>22.758209819793702</c:v>
                </c:pt>
                <c:pt idx="30">
                  <c:v>22.932234897613526</c:v>
                </c:pt>
                <c:pt idx="31">
                  <c:v>23.083562870025634</c:v>
                </c:pt>
                <c:pt idx="32">
                  <c:v>23.245778903961181</c:v>
                </c:pt>
                <c:pt idx="33">
                  <c:v>23.35688934326172</c:v>
                </c:pt>
                <c:pt idx="34">
                  <c:v>23.500025320053101</c:v>
                </c:pt>
                <c:pt idx="35">
                  <c:v>23.670551147460937</c:v>
                </c:pt>
                <c:pt idx="36">
                  <c:v>23.84025372505188</c:v>
                </c:pt>
                <c:pt idx="37">
                  <c:v>23.889335412979126</c:v>
                </c:pt>
                <c:pt idx="38">
                  <c:v>24.027759132385253</c:v>
                </c:pt>
                <c:pt idx="39">
                  <c:v>24.135224418640135</c:v>
                </c:pt>
                <c:pt idx="40">
                  <c:v>24.209399967193605</c:v>
                </c:pt>
                <c:pt idx="41">
                  <c:v>24.343800067901611</c:v>
                </c:pt>
                <c:pt idx="42">
                  <c:v>24.476499948501587</c:v>
                </c:pt>
                <c:pt idx="43">
                  <c:v>24.596000022888184</c:v>
                </c:pt>
                <c:pt idx="44">
                  <c:v>24.689399986267091</c:v>
                </c:pt>
                <c:pt idx="45">
                  <c:v>24.765299940109252</c:v>
                </c:pt>
                <c:pt idx="46">
                  <c:v>24.860100002288817</c:v>
                </c:pt>
                <c:pt idx="47">
                  <c:v>24.971599960327147</c:v>
                </c:pt>
                <c:pt idx="48">
                  <c:v>25.048799905776978</c:v>
                </c:pt>
                <c:pt idx="49">
                  <c:v>25.154100008010865</c:v>
                </c:pt>
                <c:pt idx="50">
                  <c:v>25.177200040817262</c:v>
                </c:pt>
                <c:pt idx="51">
                  <c:v>25.27230008125305</c:v>
                </c:pt>
                <c:pt idx="52">
                  <c:v>25.366300020217896</c:v>
                </c:pt>
                <c:pt idx="53">
                  <c:v>25.422499952316283</c:v>
                </c:pt>
                <c:pt idx="54">
                  <c:v>25.563299856185914</c:v>
                </c:pt>
                <c:pt idx="55">
                  <c:v>25.675899868011474</c:v>
                </c:pt>
                <c:pt idx="56">
                  <c:v>25.776799936294555</c:v>
                </c:pt>
                <c:pt idx="57">
                  <c:v>25.884100084304809</c:v>
                </c:pt>
                <c:pt idx="58">
                  <c:v>26.0606999874115</c:v>
                </c:pt>
                <c:pt idx="59">
                  <c:v>26.143399963378908</c:v>
                </c:pt>
                <c:pt idx="60">
                  <c:v>26.312600078582765</c:v>
                </c:pt>
                <c:pt idx="61">
                  <c:v>26.46620002746582</c:v>
                </c:pt>
                <c:pt idx="62">
                  <c:v>26.617699937820433</c:v>
                </c:pt>
                <c:pt idx="63">
                  <c:v>26.745399894714357</c:v>
                </c:pt>
                <c:pt idx="64">
                  <c:v>26.917400035858154</c:v>
                </c:pt>
                <c:pt idx="65">
                  <c:v>27.11029998779297</c:v>
                </c:pt>
                <c:pt idx="66">
                  <c:v>27.311200065612795</c:v>
                </c:pt>
                <c:pt idx="67">
                  <c:v>27.477000141143797</c:v>
                </c:pt>
                <c:pt idx="68">
                  <c:v>27.662999954223633</c:v>
                </c:pt>
                <c:pt idx="69">
                  <c:v>27.846900062561033</c:v>
                </c:pt>
                <c:pt idx="70">
                  <c:v>28.030399932861329</c:v>
                </c:pt>
                <c:pt idx="71">
                  <c:v>28.224499988555909</c:v>
                </c:pt>
                <c:pt idx="72">
                  <c:v>28.360800075531007</c:v>
                </c:pt>
                <c:pt idx="73">
                  <c:v>28.602900123596193</c:v>
                </c:pt>
                <c:pt idx="74">
                  <c:v>28.778600044250489</c:v>
                </c:pt>
                <c:pt idx="75">
                  <c:v>28.996100063323976</c:v>
                </c:pt>
                <c:pt idx="76">
                  <c:v>29.190300025939941</c:v>
                </c:pt>
                <c:pt idx="77">
                  <c:v>29.425799961090089</c:v>
                </c:pt>
                <c:pt idx="78">
                  <c:v>29.587499980926513</c:v>
                </c:pt>
                <c:pt idx="79">
                  <c:v>29.757000007629394</c:v>
                </c:pt>
                <c:pt idx="80">
                  <c:v>30.000700073242186</c:v>
                </c:pt>
                <c:pt idx="81">
                  <c:v>30.214099864959717</c:v>
                </c:pt>
                <c:pt idx="82">
                  <c:v>30.390499954223632</c:v>
                </c:pt>
                <c:pt idx="83">
                  <c:v>30.637799968719481</c:v>
                </c:pt>
                <c:pt idx="84">
                  <c:v>30.880599708557128</c:v>
                </c:pt>
                <c:pt idx="85">
                  <c:v>31.16389995574951</c:v>
                </c:pt>
                <c:pt idx="86">
                  <c:v>31.505599937438966</c:v>
                </c:pt>
                <c:pt idx="87">
                  <c:v>31.776100006103515</c:v>
                </c:pt>
                <c:pt idx="88">
                  <c:v>32.043099784851073</c:v>
                </c:pt>
                <c:pt idx="89">
                  <c:v>32.263099880218505</c:v>
                </c:pt>
                <c:pt idx="90">
                  <c:v>32.48479991912842</c:v>
                </c:pt>
                <c:pt idx="91">
                  <c:v>32.737099990844726</c:v>
                </c:pt>
                <c:pt idx="92">
                  <c:v>33.035000076293947</c:v>
                </c:pt>
                <c:pt idx="93">
                  <c:v>33.349699916839597</c:v>
                </c:pt>
                <c:pt idx="94">
                  <c:v>33.610299873352048</c:v>
                </c:pt>
                <c:pt idx="95">
                  <c:v>33.921999950408939</c:v>
                </c:pt>
                <c:pt idx="96">
                  <c:v>34.133499946594242</c:v>
                </c:pt>
                <c:pt idx="97">
                  <c:v>34.403799991607663</c:v>
                </c:pt>
                <c:pt idx="98">
                  <c:v>34.635599937438968</c:v>
                </c:pt>
                <c:pt idx="99">
                  <c:v>34.937700176239012</c:v>
                </c:pt>
                <c:pt idx="100">
                  <c:v>35.319900131225587</c:v>
                </c:pt>
                <c:pt idx="101">
                  <c:v>35.617600078582761</c:v>
                </c:pt>
                <c:pt idx="102">
                  <c:v>36.000099945068357</c:v>
                </c:pt>
                <c:pt idx="103">
                  <c:v>36.172999954223634</c:v>
                </c:pt>
                <c:pt idx="104">
                  <c:v>36.485000038146971</c:v>
                </c:pt>
                <c:pt idx="105">
                  <c:v>36.78130002975464</c:v>
                </c:pt>
                <c:pt idx="106">
                  <c:v>37.050400047302247</c:v>
                </c:pt>
                <c:pt idx="107">
                  <c:v>37.326300029754641</c:v>
                </c:pt>
                <c:pt idx="108">
                  <c:v>37.628300018310547</c:v>
                </c:pt>
                <c:pt idx="109">
                  <c:v>37.950099906921388</c:v>
                </c:pt>
                <c:pt idx="110">
                  <c:v>38.222499847412109</c:v>
                </c:pt>
                <c:pt idx="111">
                  <c:v>38.588099842071536</c:v>
                </c:pt>
                <c:pt idx="112">
                  <c:v>38.89250005722046</c:v>
                </c:pt>
                <c:pt idx="113">
                  <c:v>39.251799983978273</c:v>
                </c:pt>
                <c:pt idx="114">
                  <c:v>39.553299999237062</c:v>
                </c:pt>
                <c:pt idx="115">
                  <c:v>39.857299900054933</c:v>
                </c:pt>
                <c:pt idx="116">
                  <c:v>40.266400089263918</c:v>
                </c:pt>
                <c:pt idx="117">
                  <c:v>40.746000156402587</c:v>
                </c:pt>
                <c:pt idx="118">
                  <c:v>41.037399959564212</c:v>
                </c:pt>
                <c:pt idx="119">
                  <c:v>41.460300006866454</c:v>
                </c:pt>
                <c:pt idx="120">
                  <c:v>41.933700141906741</c:v>
                </c:pt>
                <c:pt idx="121">
                  <c:v>42.200900115966796</c:v>
                </c:pt>
                <c:pt idx="122">
                  <c:v>42.54299991607666</c:v>
                </c:pt>
                <c:pt idx="123">
                  <c:v>42.872199897766116</c:v>
                </c:pt>
                <c:pt idx="124">
                  <c:v>43.229799938201907</c:v>
                </c:pt>
                <c:pt idx="125">
                  <c:v>43.581900024414061</c:v>
                </c:pt>
                <c:pt idx="126">
                  <c:v>43.865400028228763</c:v>
                </c:pt>
                <c:pt idx="127">
                  <c:v>44.242800216674802</c:v>
                </c:pt>
                <c:pt idx="128">
                  <c:v>44.685400066375735</c:v>
                </c:pt>
                <c:pt idx="129">
                  <c:v>44.972300109863284</c:v>
                </c:pt>
                <c:pt idx="130">
                  <c:v>45.424000015258791</c:v>
                </c:pt>
                <c:pt idx="131">
                  <c:v>45.865499877929686</c:v>
                </c:pt>
                <c:pt idx="132">
                  <c:v>46.255700035095217</c:v>
                </c:pt>
                <c:pt idx="133">
                  <c:v>46.602800045013424</c:v>
                </c:pt>
                <c:pt idx="134">
                  <c:v>46.957199993133543</c:v>
                </c:pt>
                <c:pt idx="135">
                  <c:v>47.394899997711178</c:v>
                </c:pt>
                <c:pt idx="136">
                  <c:v>47.941199989318847</c:v>
                </c:pt>
                <c:pt idx="137">
                  <c:v>48.321800079345707</c:v>
                </c:pt>
                <c:pt idx="138">
                  <c:v>48.722099952697754</c:v>
                </c:pt>
                <c:pt idx="139">
                  <c:v>49.122199916839598</c:v>
                </c:pt>
                <c:pt idx="140">
                  <c:v>49.662500057220456</c:v>
                </c:pt>
                <c:pt idx="141">
                  <c:v>50.058100032806394</c:v>
                </c:pt>
                <c:pt idx="142">
                  <c:v>50.528800048828124</c:v>
                </c:pt>
                <c:pt idx="143">
                  <c:v>51.027399749755858</c:v>
                </c:pt>
                <c:pt idx="144">
                  <c:v>51.442499656677249</c:v>
                </c:pt>
                <c:pt idx="145">
                  <c:v>51.917499732971194</c:v>
                </c:pt>
                <c:pt idx="146">
                  <c:v>52.267599868774411</c:v>
                </c:pt>
                <c:pt idx="147">
                  <c:v>52.66380001068115</c:v>
                </c:pt>
                <c:pt idx="148">
                  <c:v>53.064699935913083</c:v>
                </c:pt>
                <c:pt idx="149">
                  <c:v>53.53209976196289</c:v>
                </c:pt>
                <c:pt idx="150">
                  <c:v>53.992399749755862</c:v>
                </c:pt>
                <c:pt idx="151">
                  <c:v>54.44349979400635</c:v>
                </c:pt>
                <c:pt idx="152">
                  <c:v>54.83639987945557</c:v>
                </c:pt>
                <c:pt idx="153">
                  <c:v>55.293999900817873</c:v>
                </c:pt>
                <c:pt idx="154">
                  <c:v>55.768199806213381</c:v>
                </c:pt>
                <c:pt idx="155">
                  <c:v>56.19309982299805</c:v>
                </c:pt>
                <c:pt idx="156">
                  <c:v>56.686899757385255</c:v>
                </c:pt>
                <c:pt idx="157">
                  <c:v>57.120399780273438</c:v>
                </c:pt>
                <c:pt idx="158">
                  <c:v>57.703099746704105</c:v>
                </c:pt>
                <c:pt idx="159">
                  <c:v>58.150799903869625</c:v>
                </c:pt>
                <c:pt idx="160">
                  <c:v>58.575400161743161</c:v>
                </c:pt>
                <c:pt idx="161">
                  <c:v>59.176199874877931</c:v>
                </c:pt>
                <c:pt idx="162">
                  <c:v>59.738499832153323</c:v>
                </c:pt>
                <c:pt idx="163">
                  <c:v>60.220800094604492</c:v>
                </c:pt>
                <c:pt idx="164">
                  <c:v>60.74120018005371</c:v>
                </c:pt>
                <c:pt idx="165">
                  <c:v>61.033900070190427</c:v>
                </c:pt>
                <c:pt idx="166">
                  <c:v>61.478599853515625</c:v>
                </c:pt>
                <c:pt idx="167">
                  <c:v>62.042500076293948</c:v>
                </c:pt>
                <c:pt idx="168">
                  <c:v>62.377700080871584</c:v>
                </c:pt>
                <c:pt idx="169">
                  <c:v>62.900599708557131</c:v>
                </c:pt>
                <c:pt idx="170">
                  <c:v>63.439999618530273</c:v>
                </c:pt>
                <c:pt idx="171">
                  <c:v>63.95039993286133</c:v>
                </c:pt>
                <c:pt idx="172">
                  <c:v>64.363400077819819</c:v>
                </c:pt>
                <c:pt idx="173">
                  <c:v>64.954900245666508</c:v>
                </c:pt>
                <c:pt idx="174">
                  <c:v>65.523600044250486</c:v>
                </c:pt>
                <c:pt idx="175">
                  <c:v>65.921999740600583</c:v>
                </c:pt>
                <c:pt idx="176">
                  <c:v>66.417299880981446</c:v>
                </c:pt>
                <c:pt idx="177">
                  <c:v>66.978399658203131</c:v>
                </c:pt>
                <c:pt idx="178">
                  <c:v>67.416999702453609</c:v>
                </c:pt>
                <c:pt idx="179">
                  <c:v>67.966799583435062</c:v>
                </c:pt>
                <c:pt idx="180">
                  <c:v>68.393799629211429</c:v>
                </c:pt>
                <c:pt idx="181">
                  <c:v>68.867599678039554</c:v>
                </c:pt>
                <c:pt idx="182">
                  <c:v>69.490399780273435</c:v>
                </c:pt>
                <c:pt idx="183">
                  <c:v>69.973100242614748</c:v>
                </c:pt>
                <c:pt idx="184">
                  <c:v>70.473199729919429</c:v>
                </c:pt>
                <c:pt idx="185">
                  <c:v>71.035999908447266</c:v>
                </c:pt>
                <c:pt idx="186">
                  <c:v>71.501299819946283</c:v>
                </c:pt>
                <c:pt idx="187">
                  <c:v>71.998999900817864</c:v>
                </c:pt>
                <c:pt idx="188">
                  <c:v>72.458299674987799</c:v>
                </c:pt>
                <c:pt idx="189">
                  <c:v>73.01819976806641</c:v>
                </c:pt>
                <c:pt idx="190">
                  <c:v>73.501199874877926</c:v>
                </c:pt>
                <c:pt idx="191">
                  <c:v>74.028000106811518</c:v>
                </c:pt>
                <c:pt idx="192">
                  <c:v>74.486400337219237</c:v>
                </c:pt>
                <c:pt idx="193">
                  <c:v>74.9282006072998</c:v>
                </c:pt>
                <c:pt idx="194">
                  <c:v>75.491000137329095</c:v>
                </c:pt>
                <c:pt idx="195">
                  <c:v>75.967000389099127</c:v>
                </c:pt>
                <c:pt idx="196">
                  <c:v>76.491300163269045</c:v>
                </c:pt>
                <c:pt idx="197">
                  <c:v>77.102599983215327</c:v>
                </c:pt>
                <c:pt idx="198">
                  <c:v>77.534099998474119</c:v>
                </c:pt>
                <c:pt idx="199">
                  <c:v>78.165499801635747</c:v>
                </c:pt>
                <c:pt idx="200">
                  <c:v>78.712699775695796</c:v>
                </c:pt>
                <c:pt idx="201">
                  <c:v>79.176099853515623</c:v>
                </c:pt>
                <c:pt idx="202">
                  <c:v>79.726200103759766</c:v>
                </c:pt>
                <c:pt idx="203">
                  <c:v>80.259800071716313</c:v>
                </c:pt>
                <c:pt idx="204">
                  <c:v>80.573500137329106</c:v>
                </c:pt>
                <c:pt idx="205">
                  <c:v>81.004799957275395</c:v>
                </c:pt>
                <c:pt idx="206">
                  <c:v>81.38060009002686</c:v>
                </c:pt>
                <c:pt idx="207">
                  <c:v>82.009900093078613</c:v>
                </c:pt>
                <c:pt idx="208">
                  <c:v>82.500399818420405</c:v>
                </c:pt>
                <c:pt idx="209">
                  <c:v>83.002100296020501</c:v>
                </c:pt>
                <c:pt idx="210">
                  <c:v>83.530000419616698</c:v>
                </c:pt>
                <c:pt idx="211">
                  <c:v>83.956000328063965</c:v>
                </c:pt>
                <c:pt idx="212">
                  <c:v>84.386500358581543</c:v>
                </c:pt>
                <c:pt idx="213">
                  <c:v>84.978600196838386</c:v>
                </c:pt>
                <c:pt idx="214">
                  <c:v>85.53090023040771</c:v>
                </c:pt>
                <c:pt idx="215">
                  <c:v>85.879500083923347</c:v>
                </c:pt>
                <c:pt idx="216">
                  <c:v>86.319399757385256</c:v>
                </c:pt>
                <c:pt idx="217">
                  <c:v>86.898899688720704</c:v>
                </c:pt>
                <c:pt idx="218">
                  <c:v>87.403499755859372</c:v>
                </c:pt>
                <c:pt idx="219">
                  <c:v>87.905299911499029</c:v>
                </c:pt>
                <c:pt idx="220">
                  <c:v>88.596500167846685</c:v>
                </c:pt>
                <c:pt idx="221">
                  <c:v>88.955600128173828</c:v>
                </c:pt>
                <c:pt idx="222">
                  <c:v>89.453799667358396</c:v>
                </c:pt>
                <c:pt idx="223">
                  <c:v>90.007699813842777</c:v>
                </c:pt>
                <c:pt idx="224">
                  <c:v>90.429199829101563</c:v>
                </c:pt>
                <c:pt idx="225">
                  <c:v>91.042399749755859</c:v>
                </c:pt>
                <c:pt idx="226">
                  <c:v>91.696299934387213</c:v>
                </c:pt>
                <c:pt idx="227">
                  <c:v>92.150599784851067</c:v>
                </c:pt>
                <c:pt idx="228">
                  <c:v>92.748499717712406</c:v>
                </c:pt>
                <c:pt idx="229">
                  <c:v>93.0614998626709</c:v>
                </c:pt>
                <c:pt idx="230">
                  <c:v>93.507499618530275</c:v>
                </c:pt>
                <c:pt idx="231">
                  <c:v>94.120299758911131</c:v>
                </c:pt>
                <c:pt idx="232">
                  <c:v>94.480899963378903</c:v>
                </c:pt>
                <c:pt idx="233">
                  <c:v>94.862299804687495</c:v>
                </c:pt>
                <c:pt idx="234">
                  <c:v>95.22829971313476</c:v>
                </c:pt>
                <c:pt idx="235">
                  <c:v>95.60159996032715</c:v>
                </c:pt>
                <c:pt idx="236">
                  <c:v>96.07410003662109</c:v>
                </c:pt>
                <c:pt idx="237">
                  <c:v>96.564999847412111</c:v>
                </c:pt>
                <c:pt idx="238">
                  <c:v>97.018199920654297</c:v>
                </c:pt>
                <c:pt idx="239">
                  <c:v>97.709299697875977</c:v>
                </c:pt>
                <c:pt idx="240">
                  <c:v>98.232599639892584</c:v>
                </c:pt>
                <c:pt idx="241">
                  <c:v>98.713799972534176</c:v>
                </c:pt>
                <c:pt idx="242">
                  <c:v>99.172600097656243</c:v>
                </c:pt>
                <c:pt idx="243">
                  <c:v>99.592400360107419</c:v>
                </c:pt>
                <c:pt idx="244">
                  <c:v>100.05869995117187</c:v>
                </c:pt>
                <c:pt idx="245">
                  <c:v>100.46900009155273</c:v>
                </c:pt>
                <c:pt idx="246">
                  <c:v>100.89299987792968</c:v>
                </c:pt>
                <c:pt idx="247">
                  <c:v>101.40420013427735</c:v>
                </c:pt>
                <c:pt idx="248">
                  <c:v>101.83899993896485</c:v>
                </c:pt>
                <c:pt idx="249">
                  <c:v>102.35080017089844</c:v>
                </c:pt>
                <c:pt idx="250">
                  <c:v>102.72760009765625</c:v>
                </c:pt>
                <c:pt idx="251">
                  <c:v>103.12440032958985</c:v>
                </c:pt>
                <c:pt idx="252">
                  <c:v>103.56610015869141</c:v>
                </c:pt>
                <c:pt idx="253">
                  <c:v>103.98269981384277</c:v>
                </c:pt>
                <c:pt idx="254">
                  <c:v>104.55700004577636</c:v>
                </c:pt>
                <c:pt idx="255">
                  <c:v>104.98470001220703</c:v>
                </c:pt>
                <c:pt idx="256">
                  <c:v>105.5016000366211</c:v>
                </c:pt>
                <c:pt idx="257">
                  <c:v>105.89019981384277</c:v>
                </c:pt>
                <c:pt idx="258">
                  <c:v>106.35200004577636</c:v>
                </c:pt>
                <c:pt idx="259">
                  <c:v>106.73399971008301</c:v>
                </c:pt>
                <c:pt idx="260">
                  <c:v>107.14579971313476</c:v>
                </c:pt>
                <c:pt idx="261">
                  <c:v>107.49049980163574</c:v>
                </c:pt>
                <c:pt idx="262">
                  <c:v>107.92120025634766</c:v>
                </c:pt>
                <c:pt idx="263">
                  <c:v>108.4256999206543</c:v>
                </c:pt>
                <c:pt idx="264">
                  <c:v>108.95249992370606</c:v>
                </c:pt>
                <c:pt idx="265">
                  <c:v>109.40459976196288</c:v>
                </c:pt>
                <c:pt idx="266">
                  <c:v>109.92060005187989</c:v>
                </c:pt>
                <c:pt idx="267">
                  <c:v>110.2619995880127</c:v>
                </c:pt>
                <c:pt idx="268">
                  <c:v>110.66499977111816</c:v>
                </c:pt>
                <c:pt idx="269">
                  <c:v>111.08419982910156</c:v>
                </c:pt>
                <c:pt idx="270">
                  <c:v>111.51930015563966</c:v>
                </c:pt>
                <c:pt idx="271">
                  <c:v>111.90219993591309</c:v>
                </c:pt>
                <c:pt idx="272">
                  <c:v>112.32409996032715</c:v>
                </c:pt>
                <c:pt idx="273">
                  <c:v>112.63349990844726</c:v>
                </c:pt>
                <c:pt idx="274">
                  <c:v>113.09269989013671</c:v>
                </c:pt>
                <c:pt idx="275">
                  <c:v>113.58890007019043</c:v>
                </c:pt>
                <c:pt idx="276">
                  <c:v>113.99249977111816</c:v>
                </c:pt>
                <c:pt idx="277">
                  <c:v>114.3185001373291</c:v>
                </c:pt>
                <c:pt idx="278">
                  <c:v>114.73569999694824</c:v>
                </c:pt>
                <c:pt idx="279">
                  <c:v>115.19849990844726</c:v>
                </c:pt>
                <c:pt idx="280">
                  <c:v>115.69559936523437</c:v>
                </c:pt>
                <c:pt idx="281">
                  <c:v>116.15989974975587</c:v>
                </c:pt>
                <c:pt idx="282">
                  <c:v>116.52559951782227</c:v>
                </c:pt>
                <c:pt idx="283">
                  <c:v>116.93730018615723</c:v>
                </c:pt>
                <c:pt idx="284">
                  <c:v>117.23599983215333</c:v>
                </c:pt>
                <c:pt idx="285">
                  <c:v>117.58300010681153</c:v>
                </c:pt>
                <c:pt idx="286">
                  <c:v>118.01580009460449</c:v>
                </c:pt>
                <c:pt idx="287">
                  <c:v>118.33090042114257</c:v>
                </c:pt>
                <c:pt idx="288">
                  <c:v>118.63339996337891</c:v>
                </c:pt>
                <c:pt idx="289">
                  <c:v>118.95729988098145</c:v>
                </c:pt>
                <c:pt idx="290">
                  <c:v>119.39370048522949</c:v>
                </c:pt>
                <c:pt idx="291">
                  <c:v>119.77260032653808</c:v>
                </c:pt>
                <c:pt idx="292">
                  <c:v>120.19680030822754</c:v>
                </c:pt>
                <c:pt idx="293">
                  <c:v>120.55170051574707</c:v>
                </c:pt>
                <c:pt idx="294">
                  <c:v>120.90650039672852</c:v>
                </c:pt>
                <c:pt idx="295">
                  <c:v>121.27800025939942</c:v>
                </c:pt>
                <c:pt idx="296">
                  <c:v>121.67329963684082</c:v>
                </c:pt>
                <c:pt idx="297">
                  <c:v>121.88069976806641</c:v>
                </c:pt>
                <c:pt idx="298">
                  <c:v>122.34569999694824</c:v>
                </c:pt>
                <c:pt idx="299">
                  <c:v>122.76429969787597</c:v>
                </c:pt>
                <c:pt idx="300">
                  <c:v>123.16709983825683</c:v>
                </c:pt>
                <c:pt idx="301">
                  <c:v>123.46199966430665</c:v>
                </c:pt>
                <c:pt idx="302">
                  <c:v>123.80980018615723</c:v>
                </c:pt>
                <c:pt idx="303">
                  <c:v>124.32379981994629</c:v>
                </c:pt>
                <c:pt idx="304">
                  <c:v>124.62039985656739</c:v>
                </c:pt>
                <c:pt idx="305">
                  <c:v>124.9418000793457</c:v>
                </c:pt>
                <c:pt idx="306">
                  <c:v>125.28890022277832</c:v>
                </c:pt>
                <c:pt idx="307">
                  <c:v>125.49360000610352</c:v>
                </c:pt>
                <c:pt idx="308">
                  <c:v>125.83350006103515</c:v>
                </c:pt>
                <c:pt idx="309">
                  <c:v>126.08860000610352</c:v>
                </c:pt>
                <c:pt idx="310">
                  <c:v>126.33379989624024</c:v>
                </c:pt>
                <c:pt idx="311">
                  <c:v>126.63840003967285</c:v>
                </c:pt>
                <c:pt idx="312">
                  <c:v>126.94729995727539</c:v>
                </c:pt>
                <c:pt idx="313">
                  <c:v>127.28769973754883</c:v>
                </c:pt>
                <c:pt idx="314">
                  <c:v>127.512099609375</c:v>
                </c:pt>
                <c:pt idx="315">
                  <c:v>127.77020027160644</c:v>
                </c:pt>
                <c:pt idx="316">
                  <c:v>128.04699989318848</c:v>
                </c:pt>
                <c:pt idx="317">
                  <c:v>128.33859970092774</c:v>
                </c:pt>
                <c:pt idx="318">
                  <c:v>128.55879974365234</c:v>
                </c:pt>
                <c:pt idx="319">
                  <c:v>128.75580032348634</c:v>
                </c:pt>
                <c:pt idx="320">
                  <c:v>129.00530006408692</c:v>
                </c:pt>
                <c:pt idx="321">
                  <c:v>129.25529983520508</c:v>
                </c:pt>
                <c:pt idx="322">
                  <c:v>129.56449989318847</c:v>
                </c:pt>
                <c:pt idx="323">
                  <c:v>129.92449966430664</c:v>
                </c:pt>
                <c:pt idx="324">
                  <c:v>130.18179931640626</c:v>
                </c:pt>
                <c:pt idx="325">
                  <c:v>130.42589988708497</c:v>
                </c:pt>
                <c:pt idx="326">
                  <c:v>130.74380004882812</c:v>
                </c:pt>
                <c:pt idx="327">
                  <c:v>130.97209945678711</c:v>
                </c:pt>
                <c:pt idx="328">
                  <c:v>131.24849998474122</c:v>
                </c:pt>
                <c:pt idx="329">
                  <c:v>131.61939979553222</c:v>
                </c:pt>
                <c:pt idx="330">
                  <c:v>131.90979972839355</c:v>
                </c:pt>
                <c:pt idx="331">
                  <c:v>132.0612998199463</c:v>
                </c:pt>
                <c:pt idx="332">
                  <c:v>132.33059959411622</c:v>
                </c:pt>
                <c:pt idx="333">
                  <c:v>132.54879974365235</c:v>
                </c:pt>
                <c:pt idx="334">
                  <c:v>132.7421996307373</c:v>
                </c:pt>
                <c:pt idx="335">
                  <c:v>133.05550018310547</c:v>
                </c:pt>
                <c:pt idx="336">
                  <c:v>133.33550018310547</c:v>
                </c:pt>
                <c:pt idx="337">
                  <c:v>133.58970046997069</c:v>
                </c:pt>
                <c:pt idx="338">
                  <c:v>133.93060028076172</c:v>
                </c:pt>
                <c:pt idx="339">
                  <c:v>134.19110031127929</c:v>
                </c:pt>
                <c:pt idx="340">
                  <c:v>134.45440055847169</c:v>
                </c:pt>
                <c:pt idx="341">
                  <c:v>134.72990028381346</c:v>
                </c:pt>
                <c:pt idx="342">
                  <c:v>134.82370002746583</c:v>
                </c:pt>
                <c:pt idx="343">
                  <c:v>135.10130027770995</c:v>
                </c:pt>
                <c:pt idx="344">
                  <c:v>135.32760055541993</c:v>
                </c:pt>
                <c:pt idx="345">
                  <c:v>135.53980026245117</c:v>
                </c:pt>
                <c:pt idx="346">
                  <c:v>135.76320014953615</c:v>
                </c:pt>
                <c:pt idx="347">
                  <c:v>135.96180007934569</c:v>
                </c:pt>
                <c:pt idx="348">
                  <c:v>136.14989944458009</c:v>
                </c:pt>
                <c:pt idx="349">
                  <c:v>136.36329963684082</c:v>
                </c:pt>
                <c:pt idx="350">
                  <c:v>136.70899948120118</c:v>
                </c:pt>
                <c:pt idx="351">
                  <c:v>136.87859992980958</c:v>
                </c:pt>
                <c:pt idx="352">
                  <c:v>137.16059997558594</c:v>
                </c:pt>
                <c:pt idx="353">
                  <c:v>137.29920021057129</c:v>
                </c:pt>
                <c:pt idx="354">
                  <c:v>137.50179977416991</c:v>
                </c:pt>
                <c:pt idx="355">
                  <c:v>137.66999992370606</c:v>
                </c:pt>
                <c:pt idx="356">
                  <c:v>137.9231999206543</c:v>
                </c:pt>
                <c:pt idx="357">
                  <c:v>138.08109970092772</c:v>
                </c:pt>
                <c:pt idx="358">
                  <c:v>138.28569992065431</c:v>
                </c:pt>
                <c:pt idx="359">
                  <c:v>138.46440025329591</c:v>
                </c:pt>
                <c:pt idx="360">
                  <c:v>138.59630012512207</c:v>
                </c:pt>
                <c:pt idx="361">
                  <c:v>138.77300025939942</c:v>
                </c:pt>
                <c:pt idx="362">
                  <c:v>139.02690055847168</c:v>
                </c:pt>
                <c:pt idx="363">
                  <c:v>139.19360054016113</c:v>
                </c:pt>
                <c:pt idx="364">
                  <c:v>139.45510093688964</c:v>
                </c:pt>
                <c:pt idx="365">
                  <c:v>139.64330070495606</c:v>
                </c:pt>
                <c:pt idx="366">
                  <c:v>139.85870018005372</c:v>
                </c:pt>
                <c:pt idx="367">
                  <c:v>139.98250022888183</c:v>
                </c:pt>
                <c:pt idx="368">
                  <c:v>140.14490020751953</c:v>
                </c:pt>
                <c:pt idx="369">
                  <c:v>140.29540039062499</c:v>
                </c:pt>
                <c:pt idx="370">
                  <c:v>140.57590011596679</c:v>
                </c:pt>
                <c:pt idx="371">
                  <c:v>140.77560028076172</c:v>
                </c:pt>
                <c:pt idx="372">
                  <c:v>140.96480064392091</c:v>
                </c:pt>
                <c:pt idx="373">
                  <c:v>141.25840110778807</c:v>
                </c:pt>
                <c:pt idx="374">
                  <c:v>141.36870056152344</c:v>
                </c:pt>
                <c:pt idx="375">
                  <c:v>141.54780029296876</c:v>
                </c:pt>
                <c:pt idx="376">
                  <c:v>141.66910018920899</c:v>
                </c:pt>
                <c:pt idx="377">
                  <c:v>141.73720016479493</c:v>
                </c:pt>
                <c:pt idx="378">
                  <c:v>141.93740013122559</c:v>
                </c:pt>
                <c:pt idx="379">
                  <c:v>142.04329971313476</c:v>
                </c:pt>
                <c:pt idx="380">
                  <c:v>142.21379959106446</c:v>
                </c:pt>
                <c:pt idx="381">
                  <c:v>142.24689933776855</c:v>
                </c:pt>
                <c:pt idx="382">
                  <c:v>142.38300025939941</c:v>
                </c:pt>
                <c:pt idx="383">
                  <c:v>142.47360000610351</c:v>
                </c:pt>
                <c:pt idx="384">
                  <c:v>142.72589973449706</c:v>
                </c:pt>
                <c:pt idx="385">
                  <c:v>142.72269950866701</c:v>
                </c:pt>
                <c:pt idx="386">
                  <c:v>142.90690010070801</c:v>
                </c:pt>
                <c:pt idx="387">
                  <c:v>143.14109954833984</c:v>
                </c:pt>
                <c:pt idx="388">
                  <c:v>143.25149978637694</c:v>
                </c:pt>
                <c:pt idx="389">
                  <c:v>143.39820053100587</c:v>
                </c:pt>
                <c:pt idx="390">
                  <c:v>143.54910034179687</c:v>
                </c:pt>
                <c:pt idx="391">
                  <c:v>143.66269989013671</c:v>
                </c:pt>
                <c:pt idx="392">
                  <c:v>143.8487004852295</c:v>
                </c:pt>
                <c:pt idx="393">
                  <c:v>143.9426000213623</c:v>
                </c:pt>
                <c:pt idx="394">
                  <c:v>144.11509994506835</c:v>
                </c:pt>
                <c:pt idx="395">
                  <c:v>144.25469985961914</c:v>
                </c:pt>
                <c:pt idx="396">
                  <c:v>144.32640007019043</c:v>
                </c:pt>
                <c:pt idx="397">
                  <c:v>144.51339981079101</c:v>
                </c:pt>
                <c:pt idx="398">
                  <c:v>144.73909957885743</c:v>
                </c:pt>
                <c:pt idx="399">
                  <c:v>144.91999961853028</c:v>
                </c:pt>
                <c:pt idx="400">
                  <c:v>145.13460044860841</c:v>
                </c:pt>
                <c:pt idx="401">
                  <c:v>145.1956004333496</c:v>
                </c:pt>
                <c:pt idx="402">
                  <c:v>145.275200881958</c:v>
                </c:pt>
                <c:pt idx="403">
                  <c:v>145.4346011352539</c:v>
                </c:pt>
                <c:pt idx="404">
                  <c:v>145.61840065002443</c:v>
                </c:pt>
                <c:pt idx="405">
                  <c:v>145.75870056152343</c:v>
                </c:pt>
                <c:pt idx="406">
                  <c:v>145.88430038452148</c:v>
                </c:pt>
                <c:pt idx="407">
                  <c:v>145.95640029907227</c:v>
                </c:pt>
                <c:pt idx="408">
                  <c:v>146.12920013427734</c:v>
                </c:pt>
                <c:pt idx="409">
                  <c:v>146.18659965515135</c:v>
                </c:pt>
                <c:pt idx="410">
                  <c:v>146.38019989013671</c:v>
                </c:pt>
                <c:pt idx="411">
                  <c:v>146.45219955444335</c:v>
                </c:pt>
                <c:pt idx="412">
                  <c:v>146.59349990844726</c:v>
                </c:pt>
                <c:pt idx="413">
                  <c:v>146.7147999572754</c:v>
                </c:pt>
                <c:pt idx="414">
                  <c:v>146.86660011291505</c:v>
                </c:pt>
                <c:pt idx="415">
                  <c:v>147.00110076904298</c:v>
                </c:pt>
                <c:pt idx="416">
                  <c:v>147.09630058288573</c:v>
                </c:pt>
                <c:pt idx="417">
                  <c:v>147.1311004638672</c:v>
                </c:pt>
                <c:pt idx="418">
                  <c:v>147.20369972229003</c:v>
                </c:pt>
                <c:pt idx="419">
                  <c:v>147.42550041198731</c:v>
                </c:pt>
                <c:pt idx="420">
                  <c:v>147.53320068359375</c:v>
                </c:pt>
                <c:pt idx="421">
                  <c:v>147.67140045166016</c:v>
                </c:pt>
                <c:pt idx="422">
                  <c:v>147.8603002166748</c:v>
                </c:pt>
                <c:pt idx="423">
                  <c:v>147.92900009155272</c:v>
                </c:pt>
                <c:pt idx="424">
                  <c:v>148.1197996520996</c:v>
                </c:pt>
                <c:pt idx="425">
                  <c:v>148.2316000366211</c:v>
                </c:pt>
                <c:pt idx="426">
                  <c:v>148.41090034484864</c:v>
                </c:pt>
                <c:pt idx="427">
                  <c:v>148.60060012817382</c:v>
                </c:pt>
                <c:pt idx="428">
                  <c:v>148.69760002136229</c:v>
                </c:pt>
                <c:pt idx="429">
                  <c:v>148.72449974060058</c:v>
                </c:pt>
                <c:pt idx="430">
                  <c:v>148.81569969177247</c:v>
                </c:pt>
                <c:pt idx="431">
                  <c:v>149.00969955444336</c:v>
                </c:pt>
                <c:pt idx="432">
                  <c:v>149.26119972229003</c:v>
                </c:pt>
                <c:pt idx="433">
                  <c:v>149.40720016479492</c:v>
                </c:pt>
                <c:pt idx="434">
                  <c:v>149.50660034179688</c:v>
                </c:pt>
                <c:pt idx="435">
                  <c:v>149.6021002960205</c:v>
                </c:pt>
                <c:pt idx="436">
                  <c:v>149.74260002136231</c:v>
                </c:pt>
                <c:pt idx="437">
                  <c:v>149.86509994506835</c:v>
                </c:pt>
                <c:pt idx="438">
                  <c:v>150.03560028076171</c:v>
                </c:pt>
                <c:pt idx="439">
                  <c:v>150.0513003540039</c:v>
                </c:pt>
                <c:pt idx="440">
                  <c:v>150.05390052795411</c:v>
                </c:pt>
                <c:pt idx="441">
                  <c:v>150.16510063171387</c:v>
                </c:pt>
                <c:pt idx="442">
                  <c:v>150.24160057067871</c:v>
                </c:pt>
                <c:pt idx="443">
                  <c:v>150.42280059814453</c:v>
                </c:pt>
                <c:pt idx="444">
                  <c:v>150.53180046081542</c:v>
                </c:pt>
                <c:pt idx="445">
                  <c:v>150.63550003051759</c:v>
                </c:pt>
                <c:pt idx="446">
                  <c:v>150.83799980163573</c:v>
                </c:pt>
                <c:pt idx="447">
                  <c:v>150.93540023803712</c:v>
                </c:pt>
                <c:pt idx="448">
                  <c:v>151.04810028076173</c:v>
                </c:pt>
                <c:pt idx="449">
                  <c:v>151.18460037231446</c:v>
                </c:pt>
                <c:pt idx="450">
                  <c:v>151.32589958190917</c:v>
                </c:pt>
                <c:pt idx="451">
                  <c:v>151.46099975585938</c:v>
                </c:pt>
                <c:pt idx="452">
                  <c:v>151.55659996032716</c:v>
                </c:pt>
                <c:pt idx="453">
                  <c:v>151.60889938354492</c:v>
                </c:pt>
                <c:pt idx="454">
                  <c:v>151.69050003051757</c:v>
                </c:pt>
                <c:pt idx="455">
                  <c:v>151.82499969482421</c:v>
                </c:pt>
                <c:pt idx="456">
                  <c:v>151.86499984741212</c:v>
                </c:pt>
                <c:pt idx="457">
                  <c:v>151.92470008850097</c:v>
                </c:pt>
                <c:pt idx="458">
                  <c:v>152.02470008850096</c:v>
                </c:pt>
                <c:pt idx="459">
                  <c:v>152.15340049743654</c:v>
                </c:pt>
                <c:pt idx="460">
                  <c:v>152.18209976196289</c:v>
                </c:pt>
                <c:pt idx="461">
                  <c:v>152.34379966735841</c:v>
                </c:pt>
                <c:pt idx="462">
                  <c:v>152.35819946289064</c:v>
                </c:pt>
                <c:pt idx="463">
                  <c:v>152.39029960632325</c:v>
                </c:pt>
                <c:pt idx="464">
                  <c:v>152.47909957885742</c:v>
                </c:pt>
                <c:pt idx="465">
                  <c:v>152.60770034790039</c:v>
                </c:pt>
                <c:pt idx="466">
                  <c:v>152.68999984741211</c:v>
                </c:pt>
                <c:pt idx="467">
                  <c:v>152.80429916381837</c:v>
                </c:pt>
                <c:pt idx="468">
                  <c:v>152.86069961547852</c:v>
                </c:pt>
                <c:pt idx="469">
                  <c:v>152.83199974060059</c:v>
                </c:pt>
                <c:pt idx="470">
                  <c:v>152.81260009765626</c:v>
                </c:pt>
                <c:pt idx="471">
                  <c:v>152.88969940185547</c:v>
                </c:pt>
                <c:pt idx="472">
                  <c:v>152.87009941101076</c:v>
                </c:pt>
                <c:pt idx="473">
                  <c:v>152.91259956359863</c:v>
                </c:pt>
                <c:pt idx="474">
                  <c:v>153.04980010986327</c:v>
                </c:pt>
                <c:pt idx="475">
                  <c:v>153.08030029296876</c:v>
                </c:pt>
                <c:pt idx="476">
                  <c:v>153.14820053100587</c:v>
                </c:pt>
                <c:pt idx="477">
                  <c:v>153.19040084838866</c:v>
                </c:pt>
                <c:pt idx="478">
                  <c:v>153.33550025939942</c:v>
                </c:pt>
                <c:pt idx="479">
                  <c:v>153.45190063476562</c:v>
                </c:pt>
                <c:pt idx="480">
                  <c:v>153.55060111999512</c:v>
                </c:pt>
                <c:pt idx="481">
                  <c:v>153.6212010192871</c:v>
                </c:pt>
                <c:pt idx="482">
                  <c:v>153.65590042114258</c:v>
                </c:pt>
                <c:pt idx="483">
                  <c:v>153.71769996643067</c:v>
                </c:pt>
                <c:pt idx="484">
                  <c:v>153.79180007934571</c:v>
                </c:pt>
                <c:pt idx="485">
                  <c:v>153.77769989013672</c:v>
                </c:pt>
                <c:pt idx="486">
                  <c:v>153.79769958496092</c:v>
                </c:pt>
                <c:pt idx="487">
                  <c:v>153.81719940185548</c:v>
                </c:pt>
                <c:pt idx="488">
                  <c:v>153.92509979248047</c:v>
                </c:pt>
                <c:pt idx="489">
                  <c:v>153.98479988098146</c:v>
                </c:pt>
                <c:pt idx="490">
                  <c:v>154.03060012817383</c:v>
                </c:pt>
                <c:pt idx="491">
                  <c:v>154.12930007934571</c:v>
                </c:pt>
                <c:pt idx="492">
                  <c:v>154.23839958190919</c:v>
                </c:pt>
                <c:pt idx="493">
                  <c:v>154.24430000305176</c:v>
                </c:pt>
                <c:pt idx="494">
                  <c:v>154.34569923400878</c:v>
                </c:pt>
                <c:pt idx="495">
                  <c:v>154.51309944152831</c:v>
                </c:pt>
                <c:pt idx="496">
                  <c:v>154.60299934387206</c:v>
                </c:pt>
                <c:pt idx="497">
                  <c:v>154.66089942932129</c:v>
                </c:pt>
                <c:pt idx="498">
                  <c:v>154.68069969177247</c:v>
                </c:pt>
                <c:pt idx="499">
                  <c:v>154.78330001831054</c:v>
                </c:pt>
                <c:pt idx="500">
                  <c:v>154.80859977722167</c:v>
                </c:pt>
                <c:pt idx="501">
                  <c:v>154.87450035095216</c:v>
                </c:pt>
                <c:pt idx="502">
                  <c:v>154.96210037231447</c:v>
                </c:pt>
                <c:pt idx="503">
                  <c:v>155.01750022888183</c:v>
                </c:pt>
                <c:pt idx="504">
                  <c:v>155.05609954833983</c:v>
                </c:pt>
                <c:pt idx="505">
                  <c:v>155.08839988708496</c:v>
                </c:pt>
                <c:pt idx="506">
                  <c:v>155.18209968566896</c:v>
                </c:pt>
                <c:pt idx="507">
                  <c:v>155.19030014038086</c:v>
                </c:pt>
                <c:pt idx="508">
                  <c:v>155.18880035400392</c:v>
                </c:pt>
                <c:pt idx="509">
                  <c:v>155.1906007385254</c:v>
                </c:pt>
                <c:pt idx="510">
                  <c:v>155.31970108032226</c:v>
                </c:pt>
                <c:pt idx="511">
                  <c:v>155.41140037536621</c:v>
                </c:pt>
                <c:pt idx="512">
                  <c:v>155.41890022277832</c:v>
                </c:pt>
                <c:pt idx="513">
                  <c:v>155.51770095825196</c:v>
                </c:pt>
                <c:pt idx="514">
                  <c:v>155.63940017700196</c:v>
                </c:pt>
                <c:pt idx="515">
                  <c:v>155.66019989013671</c:v>
                </c:pt>
                <c:pt idx="516">
                  <c:v>155.73429992675781</c:v>
                </c:pt>
                <c:pt idx="517">
                  <c:v>155.75639999389648</c:v>
                </c:pt>
                <c:pt idx="518">
                  <c:v>155.7983999633789</c:v>
                </c:pt>
                <c:pt idx="519">
                  <c:v>155.86840042114258</c:v>
                </c:pt>
                <c:pt idx="520">
                  <c:v>155.85050003051757</c:v>
                </c:pt>
                <c:pt idx="521">
                  <c:v>155.89390007019043</c:v>
                </c:pt>
                <c:pt idx="522">
                  <c:v>155.88449974060057</c:v>
                </c:pt>
                <c:pt idx="523">
                  <c:v>155.86130027770997</c:v>
                </c:pt>
                <c:pt idx="524">
                  <c:v>155.84750053405762</c:v>
                </c:pt>
                <c:pt idx="525">
                  <c:v>155.8133000946045</c:v>
                </c:pt>
                <c:pt idx="526">
                  <c:v>155.88980018615723</c:v>
                </c:pt>
                <c:pt idx="527">
                  <c:v>155.92219993591308</c:v>
                </c:pt>
                <c:pt idx="528">
                  <c:v>155.90389991760253</c:v>
                </c:pt>
                <c:pt idx="529">
                  <c:v>156.01470046997071</c:v>
                </c:pt>
                <c:pt idx="530">
                  <c:v>156.10090003967287</c:v>
                </c:pt>
                <c:pt idx="531">
                  <c:v>156.11780036926268</c:v>
                </c:pt>
                <c:pt idx="532">
                  <c:v>156.12660034179689</c:v>
                </c:pt>
                <c:pt idx="533">
                  <c:v>156.22330001831054</c:v>
                </c:pt>
                <c:pt idx="534">
                  <c:v>156.24840042114258</c:v>
                </c:pt>
                <c:pt idx="535">
                  <c:v>156.30510108947755</c:v>
                </c:pt>
                <c:pt idx="536">
                  <c:v>156.29050094604492</c:v>
                </c:pt>
                <c:pt idx="537">
                  <c:v>156.32580047607422</c:v>
                </c:pt>
                <c:pt idx="538">
                  <c:v>156.34690055847167</c:v>
                </c:pt>
                <c:pt idx="539">
                  <c:v>156.30950019836425</c:v>
                </c:pt>
                <c:pt idx="540">
                  <c:v>156.33129997253417</c:v>
                </c:pt>
                <c:pt idx="541">
                  <c:v>156.39719978332519</c:v>
                </c:pt>
                <c:pt idx="542">
                  <c:v>156.43599990844726</c:v>
                </c:pt>
                <c:pt idx="543">
                  <c:v>156.43750007629396</c:v>
                </c:pt>
                <c:pt idx="544">
                  <c:v>156.40210052490235</c:v>
                </c:pt>
                <c:pt idx="545">
                  <c:v>156.37630020141603</c:v>
                </c:pt>
                <c:pt idx="546">
                  <c:v>156.38689971923827</c:v>
                </c:pt>
                <c:pt idx="547">
                  <c:v>156.44949935913087</c:v>
                </c:pt>
                <c:pt idx="548">
                  <c:v>156.50419967651368</c:v>
                </c:pt>
                <c:pt idx="549">
                  <c:v>156.64989990234375</c:v>
                </c:pt>
                <c:pt idx="550">
                  <c:v>156.7175</c:v>
                </c:pt>
                <c:pt idx="551">
                  <c:v>156.69579986572265</c:v>
                </c:pt>
                <c:pt idx="552">
                  <c:v>156.75259986877441</c:v>
                </c:pt>
                <c:pt idx="553">
                  <c:v>156.78859977722169</c:v>
                </c:pt>
                <c:pt idx="554">
                  <c:v>156.82330017089845</c:v>
                </c:pt>
                <c:pt idx="555">
                  <c:v>156.81000022888185</c:v>
                </c:pt>
                <c:pt idx="556">
                  <c:v>156.84920036315918</c:v>
                </c:pt>
                <c:pt idx="557">
                  <c:v>156.79520011901855</c:v>
                </c:pt>
                <c:pt idx="558">
                  <c:v>156.87460021972657</c:v>
                </c:pt>
                <c:pt idx="559">
                  <c:v>156.85979995727538</c:v>
                </c:pt>
                <c:pt idx="560">
                  <c:v>156.90170021057131</c:v>
                </c:pt>
                <c:pt idx="561">
                  <c:v>156.99129997253419</c:v>
                </c:pt>
                <c:pt idx="562">
                  <c:v>157.01790046691895</c:v>
                </c:pt>
                <c:pt idx="563">
                  <c:v>157.05290061950683</c:v>
                </c:pt>
                <c:pt idx="564">
                  <c:v>157.00520057678222</c:v>
                </c:pt>
                <c:pt idx="565">
                  <c:v>157.0546996307373</c:v>
                </c:pt>
                <c:pt idx="566">
                  <c:v>157.06130027770996</c:v>
                </c:pt>
                <c:pt idx="567">
                  <c:v>156.99270011901856</c:v>
                </c:pt>
                <c:pt idx="568">
                  <c:v>156.98500007629394</c:v>
                </c:pt>
                <c:pt idx="569">
                  <c:v>156.89650016784668</c:v>
                </c:pt>
                <c:pt idx="570">
                  <c:v>156.88379997253418</c:v>
                </c:pt>
                <c:pt idx="571">
                  <c:v>156.89449966430664</c:v>
                </c:pt>
                <c:pt idx="572">
                  <c:v>156.95079956054687</c:v>
                </c:pt>
                <c:pt idx="573">
                  <c:v>157.00459976196288</c:v>
                </c:pt>
                <c:pt idx="574">
                  <c:v>156.97409973144531</c:v>
                </c:pt>
                <c:pt idx="575">
                  <c:v>156.96439971923829</c:v>
                </c:pt>
                <c:pt idx="576">
                  <c:v>156.94680007934571</c:v>
                </c:pt>
                <c:pt idx="577">
                  <c:v>156.97389984130859</c:v>
                </c:pt>
                <c:pt idx="578">
                  <c:v>156.97389968872071</c:v>
                </c:pt>
                <c:pt idx="579">
                  <c:v>156.99899978637694</c:v>
                </c:pt>
                <c:pt idx="580">
                  <c:v>157.05120025634767</c:v>
                </c:pt>
                <c:pt idx="581">
                  <c:v>157.093699798584</c:v>
                </c:pt>
                <c:pt idx="582">
                  <c:v>157.2128997039795</c:v>
                </c:pt>
                <c:pt idx="583">
                  <c:v>157.29239997863769</c:v>
                </c:pt>
                <c:pt idx="584">
                  <c:v>157.33269989013672</c:v>
                </c:pt>
                <c:pt idx="585">
                  <c:v>157.33960021972655</c:v>
                </c:pt>
                <c:pt idx="586">
                  <c:v>157.4318007659912</c:v>
                </c:pt>
                <c:pt idx="587">
                  <c:v>157.43680046081542</c:v>
                </c:pt>
                <c:pt idx="588">
                  <c:v>157.53539985656738</c:v>
                </c:pt>
                <c:pt idx="589">
                  <c:v>157.47199996948243</c:v>
                </c:pt>
                <c:pt idx="590">
                  <c:v>157.50979927062988</c:v>
                </c:pt>
                <c:pt idx="591">
                  <c:v>157.43619918823242</c:v>
                </c:pt>
                <c:pt idx="592">
                  <c:v>157.44769973754882</c:v>
                </c:pt>
                <c:pt idx="593">
                  <c:v>157.47270011901855</c:v>
                </c:pt>
                <c:pt idx="594">
                  <c:v>157.41269966125489</c:v>
                </c:pt>
                <c:pt idx="595">
                  <c:v>157.43590003967284</c:v>
                </c:pt>
                <c:pt idx="596">
                  <c:v>157.4640998840332</c:v>
                </c:pt>
                <c:pt idx="597">
                  <c:v>157.55400001525879</c:v>
                </c:pt>
                <c:pt idx="598">
                  <c:v>157.5453995513916</c:v>
                </c:pt>
                <c:pt idx="599">
                  <c:v>157.52779945373535</c:v>
                </c:pt>
                <c:pt idx="600">
                  <c:v>157.59079963684081</c:v>
                </c:pt>
                <c:pt idx="601">
                  <c:v>157.59979927062989</c:v>
                </c:pt>
                <c:pt idx="602">
                  <c:v>157.61779953002929</c:v>
                </c:pt>
                <c:pt idx="603">
                  <c:v>157.63489959716796</c:v>
                </c:pt>
                <c:pt idx="604">
                  <c:v>157.66299987792968</c:v>
                </c:pt>
                <c:pt idx="605">
                  <c:v>157.68669944763184</c:v>
                </c:pt>
                <c:pt idx="606">
                  <c:v>157.65829933166503</c:v>
                </c:pt>
                <c:pt idx="607">
                  <c:v>157.68629974365234</c:v>
                </c:pt>
                <c:pt idx="608">
                  <c:v>157.59279991149901</c:v>
                </c:pt>
                <c:pt idx="609">
                  <c:v>157.62269981384279</c:v>
                </c:pt>
                <c:pt idx="610">
                  <c:v>157.63400001525878</c:v>
                </c:pt>
                <c:pt idx="611">
                  <c:v>157.62500015258789</c:v>
                </c:pt>
                <c:pt idx="612">
                  <c:v>157.65569961547851</c:v>
                </c:pt>
                <c:pt idx="613">
                  <c:v>157.61669937133789</c:v>
                </c:pt>
                <c:pt idx="614">
                  <c:v>157.65149963378906</c:v>
                </c:pt>
                <c:pt idx="615">
                  <c:v>157.63979919433595</c:v>
                </c:pt>
                <c:pt idx="616">
                  <c:v>157.66649871826172</c:v>
                </c:pt>
                <c:pt idx="617">
                  <c:v>157.6442992401123</c:v>
                </c:pt>
                <c:pt idx="618">
                  <c:v>157.60159927368164</c:v>
                </c:pt>
                <c:pt idx="619">
                  <c:v>157.60549980163574</c:v>
                </c:pt>
                <c:pt idx="620">
                  <c:v>157.67439964294434</c:v>
                </c:pt>
                <c:pt idx="621">
                  <c:v>157.64249961853028</c:v>
                </c:pt>
                <c:pt idx="622">
                  <c:v>157.6713996887207</c:v>
                </c:pt>
                <c:pt idx="623">
                  <c:v>157.66259963989259</c:v>
                </c:pt>
                <c:pt idx="624">
                  <c:v>157.67069953918457</c:v>
                </c:pt>
                <c:pt idx="625">
                  <c:v>157.7144995880127</c:v>
                </c:pt>
                <c:pt idx="626">
                  <c:v>157.78580047607423</c:v>
                </c:pt>
                <c:pt idx="627">
                  <c:v>157.83560005187988</c:v>
                </c:pt>
                <c:pt idx="628">
                  <c:v>157.84419975280764</c:v>
                </c:pt>
                <c:pt idx="629">
                  <c:v>157.96149963378906</c:v>
                </c:pt>
                <c:pt idx="630">
                  <c:v>157.96649971008301</c:v>
                </c:pt>
                <c:pt idx="631">
                  <c:v>157.9701000213623</c:v>
                </c:pt>
                <c:pt idx="632">
                  <c:v>158.03620010375977</c:v>
                </c:pt>
                <c:pt idx="633">
                  <c:v>158.0969002532959</c:v>
                </c:pt>
                <c:pt idx="634">
                  <c:v>158.11759971618653</c:v>
                </c:pt>
                <c:pt idx="635">
                  <c:v>158.25079971313477</c:v>
                </c:pt>
                <c:pt idx="636">
                  <c:v>158.26600013732912</c:v>
                </c:pt>
                <c:pt idx="637">
                  <c:v>158.25379974365234</c:v>
                </c:pt>
                <c:pt idx="638">
                  <c:v>158.24670005798339</c:v>
                </c:pt>
                <c:pt idx="639">
                  <c:v>158.13720039367675</c:v>
                </c:pt>
                <c:pt idx="640">
                  <c:v>158.1139003753662</c:v>
                </c:pt>
                <c:pt idx="641">
                  <c:v>158.0938005065918</c:v>
                </c:pt>
                <c:pt idx="642">
                  <c:v>158.13780029296876</c:v>
                </c:pt>
                <c:pt idx="643">
                  <c:v>158.12210037231446</c:v>
                </c:pt>
                <c:pt idx="644">
                  <c:v>158.13080032348634</c:v>
                </c:pt>
                <c:pt idx="645">
                  <c:v>158.13960060119629</c:v>
                </c:pt>
                <c:pt idx="646">
                  <c:v>158.15809997558594</c:v>
                </c:pt>
                <c:pt idx="647">
                  <c:v>158.22659965515138</c:v>
                </c:pt>
                <c:pt idx="648">
                  <c:v>158.29099998474121</c:v>
                </c:pt>
                <c:pt idx="649">
                  <c:v>158.27469993591308</c:v>
                </c:pt>
                <c:pt idx="650">
                  <c:v>158.19850067138671</c:v>
                </c:pt>
                <c:pt idx="651">
                  <c:v>158.16470046997071</c:v>
                </c:pt>
                <c:pt idx="652">
                  <c:v>158.12670043945312</c:v>
                </c:pt>
                <c:pt idx="653">
                  <c:v>158.10510009765625</c:v>
                </c:pt>
                <c:pt idx="654">
                  <c:v>158.17639984130858</c:v>
                </c:pt>
                <c:pt idx="655">
                  <c:v>158.16979995727539</c:v>
                </c:pt>
                <c:pt idx="656">
                  <c:v>158.22570022583008</c:v>
                </c:pt>
                <c:pt idx="657">
                  <c:v>158.25290008544923</c:v>
                </c:pt>
                <c:pt idx="658">
                  <c:v>158.21809997558594</c:v>
                </c:pt>
                <c:pt idx="659">
                  <c:v>158.27860023498536</c:v>
                </c:pt>
                <c:pt idx="660">
                  <c:v>158.28030014038086</c:v>
                </c:pt>
                <c:pt idx="661">
                  <c:v>158.33050018310547</c:v>
                </c:pt>
                <c:pt idx="662">
                  <c:v>158.35199989318846</c:v>
                </c:pt>
                <c:pt idx="663">
                  <c:v>158.32580055236815</c:v>
                </c:pt>
                <c:pt idx="664">
                  <c:v>158.36920051574708</c:v>
                </c:pt>
                <c:pt idx="665">
                  <c:v>158.39510032653808</c:v>
                </c:pt>
                <c:pt idx="666">
                  <c:v>158.43590065002442</c:v>
                </c:pt>
                <c:pt idx="667">
                  <c:v>158.49630035400389</c:v>
                </c:pt>
                <c:pt idx="668">
                  <c:v>158.55250030517578</c:v>
                </c:pt>
                <c:pt idx="669">
                  <c:v>158.61369941711425</c:v>
                </c:pt>
                <c:pt idx="670">
                  <c:v>158.60009956359863</c:v>
                </c:pt>
                <c:pt idx="671">
                  <c:v>158.7023998260498</c:v>
                </c:pt>
                <c:pt idx="672">
                  <c:v>158.77880004882812</c:v>
                </c:pt>
                <c:pt idx="673">
                  <c:v>158.78599998474121</c:v>
                </c:pt>
                <c:pt idx="674">
                  <c:v>158.80860023498536</c:v>
                </c:pt>
                <c:pt idx="675">
                  <c:v>158.84800056457519</c:v>
                </c:pt>
                <c:pt idx="676">
                  <c:v>158.84260070800781</c:v>
                </c:pt>
                <c:pt idx="677">
                  <c:v>158.96730056762695</c:v>
                </c:pt>
                <c:pt idx="678">
                  <c:v>159.05010025024413</c:v>
                </c:pt>
                <c:pt idx="679">
                  <c:v>159.0386004638672</c:v>
                </c:pt>
                <c:pt idx="680">
                  <c:v>159.06510055541992</c:v>
                </c:pt>
                <c:pt idx="681">
                  <c:v>159.02640083312988</c:v>
                </c:pt>
                <c:pt idx="682">
                  <c:v>159.02300064086913</c:v>
                </c:pt>
                <c:pt idx="683">
                  <c:v>158.991400680542</c:v>
                </c:pt>
                <c:pt idx="684">
                  <c:v>159.0554005432129</c:v>
                </c:pt>
                <c:pt idx="685">
                  <c:v>159.02099990844727</c:v>
                </c:pt>
                <c:pt idx="686">
                  <c:v>159.04519935607911</c:v>
                </c:pt>
                <c:pt idx="687">
                  <c:v>159.02809959411621</c:v>
                </c:pt>
                <c:pt idx="688">
                  <c:v>159.01119941711426</c:v>
                </c:pt>
                <c:pt idx="689">
                  <c:v>159.03939956665039</c:v>
                </c:pt>
                <c:pt idx="690">
                  <c:v>159.11929969787599</c:v>
                </c:pt>
                <c:pt idx="691">
                  <c:v>159.14549964904785</c:v>
                </c:pt>
                <c:pt idx="692">
                  <c:v>159.19919982910156</c:v>
                </c:pt>
                <c:pt idx="693">
                  <c:v>159.19769981384277</c:v>
                </c:pt>
                <c:pt idx="694">
                  <c:v>159.18980003356933</c:v>
                </c:pt>
                <c:pt idx="695">
                  <c:v>159.25749999999999</c:v>
                </c:pt>
                <c:pt idx="696">
                  <c:v>159.33270004272461</c:v>
                </c:pt>
                <c:pt idx="697">
                  <c:v>159.33349998474122</c:v>
                </c:pt>
                <c:pt idx="698">
                  <c:v>159.37880012512207</c:v>
                </c:pt>
                <c:pt idx="699">
                  <c:v>159.32380027770995</c:v>
                </c:pt>
                <c:pt idx="700">
                  <c:v>159.27340011596681</c:v>
                </c:pt>
                <c:pt idx="701">
                  <c:v>159.24810012817383</c:v>
                </c:pt>
                <c:pt idx="702">
                  <c:v>159.33970046997069</c:v>
                </c:pt>
                <c:pt idx="703">
                  <c:v>159.30239997863771</c:v>
                </c:pt>
                <c:pt idx="704">
                  <c:v>159.3304998779297</c:v>
                </c:pt>
                <c:pt idx="705">
                  <c:v>159.319100189209</c:v>
                </c:pt>
                <c:pt idx="706">
                  <c:v>159.32000053405761</c:v>
                </c:pt>
                <c:pt idx="707">
                  <c:v>159.2886011505127</c:v>
                </c:pt>
                <c:pt idx="708">
                  <c:v>159.26560043334962</c:v>
                </c:pt>
                <c:pt idx="709">
                  <c:v>159.31020034790038</c:v>
                </c:pt>
                <c:pt idx="710">
                  <c:v>159.3338003540039</c:v>
                </c:pt>
                <c:pt idx="711">
                  <c:v>159.28690048217774</c:v>
                </c:pt>
                <c:pt idx="712">
                  <c:v>159.33060035705566</c:v>
                </c:pt>
                <c:pt idx="713">
                  <c:v>159.37010040283204</c:v>
                </c:pt>
                <c:pt idx="714">
                  <c:v>159.36710006713867</c:v>
                </c:pt>
                <c:pt idx="715">
                  <c:v>159.33559982299803</c:v>
                </c:pt>
                <c:pt idx="716">
                  <c:v>159.44669990539552</c:v>
                </c:pt>
                <c:pt idx="717">
                  <c:v>159.49919960021973</c:v>
                </c:pt>
                <c:pt idx="718">
                  <c:v>159.54609977722168</c:v>
                </c:pt>
                <c:pt idx="719">
                  <c:v>159.53269958496094</c:v>
                </c:pt>
                <c:pt idx="720">
                  <c:v>159.51589958190917</c:v>
                </c:pt>
                <c:pt idx="721">
                  <c:v>159.5218995666504</c:v>
                </c:pt>
                <c:pt idx="722">
                  <c:v>159.51240013122558</c:v>
                </c:pt>
                <c:pt idx="723">
                  <c:v>159.58240020751953</c:v>
                </c:pt>
                <c:pt idx="724">
                  <c:v>159.64460014343263</c:v>
                </c:pt>
                <c:pt idx="725">
                  <c:v>159.6726001739502</c:v>
                </c:pt>
                <c:pt idx="726">
                  <c:v>159.72499999999999</c:v>
                </c:pt>
                <c:pt idx="727">
                  <c:v>159.69030067443848</c:v>
                </c:pt>
                <c:pt idx="728">
                  <c:v>159.71780059814452</c:v>
                </c:pt>
                <c:pt idx="729">
                  <c:v>159.76820098876954</c:v>
                </c:pt>
                <c:pt idx="730">
                  <c:v>159.86850059509277</c:v>
                </c:pt>
                <c:pt idx="731">
                  <c:v>159.9256999206543</c:v>
                </c:pt>
                <c:pt idx="732">
                  <c:v>159.94160026550293</c:v>
                </c:pt>
                <c:pt idx="733">
                  <c:v>159.98720016479493</c:v>
                </c:pt>
                <c:pt idx="734">
                  <c:v>159.9780004119873</c:v>
                </c:pt>
                <c:pt idx="735">
                  <c:v>160.04910049438476</c:v>
                </c:pt>
                <c:pt idx="736">
                  <c:v>160.10740036010742</c:v>
                </c:pt>
                <c:pt idx="737">
                  <c:v>160.1330004119873</c:v>
                </c:pt>
                <c:pt idx="738">
                  <c:v>160.17270011901854</c:v>
                </c:pt>
                <c:pt idx="739">
                  <c:v>160.15740028381347</c:v>
                </c:pt>
                <c:pt idx="740">
                  <c:v>160.21250061035155</c:v>
                </c:pt>
                <c:pt idx="741">
                  <c:v>160.24950004577636</c:v>
                </c:pt>
                <c:pt idx="742">
                  <c:v>160.26579978942871</c:v>
                </c:pt>
                <c:pt idx="743">
                  <c:v>160.26529975891114</c:v>
                </c:pt>
                <c:pt idx="744">
                  <c:v>160.28269973754882</c:v>
                </c:pt>
                <c:pt idx="745">
                  <c:v>160.28719993591309</c:v>
                </c:pt>
                <c:pt idx="746">
                  <c:v>160.37270019531249</c:v>
                </c:pt>
                <c:pt idx="747">
                  <c:v>160.35539916992187</c:v>
                </c:pt>
                <c:pt idx="748">
                  <c:v>160.45239936828614</c:v>
                </c:pt>
                <c:pt idx="749">
                  <c:v>160.55879928588868</c:v>
                </c:pt>
                <c:pt idx="750">
                  <c:v>160.55059967041015</c:v>
                </c:pt>
                <c:pt idx="751">
                  <c:v>160.53919952392579</c:v>
                </c:pt>
                <c:pt idx="752">
                  <c:v>160.62419998168946</c:v>
                </c:pt>
                <c:pt idx="753">
                  <c:v>160.59690010070801</c:v>
                </c:pt>
                <c:pt idx="754">
                  <c:v>160.64979980468749</c:v>
                </c:pt>
                <c:pt idx="755">
                  <c:v>160.64220008850097</c:v>
                </c:pt>
                <c:pt idx="756">
                  <c:v>160.66319969177246</c:v>
                </c:pt>
                <c:pt idx="757">
                  <c:v>160.74059959411622</c:v>
                </c:pt>
                <c:pt idx="758">
                  <c:v>160.81079994201662</c:v>
                </c:pt>
                <c:pt idx="759">
                  <c:v>160.69730003356935</c:v>
                </c:pt>
                <c:pt idx="760">
                  <c:v>160.66299964904786</c:v>
                </c:pt>
                <c:pt idx="761">
                  <c:v>160.70800010681151</c:v>
                </c:pt>
                <c:pt idx="762">
                  <c:v>160.76569984436034</c:v>
                </c:pt>
                <c:pt idx="763">
                  <c:v>160.77789985656739</c:v>
                </c:pt>
                <c:pt idx="764">
                  <c:v>160.79800003051758</c:v>
                </c:pt>
                <c:pt idx="765">
                  <c:v>160.81340042114257</c:v>
                </c:pt>
                <c:pt idx="766">
                  <c:v>160.87030029296875</c:v>
                </c:pt>
                <c:pt idx="767">
                  <c:v>160.8467002105713</c:v>
                </c:pt>
                <c:pt idx="768">
                  <c:v>160.85730033874512</c:v>
                </c:pt>
                <c:pt idx="769">
                  <c:v>160.83570083618164</c:v>
                </c:pt>
                <c:pt idx="770">
                  <c:v>160.91650047302247</c:v>
                </c:pt>
                <c:pt idx="771">
                  <c:v>160.85040054321288</c:v>
                </c:pt>
                <c:pt idx="772">
                  <c:v>160.84399978637694</c:v>
                </c:pt>
                <c:pt idx="773">
                  <c:v>160.86309951782226</c:v>
                </c:pt>
                <c:pt idx="774">
                  <c:v>160.92630020141601</c:v>
                </c:pt>
                <c:pt idx="775">
                  <c:v>160.93119995117186</c:v>
                </c:pt>
                <c:pt idx="776">
                  <c:v>160.94</c:v>
                </c:pt>
                <c:pt idx="777">
                  <c:v>160.90920028686523</c:v>
                </c:pt>
                <c:pt idx="778">
                  <c:v>160.90950035095216</c:v>
                </c:pt>
                <c:pt idx="779">
                  <c:v>160.88530036926269</c:v>
                </c:pt>
                <c:pt idx="780">
                  <c:v>160.87179985046387</c:v>
                </c:pt>
                <c:pt idx="781">
                  <c:v>160.8811004638672</c:v>
                </c:pt>
                <c:pt idx="782">
                  <c:v>160.9275001525879</c:v>
                </c:pt>
                <c:pt idx="783">
                  <c:v>160.95360038757323</c:v>
                </c:pt>
                <c:pt idx="784">
                  <c:v>160.86680061340331</c:v>
                </c:pt>
                <c:pt idx="785">
                  <c:v>160.81770072937013</c:v>
                </c:pt>
                <c:pt idx="786">
                  <c:v>160.73780029296876</c:v>
                </c:pt>
                <c:pt idx="787">
                  <c:v>160.75080062866212</c:v>
                </c:pt>
                <c:pt idx="788">
                  <c:v>160.74830062866212</c:v>
                </c:pt>
                <c:pt idx="789">
                  <c:v>160.81530052185059</c:v>
                </c:pt>
                <c:pt idx="790">
                  <c:v>160.83520042419434</c:v>
                </c:pt>
                <c:pt idx="791">
                  <c:v>160.85799995422363</c:v>
                </c:pt>
                <c:pt idx="792">
                  <c:v>160.9034001159668</c:v>
                </c:pt>
                <c:pt idx="793">
                  <c:v>160.78940017700197</c:v>
                </c:pt>
                <c:pt idx="794">
                  <c:v>160.74939987182617</c:v>
                </c:pt>
                <c:pt idx="795">
                  <c:v>160.66299972534179</c:v>
                </c:pt>
                <c:pt idx="796">
                  <c:v>160.56640022277833</c:v>
                </c:pt>
                <c:pt idx="797">
                  <c:v>160.53670005798341</c:v>
                </c:pt>
                <c:pt idx="798">
                  <c:v>160.58340080261232</c:v>
                </c:pt>
                <c:pt idx="799">
                  <c:v>160.62640060424803</c:v>
                </c:pt>
                <c:pt idx="800">
                  <c:v>160.46150024414064</c:v>
                </c:pt>
                <c:pt idx="801">
                  <c:v>160.43529960632324</c:v>
                </c:pt>
                <c:pt idx="802">
                  <c:v>160.36129913330078</c:v>
                </c:pt>
                <c:pt idx="803">
                  <c:v>160.42269912719726</c:v>
                </c:pt>
                <c:pt idx="804">
                  <c:v>160.53319900512696</c:v>
                </c:pt>
                <c:pt idx="805">
                  <c:v>160.46269882202148</c:v>
                </c:pt>
                <c:pt idx="806">
                  <c:v>160.51759925842285</c:v>
                </c:pt>
                <c:pt idx="807">
                  <c:v>160.4763990020752</c:v>
                </c:pt>
                <c:pt idx="808">
                  <c:v>160.48099891662596</c:v>
                </c:pt>
                <c:pt idx="809">
                  <c:v>160.49769882202148</c:v>
                </c:pt>
                <c:pt idx="810">
                  <c:v>160.45879898071288</c:v>
                </c:pt>
                <c:pt idx="811">
                  <c:v>160.42189949035645</c:v>
                </c:pt>
                <c:pt idx="812">
                  <c:v>160.38579971313476</c:v>
                </c:pt>
                <c:pt idx="813">
                  <c:v>160.36219993591308</c:v>
                </c:pt>
                <c:pt idx="814">
                  <c:v>160.39450057983399</c:v>
                </c:pt>
                <c:pt idx="815">
                  <c:v>160.42680091857909</c:v>
                </c:pt>
                <c:pt idx="816">
                  <c:v>160.43930046081542</c:v>
                </c:pt>
                <c:pt idx="817">
                  <c:v>160.46970046997069</c:v>
                </c:pt>
                <c:pt idx="818">
                  <c:v>160.46190048217773</c:v>
                </c:pt>
                <c:pt idx="819">
                  <c:v>160.48900024414061</c:v>
                </c:pt>
                <c:pt idx="820">
                  <c:v>160.4662001800537</c:v>
                </c:pt>
                <c:pt idx="821">
                  <c:v>160.50259948730468</c:v>
                </c:pt>
                <c:pt idx="822">
                  <c:v>160.43899963378905</c:v>
                </c:pt>
                <c:pt idx="823">
                  <c:v>160.42849906921387</c:v>
                </c:pt>
                <c:pt idx="824">
                  <c:v>160.39749938964843</c:v>
                </c:pt>
                <c:pt idx="825">
                  <c:v>160.35749969482421</c:v>
                </c:pt>
                <c:pt idx="826">
                  <c:v>160.25780021667481</c:v>
                </c:pt>
                <c:pt idx="827">
                  <c:v>160.20700065612792</c:v>
                </c:pt>
                <c:pt idx="828">
                  <c:v>160.20980033874511</c:v>
                </c:pt>
                <c:pt idx="829">
                  <c:v>160.17690017700195</c:v>
                </c:pt>
                <c:pt idx="830">
                  <c:v>160.14739921569824</c:v>
                </c:pt>
                <c:pt idx="831">
                  <c:v>160.06189994812013</c:v>
                </c:pt>
                <c:pt idx="832">
                  <c:v>159.91410003662111</c:v>
                </c:pt>
                <c:pt idx="833">
                  <c:v>159.87140029907226</c:v>
                </c:pt>
                <c:pt idx="834">
                  <c:v>159.85999977111817</c:v>
                </c:pt>
                <c:pt idx="835">
                  <c:v>159.91129951477052</c:v>
                </c:pt>
                <c:pt idx="836">
                  <c:v>159.87729942321778</c:v>
                </c:pt>
                <c:pt idx="837">
                  <c:v>159.9185996246338</c:v>
                </c:pt>
                <c:pt idx="838">
                  <c:v>159.88679992675782</c:v>
                </c:pt>
                <c:pt idx="839">
                  <c:v>159.91060020446778</c:v>
                </c:pt>
                <c:pt idx="840">
                  <c:v>159.87189987182617</c:v>
                </c:pt>
                <c:pt idx="841">
                  <c:v>159.84509994506837</c:v>
                </c:pt>
                <c:pt idx="842">
                  <c:v>159.78679985046386</c:v>
                </c:pt>
                <c:pt idx="843">
                  <c:v>159.75159996032716</c:v>
                </c:pt>
                <c:pt idx="844">
                  <c:v>159.80529975891113</c:v>
                </c:pt>
                <c:pt idx="845">
                  <c:v>159.72809944152831</c:v>
                </c:pt>
                <c:pt idx="846">
                  <c:v>159.69509971618652</c:v>
                </c:pt>
                <c:pt idx="847">
                  <c:v>159.56199989318847</c:v>
                </c:pt>
                <c:pt idx="848">
                  <c:v>159.4792993927002</c:v>
                </c:pt>
                <c:pt idx="849">
                  <c:v>159.41889961242677</c:v>
                </c:pt>
                <c:pt idx="850">
                  <c:v>159.27459938049316</c:v>
                </c:pt>
                <c:pt idx="851">
                  <c:v>159.29879913330078</c:v>
                </c:pt>
                <c:pt idx="852">
                  <c:v>159.35579917907714</c:v>
                </c:pt>
                <c:pt idx="853">
                  <c:v>159.34130012512207</c:v>
                </c:pt>
                <c:pt idx="854">
                  <c:v>159.35389984130859</c:v>
                </c:pt>
                <c:pt idx="855">
                  <c:v>159.39430015563966</c:v>
                </c:pt>
                <c:pt idx="856">
                  <c:v>159.30550003051758</c:v>
                </c:pt>
                <c:pt idx="857">
                  <c:v>159.2950994873047</c:v>
                </c:pt>
                <c:pt idx="858">
                  <c:v>159.23389923095704</c:v>
                </c:pt>
                <c:pt idx="859">
                  <c:v>159.23759941101073</c:v>
                </c:pt>
                <c:pt idx="860">
                  <c:v>159.1749993133545</c:v>
                </c:pt>
                <c:pt idx="861">
                  <c:v>159.13289978027345</c:v>
                </c:pt>
                <c:pt idx="862">
                  <c:v>159.16860031127931</c:v>
                </c:pt>
                <c:pt idx="863">
                  <c:v>159.14070053100585</c:v>
                </c:pt>
                <c:pt idx="864">
                  <c:v>159.14040016174317</c:v>
                </c:pt>
                <c:pt idx="865">
                  <c:v>159.03050018310546</c:v>
                </c:pt>
                <c:pt idx="866">
                  <c:v>158.93900047302247</c:v>
                </c:pt>
                <c:pt idx="867">
                  <c:v>158.90990020751954</c:v>
                </c:pt>
                <c:pt idx="868">
                  <c:v>158.87130020141601</c:v>
                </c:pt>
                <c:pt idx="869">
                  <c:v>158.84970001220702</c:v>
                </c:pt>
                <c:pt idx="870">
                  <c:v>158.75839973449706</c:v>
                </c:pt>
                <c:pt idx="871">
                  <c:v>158.68999992370607</c:v>
                </c:pt>
                <c:pt idx="872">
                  <c:v>158.66449996948242</c:v>
                </c:pt>
                <c:pt idx="873">
                  <c:v>158.58250045776367</c:v>
                </c:pt>
                <c:pt idx="874">
                  <c:v>158.51140052795409</c:v>
                </c:pt>
                <c:pt idx="875">
                  <c:v>158.43060073852538</c:v>
                </c:pt>
                <c:pt idx="876">
                  <c:v>158.40580032348632</c:v>
                </c:pt>
                <c:pt idx="877">
                  <c:v>158.37740058898925</c:v>
                </c:pt>
                <c:pt idx="878">
                  <c:v>158.33290069580079</c:v>
                </c:pt>
                <c:pt idx="879">
                  <c:v>158.32799995422363</c:v>
                </c:pt>
                <c:pt idx="880">
                  <c:v>158.25929977416993</c:v>
                </c:pt>
                <c:pt idx="881">
                  <c:v>158.18270011901856</c:v>
                </c:pt>
                <c:pt idx="882">
                  <c:v>158.17720008850097</c:v>
                </c:pt>
                <c:pt idx="883">
                  <c:v>158.08550048828124</c:v>
                </c:pt>
                <c:pt idx="884">
                  <c:v>157.99500015258789</c:v>
                </c:pt>
                <c:pt idx="885">
                  <c:v>157.83710037231447</c:v>
                </c:pt>
                <c:pt idx="886">
                  <c:v>157.81010009765626</c:v>
                </c:pt>
                <c:pt idx="887">
                  <c:v>157.67779998779298</c:v>
                </c:pt>
                <c:pt idx="888">
                  <c:v>157.5946999359131</c:v>
                </c:pt>
                <c:pt idx="889">
                  <c:v>157.61240005493164</c:v>
                </c:pt>
                <c:pt idx="890">
                  <c:v>157.56320022583009</c:v>
                </c:pt>
                <c:pt idx="891">
                  <c:v>157.53289993286134</c:v>
                </c:pt>
                <c:pt idx="892">
                  <c:v>157.48049964904786</c:v>
                </c:pt>
                <c:pt idx="893">
                  <c:v>157.47939926147461</c:v>
                </c:pt>
                <c:pt idx="894">
                  <c:v>157.46079933166504</c:v>
                </c:pt>
                <c:pt idx="895">
                  <c:v>157.45849929809572</c:v>
                </c:pt>
                <c:pt idx="896">
                  <c:v>157.35589965820313</c:v>
                </c:pt>
                <c:pt idx="897">
                  <c:v>157.3243000793457</c:v>
                </c:pt>
                <c:pt idx="898">
                  <c:v>157.28599960327148</c:v>
                </c:pt>
                <c:pt idx="899">
                  <c:v>157.35449989318849</c:v>
                </c:pt>
                <c:pt idx="900">
                  <c:v>157.39820014953614</c:v>
                </c:pt>
                <c:pt idx="901">
                  <c:v>157.44250007629395</c:v>
                </c:pt>
                <c:pt idx="902">
                  <c:v>157.44000022888184</c:v>
                </c:pt>
                <c:pt idx="903">
                  <c:v>157.34849998474121</c:v>
                </c:pt>
                <c:pt idx="904">
                  <c:v>157.26320037841796</c:v>
                </c:pt>
                <c:pt idx="905">
                  <c:v>157.28370063781739</c:v>
                </c:pt>
                <c:pt idx="906">
                  <c:v>157.23250030517579</c:v>
                </c:pt>
                <c:pt idx="907">
                  <c:v>157.23550010681151</c:v>
                </c:pt>
                <c:pt idx="908">
                  <c:v>157.19850028991698</c:v>
                </c:pt>
                <c:pt idx="909">
                  <c:v>157.20029975891114</c:v>
                </c:pt>
                <c:pt idx="910">
                  <c:v>157.18250038146974</c:v>
                </c:pt>
                <c:pt idx="911">
                  <c:v>157.19190055847167</c:v>
                </c:pt>
                <c:pt idx="912">
                  <c:v>157.1039005279541</c:v>
                </c:pt>
                <c:pt idx="913">
                  <c:v>157.06190086364745</c:v>
                </c:pt>
                <c:pt idx="914">
                  <c:v>157.03120071411132</c:v>
                </c:pt>
                <c:pt idx="915">
                  <c:v>157.07500045776368</c:v>
                </c:pt>
                <c:pt idx="916">
                  <c:v>157.02380111694336</c:v>
                </c:pt>
                <c:pt idx="917">
                  <c:v>156.93710060119628</c:v>
                </c:pt>
                <c:pt idx="918">
                  <c:v>156.80110000610352</c:v>
                </c:pt>
                <c:pt idx="919">
                  <c:v>156.80969970703126</c:v>
                </c:pt>
                <c:pt idx="920">
                  <c:v>156.70029930114745</c:v>
                </c:pt>
                <c:pt idx="921">
                  <c:v>156.70879936218262</c:v>
                </c:pt>
                <c:pt idx="922">
                  <c:v>156.6253000640869</c:v>
                </c:pt>
                <c:pt idx="923">
                  <c:v>156.58920005798339</c:v>
                </c:pt>
                <c:pt idx="924">
                  <c:v>156.66459968566895</c:v>
                </c:pt>
                <c:pt idx="925">
                  <c:v>156.52789962768554</c:v>
                </c:pt>
                <c:pt idx="926">
                  <c:v>156.47189971923828</c:v>
                </c:pt>
                <c:pt idx="927">
                  <c:v>156.42319961547852</c:v>
                </c:pt>
                <c:pt idx="928">
                  <c:v>156.47969932556151</c:v>
                </c:pt>
                <c:pt idx="929">
                  <c:v>156.4078997039795</c:v>
                </c:pt>
                <c:pt idx="930">
                  <c:v>156.31900024414063</c:v>
                </c:pt>
                <c:pt idx="931">
                  <c:v>156.22420013427734</c:v>
                </c:pt>
                <c:pt idx="932">
                  <c:v>156.21849983215333</c:v>
                </c:pt>
                <c:pt idx="933">
                  <c:v>156.14930007934569</c:v>
                </c:pt>
                <c:pt idx="934">
                  <c:v>156.15369979858397</c:v>
                </c:pt>
                <c:pt idx="935">
                  <c:v>156.13460021972656</c:v>
                </c:pt>
                <c:pt idx="936">
                  <c:v>156.13330055236815</c:v>
                </c:pt>
                <c:pt idx="937">
                  <c:v>156.09980033874513</c:v>
                </c:pt>
                <c:pt idx="938">
                  <c:v>156.10110015869139</c:v>
                </c:pt>
                <c:pt idx="939">
                  <c:v>156.11960014343262</c:v>
                </c:pt>
                <c:pt idx="940">
                  <c:v>156.23289978027344</c:v>
                </c:pt>
                <c:pt idx="941">
                  <c:v>156.27719985961915</c:v>
                </c:pt>
                <c:pt idx="942">
                  <c:v>156.14379974365235</c:v>
                </c:pt>
                <c:pt idx="943">
                  <c:v>156.12779930114746</c:v>
                </c:pt>
                <c:pt idx="944">
                  <c:v>156.17739982604979</c:v>
                </c:pt>
                <c:pt idx="945">
                  <c:v>156.12229988098144</c:v>
                </c:pt>
                <c:pt idx="946">
                  <c:v>156.04270004272462</c:v>
                </c:pt>
                <c:pt idx="947">
                  <c:v>156.01400024414062</c:v>
                </c:pt>
                <c:pt idx="948">
                  <c:v>156.03520065307617</c:v>
                </c:pt>
                <c:pt idx="949">
                  <c:v>156.05490036010741</c:v>
                </c:pt>
                <c:pt idx="950">
                  <c:v>155.92900001525879</c:v>
                </c:pt>
                <c:pt idx="951">
                  <c:v>156.04339981079102</c:v>
                </c:pt>
                <c:pt idx="952">
                  <c:v>156.02390014648438</c:v>
                </c:pt>
                <c:pt idx="953">
                  <c:v>156.00870025634765</c:v>
                </c:pt>
                <c:pt idx="954">
                  <c:v>156.00400039672851</c:v>
                </c:pt>
                <c:pt idx="955">
                  <c:v>155.95350013732912</c:v>
                </c:pt>
                <c:pt idx="956">
                  <c:v>156.06580032348631</c:v>
                </c:pt>
                <c:pt idx="957">
                  <c:v>156.03559974670409</c:v>
                </c:pt>
                <c:pt idx="958">
                  <c:v>156.06830039978027</c:v>
                </c:pt>
                <c:pt idx="959">
                  <c:v>156.03750061035157</c:v>
                </c:pt>
                <c:pt idx="960">
                  <c:v>155.9266007232666</c:v>
                </c:pt>
                <c:pt idx="961">
                  <c:v>155.77360107421876</c:v>
                </c:pt>
                <c:pt idx="962">
                  <c:v>155.79800079345702</c:v>
                </c:pt>
                <c:pt idx="963">
                  <c:v>155.72080078125001</c:v>
                </c:pt>
                <c:pt idx="964">
                  <c:v>155.66690139770509</c:v>
                </c:pt>
                <c:pt idx="965">
                  <c:v>155.65770088195802</c:v>
                </c:pt>
                <c:pt idx="966">
                  <c:v>155.65090034484862</c:v>
                </c:pt>
                <c:pt idx="967">
                  <c:v>155.6586001586914</c:v>
                </c:pt>
                <c:pt idx="968">
                  <c:v>155.63550010681152</c:v>
                </c:pt>
                <c:pt idx="969">
                  <c:v>155.7023998260498</c:v>
                </c:pt>
                <c:pt idx="970">
                  <c:v>155.74479972839356</c:v>
                </c:pt>
                <c:pt idx="971">
                  <c:v>155.75199951171874</c:v>
                </c:pt>
                <c:pt idx="972">
                  <c:v>155.7414995574951</c:v>
                </c:pt>
                <c:pt idx="973">
                  <c:v>155.6512998199463</c:v>
                </c:pt>
                <c:pt idx="974">
                  <c:v>155.57689971923827</c:v>
                </c:pt>
                <c:pt idx="975">
                  <c:v>155.47269950866701</c:v>
                </c:pt>
                <c:pt idx="976">
                  <c:v>155.45409988403321</c:v>
                </c:pt>
                <c:pt idx="977">
                  <c:v>155.4883999633789</c:v>
                </c:pt>
                <c:pt idx="978">
                  <c:v>155.53179969787598</c:v>
                </c:pt>
                <c:pt idx="979">
                  <c:v>155.55219947814942</c:v>
                </c:pt>
                <c:pt idx="980">
                  <c:v>155.41819931030273</c:v>
                </c:pt>
                <c:pt idx="981">
                  <c:v>155.37089950561523</c:v>
                </c:pt>
                <c:pt idx="982">
                  <c:v>155.35689994812012</c:v>
                </c:pt>
                <c:pt idx="983">
                  <c:v>155.31250015258789</c:v>
                </c:pt>
                <c:pt idx="984">
                  <c:v>155.35580047607422</c:v>
                </c:pt>
                <c:pt idx="985">
                  <c:v>155.35510047912598</c:v>
                </c:pt>
                <c:pt idx="986">
                  <c:v>155.45280059814453</c:v>
                </c:pt>
                <c:pt idx="987">
                  <c:v>155.45290069580079</c:v>
                </c:pt>
                <c:pt idx="988">
                  <c:v>155.48750053405763</c:v>
                </c:pt>
                <c:pt idx="989">
                  <c:v>155.43630035400392</c:v>
                </c:pt>
                <c:pt idx="990">
                  <c:v>155.41019989013671</c:v>
                </c:pt>
                <c:pt idx="991">
                  <c:v>155.40820060729982</c:v>
                </c:pt>
                <c:pt idx="992">
                  <c:v>155.41599983215332</c:v>
                </c:pt>
                <c:pt idx="993">
                  <c:v>155.39509994506835</c:v>
                </c:pt>
                <c:pt idx="994">
                  <c:v>155.37429985046387</c:v>
                </c:pt>
                <c:pt idx="995">
                  <c:v>155.42419982910155</c:v>
                </c:pt>
                <c:pt idx="996">
                  <c:v>155.38730010986328</c:v>
                </c:pt>
                <c:pt idx="997">
                  <c:v>155.40420013427735</c:v>
                </c:pt>
                <c:pt idx="998">
                  <c:v>155.44289993286134</c:v>
                </c:pt>
                <c:pt idx="999">
                  <c:v>155.2895997619629</c:v>
                </c:pt>
                <c:pt idx="1000">
                  <c:v>155.29910049438476</c:v>
                </c:pt>
                <c:pt idx="1001">
                  <c:v>155.31550056457519</c:v>
                </c:pt>
                <c:pt idx="1002">
                  <c:v>155.30720008850096</c:v>
                </c:pt>
                <c:pt idx="1003">
                  <c:v>155.30840026855469</c:v>
                </c:pt>
                <c:pt idx="1004">
                  <c:v>155.29550033569336</c:v>
                </c:pt>
                <c:pt idx="1005">
                  <c:v>155.13270065307617</c:v>
                </c:pt>
                <c:pt idx="1006">
                  <c:v>155.18750076293946</c:v>
                </c:pt>
                <c:pt idx="1007">
                  <c:v>155.15940055847167</c:v>
                </c:pt>
                <c:pt idx="1008">
                  <c:v>155.20510032653809</c:v>
                </c:pt>
                <c:pt idx="1009">
                  <c:v>155.25510017395018</c:v>
                </c:pt>
                <c:pt idx="1010">
                  <c:v>155.27459991455078</c:v>
                </c:pt>
                <c:pt idx="1011">
                  <c:v>155.27349990844726</c:v>
                </c:pt>
                <c:pt idx="1012">
                  <c:v>155.329400100708</c:v>
                </c:pt>
                <c:pt idx="1013">
                  <c:v>155.27699981689454</c:v>
                </c:pt>
                <c:pt idx="1014">
                  <c:v>155.22179962158202</c:v>
                </c:pt>
                <c:pt idx="1015">
                  <c:v>155.1973998260498</c:v>
                </c:pt>
                <c:pt idx="1016">
                  <c:v>155.27959991455077</c:v>
                </c:pt>
                <c:pt idx="1017">
                  <c:v>155.31929954528809</c:v>
                </c:pt>
                <c:pt idx="1018">
                  <c:v>155.35640029907228</c:v>
                </c:pt>
                <c:pt idx="1019">
                  <c:v>155.29519996643066</c:v>
                </c:pt>
                <c:pt idx="1020">
                  <c:v>155.26990028381348</c:v>
                </c:pt>
                <c:pt idx="1021">
                  <c:v>155.2172999572754</c:v>
                </c:pt>
                <c:pt idx="1022">
                  <c:v>155.24920005798339</c:v>
                </c:pt>
                <c:pt idx="1023">
                  <c:v>155.26010025024414</c:v>
                </c:pt>
                <c:pt idx="1024">
                  <c:v>155.14469993591308</c:v>
                </c:pt>
                <c:pt idx="1025">
                  <c:v>155.09779983520508</c:v>
                </c:pt>
                <c:pt idx="1026">
                  <c:v>155.03260032653807</c:v>
                </c:pt>
                <c:pt idx="1027">
                  <c:v>154.99410018920898</c:v>
                </c:pt>
                <c:pt idx="1028">
                  <c:v>154.9817000579834</c:v>
                </c:pt>
                <c:pt idx="1029">
                  <c:v>154.96320045471191</c:v>
                </c:pt>
                <c:pt idx="1030">
                  <c:v>154.85560089111328</c:v>
                </c:pt>
                <c:pt idx="1031">
                  <c:v>154.84200012207032</c:v>
                </c:pt>
                <c:pt idx="1032">
                  <c:v>154.81270019531249</c:v>
                </c:pt>
                <c:pt idx="1033">
                  <c:v>154.74759979248046</c:v>
                </c:pt>
                <c:pt idx="1034">
                  <c:v>154.68129959106446</c:v>
                </c:pt>
                <c:pt idx="1035">
                  <c:v>154.72579948425292</c:v>
                </c:pt>
                <c:pt idx="1036">
                  <c:v>154.61669898986815</c:v>
                </c:pt>
                <c:pt idx="1037">
                  <c:v>154.59729980468751</c:v>
                </c:pt>
                <c:pt idx="1038">
                  <c:v>154.59509956359864</c:v>
                </c:pt>
                <c:pt idx="1039">
                  <c:v>154.52699966430663</c:v>
                </c:pt>
                <c:pt idx="1040">
                  <c:v>154.43240005493163</c:v>
                </c:pt>
                <c:pt idx="1041">
                  <c:v>154.28109970092774</c:v>
                </c:pt>
                <c:pt idx="1042">
                  <c:v>154.12710014343261</c:v>
                </c:pt>
                <c:pt idx="1043">
                  <c:v>153.99910060882567</c:v>
                </c:pt>
                <c:pt idx="1044">
                  <c:v>154.05360076904296</c:v>
                </c:pt>
                <c:pt idx="1045">
                  <c:v>154.01290004730225</c:v>
                </c:pt>
                <c:pt idx="1046">
                  <c:v>153.97660091400147</c:v>
                </c:pt>
                <c:pt idx="1047">
                  <c:v>153.9234003829956</c:v>
                </c:pt>
                <c:pt idx="1048">
                  <c:v>153.90450054168701</c:v>
                </c:pt>
                <c:pt idx="1049">
                  <c:v>153.80640041351319</c:v>
                </c:pt>
                <c:pt idx="1050">
                  <c:v>153.76299995422363</c:v>
                </c:pt>
                <c:pt idx="1051">
                  <c:v>153.77529998779298</c:v>
                </c:pt>
                <c:pt idx="1052">
                  <c:v>153.71479984283448</c:v>
                </c:pt>
                <c:pt idx="1053">
                  <c:v>153.66300025939941</c:v>
                </c:pt>
                <c:pt idx="1054">
                  <c:v>153.57820018768311</c:v>
                </c:pt>
                <c:pt idx="1055">
                  <c:v>153.53190002441406</c:v>
                </c:pt>
                <c:pt idx="1056">
                  <c:v>153.38740016937257</c:v>
                </c:pt>
                <c:pt idx="1057">
                  <c:v>153.34459999084473</c:v>
                </c:pt>
                <c:pt idx="1058">
                  <c:v>153.26850009918212</c:v>
                </c:pt>
                <c:pt idx="1059">
                  <c:v>153.22729976654054</c:v>
                </c:pt>
                <c:pt idx="1060">
                  <c:v>153.0745994567871</c:v>
                </c:pt>
                <c:pt idx="1061">
                  <c:v>152.91479900360108</c:v>
                </c:pt>
                <c:pt idx="1062">
                  <c:v>152.6813991165161</c:v>
                </c:pt>
                <c:pt idx="1063">
                  <c:v>152.43649917602539</c:v>
                </c:pt>
                <c:pt idx="1064">
                  <c:v>152.33860000610352</c:v>
                </c:pt>
                <c:pt idx="1065">
                  <c:v>152.33879959106446</c:v>
                </c:pt>
                <c:pt idx="1066">
                  <c:v>152.15589958190918</c:v>
                </c:pt>
                <c:pt idx="1067">
                  <c:v>152.08669982910158</c:v>
                </c:pt>
                <c:pt idx="1068">
                  <c:v>152.0225001525879</c:v>
                </c:pt>
                <c:pt idx="1069">
                  <c:v>151.87899971008301</c:v>
                </c:pt>
                <c:pt idx="1070">
                  <c:v>151.80349964141845</c:v>
                </c:pt>
                <c:pt idx="1071">
                  <c:v>151.62930034637452</c:v>
                </c:pt>
                <c:pt idx="1072">
                  <c:v>151.5421006011963</c:v>
                </c:pt>
                <c:pt idx="1073">
                  <c:v>151.58090038299559</c:v>
                </c:pt>
                <c:pt idx="1074">
                  <c:v>151.58900035858153</c:v>
                </c:pt>
                <c:pt idx="1075">
                  <c:v>151.51380043029786</c:v>
                </c:pt>
                <c:pt idx="1076">
                  <c:v>151.43870082855224</c:v>
                </c:pt>
                <c:pt idx="1077">
                  <c:v>151.31430049896241</c:v>
                </c:pt>
                <c:pt idx="1078">
                  <c:v>151.31640018463133</c:v>
                </c:pt>
                <c:pt idx="1079">
                  <c:v>151.26560005187989</c:v>
                </c:pt>
                <c:pt idx="1080">
                  <c:v>151.14529994964599</c:v>
                </c:pt>
                <c:pt idx="1081">
                  <c:v>151.1146000289917</c:v>
                </c:pt>
                <c:pt idx="1082">
                  <c:v>151.03750007629395</c:v>
                </c:pt>
                <c:pt idx="1083">
                  <c:v>150.97769939422608</c:v>
                </c:pt>
                <c:pt idx="1084">
                  <c:v>150.86889965057372</c:v>
                </c:pt>
                <c:pt idx="1085">
                  <c:v>150.78649959564208</c:v>
                </c:pt>
                <c:pt idx="1086">
                  <c:v>150.77409965515136</c:v>
                </c:pt>
                <c:pt idx="1087">
                  <c:v>150.64160018920899</c:v>
                </c:pt>
                <c:pt idx="1088">
                  <c:v>150.49599960327149</c:v>
                </c:pt>
                <c:pt idx="1089">
                  <c:v>150.41009967803956</c:v>
                </c:pt>
                <c:pt idx="1090">
                  <c:v>150.29249980926514</c:v>
                </c:pt>
                <c:pt idx="1091">
                  <c:v>150.35659984588622</c:v>
                </c:pt>
                <c:pt idx="1092">
                  <c:v>150.31979938507081</c:v>
                </c:pt>
                <c:pt idx="1093">
                  <c:v>150.26049900054932</c:v>
                </c:pt>
                <c:pt idx="1094">
                  <c:v>150.0893991470337</c:v>
                </c:pt>
                <c:pt idx="1095">
                  <c:v>150.03719955444336</c:v>
                </c:pt>
                <c:pt idx="1096">
                  <c:v>150.13209964752198</c:v>
                </c:pt>
                <c:pt idx="1097">
                  <c:v>150.03059959411621</c:v>
                </c:pt>
                <c:pt idx="1098">
                  <c:v>149.88150005340577</c:v>
                </c:pt>
                <c:pt idx="1099">
                  <c:v>149.9051996231079</c:v>
                </c:pt>
                <c:pt idx="1100">
                  <c:v>149.85429943084716</c:v>
                </c:pt>
                <c:pt idx="1101">
                  <c:v>149.76719924926758</c:v>
                </c:pt>
                <c:pt idx="1102">
                  <c:v>149.71279941558839</c:v>
                </c:pt>
                <c:pt idx="1103">
                  <c:v>149.61040031433106</c:v>
                </c:pt>
                <c:pt idx="1104">
                  <c:v>149.52530040740967</c:v>
                </c:pt>
                <c:pt idx="1105">
                  <c:v>149.42540031433106</c:v>
                </c:pt>
                <c:pt idx="1106">
                  <c:v>149.45060020446778</c:v>
                </c:pt>
                <c:pt idx="1107">
                  <c:v>149.36250000000001</c:v>
                </c:pt>
                <c:pt idx="1108">
                  <c:v>149.2777004623413</c:v>
                </c:pt>
                <c:pt idx="1109">
                  <c:v>149.33770038604737</c:v>
                </c:pt>
                <c:pt idx="1110">
                  <c:v>149.23390003204346</c:v>
                </c:pt>
                <c:pt idx="1111">
                  <c:v>149.11410015106202</c:v>
                </c:pt>
                <c:pt idx="1112">
                  <c:v>149.09810039520264</c:v>
                </c:pt>
                <c:pt idx="1113">
                  <c:v>149.03670009613037</c:v>
                </c:pt>
                <c:pt idx="1114">
                  <c:v>148.97060039520264</c:v>
                </c:pt>
                <c:pt idx="1115">
                  <c:v>148.97700004577638</c:v>
                </c:pt>
                <c:pt idx="1116">
                  <c:v>148.90459987640381</c:v>
                </c:pt>
                <c:pt idx="1117">
                  <c:v>148.82540050506591</c:v>
                </c:pt>
                <c:pt idx="1118">
                  <c:v>148.84610027313232</c:v>
                </c:pt>
                <c:pt idx="1119">
                  <c:v>148.75790008544922</c:v>
                </c:pt>
                <c:pt idx="1120">
                  <c:v>148.73659969329833</c:v>
                </c:pt>
                <c:pt idx="1121">
                  <c:v>148.6330004119873</c:v>
                </c:pt>
                <c:pt idx="1122">
                  <c:v>148.58979988098145</c:v>
                </c:pt>
                <c:pt idx="1123">
                  <c:v>148.61119979858398</c:v>
                </c:pt>
                <c:pt idx="1124">
                  <c:v>148.48999996185302</c:v>
                </c:pt>
                <c:pt idx="1125">
                  <c:v>148.37719997406006</c:v>
                </c:pt>
                <c:pt idx="1126">
                  <c:v>148.31799987792968</c:v>
                </c:pt>
                <c:pt idx="1127">
                  <c:v>148.18649974822998</c:v>
                </c:pt>
                <c:pt idx="1128">
                  <c:v>148.08239997863768</c:v>
                </c:pt>
                <c:pt idx="1129">
                  <c:v>148.04109996795654</c:v>
                </c:pt>
                <c:pt idx="1130">
                  <c:v>147.86759937286376</c:v>
                </c:pt>
                <c:pt idx="1131">
                  <c:v>147.66559936523439</c:v>
                </c:pt>
                <c:pt idx="1132">
                  <c:v>147.61459983825682</c:v>
                </c:pt>
                <c:pt idx="1133">
                  <c:v>147.59429985046387</c:v>
                </c:pt>
                <c:pt idx="1134">
                  <c:v>147.59789974212646</c:v>
                </c:pt>
                <c:pt idx="1135">
                  <c:v>147.43819984436035</c:v>
                </c:pt>
                <c:pt idx="1136">
                  <c:v>147.22329994201661</c:v>
                </c:pt>
                <c:pt idx="1137">
                  <c:v>147.09869960784911</c:v>
                </c:pt>
                <c:pt idx="1138">
                  <c:v>147.09679985046387</c:v>
                </c:pt>
                <c:pt idx="1139">
                  <c:v>147.12120002746582</c:v>
                </c:pt>
                <c:pt idx="1140">
                  <c:v>146.99610015869141</c:v>
                </c:pt>
                <c:pt idx="1141">
                  <c:v>147.02590019226074</c:v>
                </c:pt>
                <c:pt idx="1142">
                  <c:v>147.00590007781983</c:v>
                </c:pt>
                <c:pt idx="1143">
                  <c:v>147.01009998321533</c:v>
                </c:pt>
                <c:pt idx="1144">
                  <c:v>146.91099987030029</c:v>
                </c:pt>
                <c:pt idx="1145">
                  <c:v>146.86879978179931</c:v>
                </c:pt>
                <c:pt idx="1146">
                  <c:v>146.69039936065673</c:v>
                </c:pt>
                <c:pt idx="1147">
                  <c:v>146.50489940643311</c:v>
                </c:pt>
                <c:pt idx="1148">
                  <c:v>146.29529975891114</c:v>
                </c:pt>
                <c:pt idx="1149">
                  <c:v>146.28680015563964</c:v>
                </c:pt>
                <c:pt idx="1150">
                  <c:v>146.10889987945558</c:v>
                </c:pt>
                <c:pt idx="1151">
                  <c:v>146.03499996185303</c:v>
                </c:pt>
                <c:pt idx="1152">
                  <c:v>146.0692001724243</c:v>
                </c:pt>
                <c:pt idx="1153">
                  <c:v>145.87259994506837</c:v>
                </c:pt>
                <c:pt idx="1154">
                  <c:v>145.75109958648682</c:v>
                </c:pt>
                <c:pt idx="1155">
                  <c:v>145.7084998703003</c:v>
                </c:pt>
                <c:pt idx="1156">
                  <c:v>145.59319965362548</c:v>
                </c:pt>
                <c:pt idx="1157">
                  <c:v>145.44149959564209</c:v>
                </c:pt>
                <c:pt idx="1158">
                  <c:v>145.30899951934813</c:v>
                </c:pt>
                <c:pt idx="1159">
                  <c:v>145.18889995574952</c:v>
                </c:pt>
                <c:pt idx="1160">
                  <c:v>145.06859954833985</c:v>
                </c:pt>
                <c:pt idx="1161">
                  <c:v>145.04719985961913</c:v>
                </c:pt>
                <c:pt idx="1162">
                  <c:v>144.93339992523192</c:v>
                </c:pt>
                <c:pt idx="1163">
                  <c:v>144.81520023345948</c:v>
                </c:pt>
                <c:pt idx="1164">
                  <c:v>144.63660068511962</c:v>
                </c:pt>
                <c:pt idx="1165">
                  <c:v>144.56120037078858</c:v>
                </c:pt>
                <c:pt idx="1166">
                  <c:v>144.52110042572022</c:v>
                </c:pt>
                <c:pt idx="1167">
                  <c:v>144.33350017547608</c:v>
                </c:pt>
                <c:pt idx="1168">
                  <c:v>144.39800006866454</c:v>
                </c:pt>
                <c:pt idx="1169">
                  <c:v>144.31170017242431</c:v>
                </c:pt>
                <c:pt idx="1170">
                  <c:v>144.3097003555298</c:v>
                </c:pt>
                <c:pt idx="1171">
                  <c:v>144.10350017547609</c:v>
                </c:pt>
                <c:pt idx="1172">
                  <c:v>143.88510044097902</c:v>
                </c:pt>
                <c:pt idx="1173">
                  <c:v>143.69110034942628</c:v>
                </c:pt>
                <c:pt idx="1174">
                  <c:v>143.63590095520019</c:v>
                </c:pt>
                <c:pt idx="1175">
                  <c:v>143.5628003692627</c:v>
                </c:pt>
                <c:pt idx="1176">
                  <c:v>143.51690025329589</c:v>
                </c:pt>
                <c:pt idx="1177">
                  <c:v>143.43720050811768</c:v>
                </c:pt>
                <c:pt idx="1178">
                  <c:v>143.26370067596434</c:v>
                </c:pt>
                <c:pt idx="1179">
                  <c:v>143.22300098419188</c:v>
                </c:pt>
                <c:pt idx="1180">
                  <c:v>143.13340068817138</c:v>
                </c:pt>
                <c:pt idx="1181">
                  <c:v>143.01600059509278</c:v>
                </c:pt>
                <c:pt idx="1182">
                  <c:v>142.96090019226074</c:v>
                </c:pt>
                <c:pt idx="1183">
                  <c:v>142.86419998168947</c:v>
                </c:pt>
                <c:pt idx="1184">
                  <c:v>142.81499984741211</c:v>
                </c:pt>
                <c:pt idx="1185">
                  <c:v>142.58470027923585</c:v>
                </c:pt>
                <c:pt idx="1186">
                  <c:v>142.53739978790284</c:v>
                </c:pt>
                <c:pt idx="1187">
                  <c:v>142.4213003540039</c:v>
                </c:pt>
                <c:pt idx="1188">
                  <c:v>142.27820007324217</c:v>
                </c:pt>
                <c:pt idx="1189">
                  <c:v>142.21030017852783</c:v>
                </c:pt>
                <c:pt idx="1190">
                  <c:v>142.28810024261475</c:v>
                </c:pt>
                <c:pt idx="1191">
                  <c:v>142.10750049591064</c:v>
                </c:pt>
                <c:pt idx="1192">
                  <c:v>142.07830085754395</c:v>
                </c:pt>
                <c:pt idx="1193">
                  <c:v>141.92670055389405</c:v>
                </c:pt>
                <c:pt idx="1194">
                  <c:v>141.79520057678224</c:v>
                </c:pt>
                <c:pt idx="1195">
                  <c:v>141.79760074615479</c:v>
                </c:pt>
                <c:pt idx="1196">
                  <c:v>141.70190109252928</c:v>
                </c:pt>
                <c:pt idx="1197">
                  <c:v>141.54800041198732</c:v>
                </c:pt>
                <c:pt idx="1198">
                  <c:v>141.43660053253174</c:v>
                </c:pt>
                <c:pt idx="1199">
                  <c:v>141.22350028991698</c:v>
                </c:pt>
                <c:pt idx="1200">
                  <c:v>141.2198003768921</c:v>
                </c:pt>
                <c:pt idx="1201">
                  <c:v>140.94950080871581</c:v>
                </c:pt>
                <c:pt idx="1202">
                  <c:v>140.81530002593993</c:v>
                </c:pt>
                <c:pt idx="1203">
                  <c:v>140.75910041809081</c:v>
                </c:pt>
                <c:pt idx="1204">
                  <c:v>140.65310024261476</c:v>
                </c:pt>
                <c:pt idx="1205">
                  <c:v>140.49159980773925</c:v>
                </c:pt>
                <c:pt idx="1206">
                  <c:v>140.39769985198976</c:v>
                </c:pt>
                <c:pt idx="1207">
                  <c:v>140.35880004882813</c:v>
                </c:pt>
                <c:pt idx="1208">
                  <c:v>140.23159942626953</c:v>
                </c:pt>
                <c:pt idx="1209">
                  <c:v>140.05609954833983</c:v>
                </c:pt>
                <c:pt idx="1210">
                  <c:v>140.02149951934814</c:v>
                </c:pt>
                <c:pt idx="1211">
                  <c:v>139.90369987487793</c:v>
                </c:pt>
                <c:pt idx="1212">
                  <c:v>139.77430053710938</c:v>
                </c:pt>
                <c:pt idx="1213">
                  <c:v>139.62240047454833</c:v>
                </c:pt>
                <c:pt idx="1214">
                  <c:v>139.52200016021729</c:v>
                </c:pt>
                <c:pt idx="1215">
                  <c:v>139.39640003204346</c:v>
                </c:pt>
                <c:pt idx="1216">
                  <c:v>139.2787998199463</c:v>
                </c:pt>
                <c:pt idx="1217">
                  <c:v>139.14209991455078</c:v>
                </c:pt>
                <c:pt idx="1218">
                  <c:v>139.02100021362304</c:v>
                </c:pt>
                <c:pt idx="1219">
                  <c:v>138.8766997909546</c:v>
                </c:pt>
                <c:pt idx="1220">
                  <c:v>138.87389945983887</c:v>
                </c:pt>
                <c:pt idx="1221">
                  <c:v>138.94369941711426</c:v>
                </c:pt>
                <c:pt idx="1222">
                  <c:v>138.83650012969971</c:v>
                </c:pt>
                <c:pt idx="1223">
                  <c:v>138.832200050354</c:v>
                </c:pt>
                <c:pt idx="1224">
                  <c:v>138.76680038452147</c:v>
                </c:pt>
                <c:pt idx="1225">
                  <c:v>138.67820022583007</c:v>
                </c:pt>
                <c:pt idx="1226">
                  <c:v>138.55069995880126</c:v>
                </c:pt>
                <c:pt idx="1227">
                  <c:v>138.52079944610597</c:v>
                </c:pt>
                <c:pt idx="1228">
                  <c:v>138.30989986419678</c:v>
                </c:pt>
                <c:pt idx="1229">
                  <c:v>138.33360012054445</c:v>
                </c:pt>
                <c:pt idx="1230">
                  <c:v>138.25360023498536</c:v>
                </c:pt>
                <c:pt idx="1231">
                  <c:v>138.08689987182618</c:v>
                </c:pt>
                <c:pt idx="1232">
                  <c:v>137.9744002532959</c:v>
                </c:pt>
                <c:pt idx="1233">
                  <c:v>137.86130031585694</c:v>
                </c:pt>
                <c:pt idx="1234">
                  <c:v>137.7846999359131</c:v>
                </c:pt>
                <c:pt idx="1235">
                  <c:v>137.64639991760254</c:v>
                </c:pt>
                <c:pt idx="1236">
                  <c:v>137.52799983978272</c:v>
                </c:pt>
                <c:pt idx="1237">
                  <c:v>137.4799998855591</c:v>
                </c:pt>
                <c:pt idx="1238">
                  <c:v>137.4524994277954</c:v>
                </c:pt>
                <c:pt idx="1239">
                  <c:v>137.3057001876831</c:v>
                </c:pt>
                <c:pt idx="1240">
                  <c:v>137.38790027618407</c:v>
                </c:pt>
                <c:pt idx="1241">
                  <c:v>137.3387999343872</c:v>
                </c:pt>
                <c:pt idx="1242">
                  <c:v>137.30759990692138</c:v>
                </c:pt>
                <c:pt idx="1243">
                  <c:v>137.19500022888184</c:v>
                </c:pt>
                <c:pt idx="1244">
                  <c:v>137.17030036926269</c:v>
                </c:pt>
                <c:pt idx="1245">
                  <c:v>137.1367004776001</c:v>
                </c:pt>
                <c:pt idx="1246">
                  <c:v>137.14690029144288</c:v>
                </c:pt>
                <c:pt idx="1247">
                  <c:v>137.20160064697265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263-4E60-851C-D04369917AF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Ent 0.75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Sheet1!$A$2:$A$1249</c:f>
              <c:numCache>
                <c:formatCode>General</c:formatCode>
                <c:ptCount val="1248"/>
                <c:pt idx="0">
                  <c:v>240</c:v>
                </c:pt>
                <c:pt idx="1">
                  <c:v>320</c:v>
                </c:pt>
                <c:pt idx="2">
                  <c:v>400</c:v>
                </c:pt>
                <c:pt idx="3">
                  <c:v>480</c:v>
                </c:pt>
                <c:pt idx="4">
                  <c:v>560</c:v>
                </c:pt>
                <c:pt idx="5">
                  <c:v>640</c:v>
                </c:pt>
                <c:pt idx="6">
                  <c:v>720</c:v>
                </c:pt>
                <c:pt idx="7">
                  <c:v>800</c:v>
                </c:pt>
                <c:pt idx="8">
                  <c:v>880</c:v>
                </c:pt>
                <c:pt idx="9">
                  <c:v>960</c:v>
                </c:pt>
                <c:pt idx="10">
                  <c:v>1040</c:v>
                </c:pt>
                <c:pt idx="11">
                  <c:v>1120</c:v>
                </c:pt>
                <c:pt idx="12">
                  <c:v>1200</c:v>
                </c:pt>
                <c:pt idx="13">
                  <c:v>1280</c:v>
                </c:pt>
                <c:pt idx="14">
                  <c:v>1360</c:v>
                </c:pt>
                <c:pt idx="15">
                  <c:v>1440</c:v>
                </c:pt>
                <c:pt idx="16">
                  <c:v>1520</c:v>
                </c:pt>
                <c:pt idx="17">
                  <c:v>1600</c:v>
                </c:pt>
                <c:pt idx="18">
                  <c:v>1680</c:v>
                </c:pt>
                <c:pt idx="19">
                  <c:v>1760</c:v>
                </c:pt>
                <c:pt idx="20">
                  <c:v>1840</c:v>
                </c:pt>
                <c:pt idx="21">
                  <c:v>1920</c:v>
                </c:pt>
                <c:pt idx="22">
                  <c:v>2000</c:v>
                </c:pt>
                <c:pt idx="23">
                  <c:v>2080</c:v>
                </c:pt>
                <c:pt idx="24">
                  <c:v>2160</c:v>
                </c:pt>
                <c:pt idx="25">
                  <c:v>2240</c:v>
                </c:pt>
                <c:pt idx="26">
                  <c:v>2320</c:v>
                </c:pt>
                <c:pt idx="27">
                  <c:v>2400</c:v>
                </c:pt>
                <c:pt idx="28">
                  <c:v>2480</c:v>
                </c:pt>
                <c:pt idx="29">
                  <c:v>2560</c:v>
                </c:pt>
                <c:pt idx="30">
                  <c:v>2640</c:v>
                </c:pt>
                <c:pt idx="31">
                  <c:v>2720</c:v>
                </c:pt>
                <c:pt idx="32">
                  <c:v>2800</c:v>
                </c:pt>
                <c:pt idx="33">
                  <c:v>2880</c:v>
                </c:pt>
                <c:pt idx="34">
                  <c:v>2960</c:v>
                </c:pt>
                <c:pt idx="35">
                  <c:v>3040</c:v>
                </c:pt>
                <c:pt idx="36">
                  <c:v>3120</c:v>
                </c:pt>
                <c:pt idx="37">
                  <c:v>3200</c:v>
                </c:pt>
                <c:pt idx="38">
                  <c:v>3280</c:v>
                </c:pt>
                <c:pt idx="39">
                  <c:v>3360</c:v>
                </c:pt>
                <c:pt idx="40">
                  <c:v>3440</c:v>
                </c:pt>
                <c:pt idx="41">
                  <c:v>3520</c:v>
                </c:pt>
                <c:pt idx="42">
                  <c:v>3600</c:v>
                </c:pt>
                <c:pt idx="43">
                  <c:v>3680</c:v>
                </c:pt>
                <c:pt idx="44">
                  <c:v>3760</c:v>
                </c:pt>
                <c:pt idx="45">
                  <c:v>3840</c:v>
                </c:pt>
                <c:pt idx="46">
                  <c:v>3920</c:v>
                </c:pt>
                <c:pt idx="47">
                  <c:v>4000</c:v>
                </c:pt>
                <c:pt idx="48">
                  <c:v>4080</c:v>
                </c:pt>
                <c:pt idx="49">
                  <c:v>4160</c:v>
                </c:pt>
                <c:pt idx="50">
                  <c:v>4240</c:v>
                </c:pt>
                <c:pt idx="51">
                  <c:v>4320</c:v>
                </c:pt>
                <c:pt idx="52">
                  <c:v>4400</c:v>
                </c:pt>
                <c:pt idx="53">
                  <c:v>4480</c:v>
                </c:pt>
                <c:pt idx="54">
                  <c:v>4560</c:v>
                </c:pt>
                <c:pt idx="55">
                  <c:v>4640</c:v>
                </c:pt>
                <c:pt idx="56">
                  <c:v>4720</c:v>
                </c:pt>
                <c:pt idx="57">
                  <c:v>4800</c:v>
                </c:pt>
                <c:pt idx="58">
                  <c:v>4880</c:v>
                </c:pt>
                <c:pt idx="59">
                  <c:v>4960</c:v>
                </c:pt>
                <c:pt idx="60">
                  <c:v>5040</c:v>
                </c:pt>
                <c:pt idx="61">
                  <c:v>5120</c:v>
                </c:pt>
                <c:pt idx="62">
                  <c:v>5200</c:v>
                </c:pt>
                <c:pt idx="63">
                  <c:v>5280</c:v>
                </c:pt>
                <c:pt idx="64">
                  <c:v>5360</c:v>
                </c:pt>
                <c:pt idx="65">
                  <c:v>5440</c:v>
                </c:pt>
                <c:pt idx="66">
                  <c:v>5520</c:v>
                </c:pt>
                <c:pt idx="67">
                  <c:v>5600</c:v>
                </c:pt>
                <c:pt idx="68">
                  <c:v>5680</c:v>
                </c:pt>
                <c:pt idx="69">
                  <c:v>5760</c:v>
                </c:pt>
                <c:pt idx="70">
                  <c:v>5840</c:v>
                </c:pt>
                <c:pt idx="71">
                  <c:v>5920</c:v>
                </c:pt>
                <c:pt idx="72">
                  <c:v>6000</c:v>
                </c:pt>
                <c:pt idx="73">
                  <c:v>6080</c:v>
                </c:pt>
                <c:pt idx="74">
                  <c:v>6160</c:v>
                </c:pt>
                <c:pt idx="75">
                  <c:v>6240</c:v>
                </c:pt>
                <c:pt idx="76">
                  <c:v>6320</c:v>
                </c:pt>
                <c:pt idx="77">
                  <c:v>6400</c:v>
                </c:pt>
                <c:pt idx="78">
                  <c:v>6480</c:v>
                </c:pt>
                <c:pt idx="79">
                  <c:v>6560</c:v>
                </c:pt>
                <c:pt idx="80">
                  <c:v>6640</c:v>
                </c:pt>
                <c:pt idx="81">
                  <c:v>6720</c:v>
                </c:pt>
                <c:pt idx="82">
                  <c:v>6800</c:v>
                </c:pt>
                <c:pt idx="83">
                  <c:v>6880</c:v>
                </c:pt>
                <c:pt idx="84">
                  <c:v>6960</c:v>
                </c:pt>
                <c:pt idx="85">
                  <c:v>7040</c:v>
                </c:pt>
                <c:pt idx="86">
                  <c:v>7120</c:v>
                </c:pt>
                <c:pt idx="87">
                  <c:v>7200</c:v>
                </c:pt>
                <c:pt idx="88">
                  <c:v>7280</c:v>
                </c:pt>
                <c:pt idx="89">
                  <c:v>7360</c:v>
                </c:pt>
                <c:pt idx="90">
                  <c:v>7440</c:v>
                </c:pt>
                <c:pt idx="91">
                  <c:v>7520</c:v>
                </c:pt>
                <c:pt idx="92">
                  <c:v>7600</c:v>
                </c:pt>
                <c:pt idx="93">
                  <c:v>7680</c:v>
                </c:pt>
                <c:pt idx="94">
                  <c:v>7760</c:v>
                </c:pt>
                <c:pt idx="95">
                  <c:v>7840</c:v>
                </c:pt>
                <c:pt idx="96">
                  <c:v>7920</c:v>
                </c:pt>
                <c:pt idx="97">
                  <c:v>8000</c:v>
                </c:pt>
                <c:pt idx="98">
                  <c:v>8080</c:v>
                </c:pt>
                <c:pt idx="99">
                  <c:v>8160</c:v>
                </c:pt>
                <c:pt idx="100">
                  <c:v>8240</c:v>
                </c:pt>
                <c:pt idx="101">
                  <c:v>8320</c:v>
                </c:pt>
                <c:pt idx="102">
                  <c:v>8400</c:v>
                </c:pt>
                <c:pt idx="103">
                  <c:v>8480</c:v>
                </c:pt>
                <c:pt idx="104">
                  <c:v>8560</c:v>
                </c:pt>
                <c:pt idx="105">
                  <c:v>8640</c:v>
                </c:pt>
                <c:pt idx="106">
                  <c:v>8720</c:v>
                </c:pt>
                <c:pt idx="107">
                  <c:v>8800</c:v>
                </c:pt>
                <c:pt idx="108">
                  <c:v>8880</c:v>
                </c:pt>
                <c:pt idx="109">
                  <c:v>8960</c:v>
                </c:pt>
                <c:pt idx="110">
                  <c:v>9040</c:v>
                </c:pt>
                <c:pt idx="111">
                  <c:v>9120</c:v>
                </c:pt>
                <c:pt idx="112">
                  <c:v>9200</c:v>
                </c:pt>
                <c:pt idx="113">
                  <c:v>9280</c:v>
                </c:pt>
                <c:pt idx="114">
                  <c:v>9360</c:v>
                </c:pt>
                <c:pt idx="115">
                  <c:v>9440</c:v>
                </c:pt>
                <c:pt idx="116">
                  <c:v>9520</c:v>
                </c:pt>
                <c:pt idx="117">
                  <c:v>9600</c:v>
                </c:pt>
                <c:pt idx="118">
                  <c:v>9680</c:v>
                </c:pt>
                <c:pt idx="119">
                  <c:v>9760</c:v>
                </c:pt>
                <c:pt idx="120">
                  <c:v>9840</c:v>
                </c:pt>
                <c:pt idx="121">
                  <c:v>9920</c:v>
                </c:pt>
                <c:pt idx="122">
                  <c:v>10000</c:v>
                </c:pt>
                <c:pt idx="123">
                  <c:v>10080</c:v>
                </c:pt>
                <c:pt idx="124">
                  <c:v>10160</c:v>
                </c:pt>
                <c:pt idx="125">
                  <c:v>10240</c:v>
                </c:pt>
                <c:pt idx="126">
                  <c:v>10320</c:v>
                </c:pt>
                <c:pt idx="127">
                  <c:v>10400</c:v>
                </c:pt>
                <c:pt idx="128">
                  <c:v>10480</c:v>
                </c:pt>
                <c:pt idx="129">
                  <c:v>10560</c:v>
                </c:pt>
                <c:pt idx="130">
                  <c:v>10640</c:v>
                </c:pt>
                <c:pt idx="131">
                  <c:v>10720</c:v>
                </c:pt>
                <c:pt idx="132">
                  <c:v>10800</c:v>
                </c:pt>
                <c:pt idx="133">
                  <c:v>10880</c:v>
                </c:pt>
                <c:pt idx="134">
                  <c:v>10960</c:v>
                </c:pt>
                <c:pt idx="135">
                  <c:v>11040</c:v>
                </c:pt>
                <c:pt idx="136">
                  <c:v>11120</c:v>
                </c:pt>
                <c:pt idx="137">
                  <c:v>11200</c:v>
                </c:pt>
                <c:pt idx="138">
                  <c:v>11280</c:v>
                </c:pt>
                <c:pt idx="139">
                  <c:v>11360</c:v>
                </c:pt>
                <c:pt idx="140">
                  <c:v>11440</c:v>
                </c:pt>
                <c:pt idx="141">
                  <c:v>11520</c:v>
                </c:pt>
                <c:pt idx="142">
                  <c:v>11600</c:v>
                </c:pt>
                <c:pt idx="143">
                  <c:v>11680</c:v>
                </c:pt>
                <c:pt idx="144">
                  <c:v>11760</c:v>
                </c:pt>
                <c:pt idx="145">
                  <c:v>11840</c:v>
                </c:pt>
                <c:pt idx="146">
                  <c:v>11920</c:v>
                </c:pt>
                <c:pt idx="147">
                  <c:v>12000</c:v>
                </c:pt>
                <c:pt idx="148">
                  <c:v>12080</c:v>
                </c:pt>
                <c:pt idx="149">
                  <c:v>12160</c:v>
                </c:pt>
                <c:pt idx="150">
                  <c:v>12240</c:v>
                </c:pt>
                <c:pt idx="151">
                  <c:v>12320</c:v>
                </c:pt>
                <c:pt idx="152">
                  <c:v>12400</c:v>
                </c:pt>
                <c:pt idx="153">
                  <c:v>12480</c:v>
                </c:pt>
                <c:pt idx="154">
                  <c:v>12560</c:v>
                </c:pt>
                <c:pt idx="155">
                  <c:v>12640</c:v>
                </c:pt>
                <c:pt idx="156">
                  <c:v>12720</c:v>
                </c:pt>
                <c:pt idx="157">
                  <c:v>12800</c:v>
                </c:pt>
                <c:pt idx="158">
                  <c:v>12880</c:v>
                </c:pt>
                <c:pt idx="159">
                  <c:v>12960</c:v>
                </c:pt>
                <c:pt idx="160">
                  <c:v>13040</c:v>
                </c:pt>
                <c:pt idx="161">
                  <c:v>13120</c:v>
                </c:pt>
                <c:pt idx="162">
                  <c:v>13200</c:v>
                </c:pt>
                <c:pt idx="163">
                  <c:v>13280</c:v>
                </c:pt>
                <c:pt idx="164">
                  <c:v>13360</c:v>
                </c:pt>
                <c:pt idx="165">
                  <c:v>13440</c:v>
                </c:pt>
                <c:pt idx="166">
                  <c:v>13520</c:v>
                </c:pt>
                <c:pt idx="167">
                  <c:v>13600</c:v>
                </c:pt>
                <c:pt idx="168">
                  <c:v>13680</c:v>
                </c:pt>
                <c:pt idx="169">
                  <c:v>13760</c:v>
                </c:pt>
                <c:pt idx="170">
                  <c:v>13840</c:v>
                </c:pt>
                <c:pt idx="171">
                  <c:v>13920</c:v>
                </c:pt>
                <c:pt idx="172">
                  <c:v>14000</c:v>
                </c:pt>
                <c:pt idx="173">
                  <c:v>14080</c:v>
                </c:pt>
                <c:pt idx="174">
                  <c:v>14160</c:v>
                </c:pt>
                <c:pt idx="175">
                  <c:v>14240</c:v>
                </c:pt>
                <c:pt idx="176">
                  <c:v>14320</c:v>
                </c:pt>
                <c:pt idx="177">
                  <c:v>14400</c:v>
                </c:pt>
                <c:pt idx="178">
                  <c:v>14480</c:v>
                </c:pt>
                <c:pt idx="179">
                  <c:v>14560</c:v>
                </c:pt>
                <c:pt idx="180">
                  <c:v>14640</c:v>
                </c:pt>
                <c:pt idx="181">
                  <c:v>14720</c:v>
                </c:pt>
                <c:pt idx="182">
                  <c:v>14800</c:v>
                </c:pt>
                <c:pt idx="183">
                  <c:v>14880</c:v>
                </c:pt>
                <c:pt idx="184">
                  <c:v>14960</c:v>
                </c:pt>
                <c:pt idx="185">
                  <c:v>15040</c:v>
                </c:pt>
                <c:pt idx="186">
                  <c:v>15120</c:v>
                </c:pt>
                <c:pt idx="187">
                  <c:v>15200</c:v>
                </c:pt>
                <c:pt idx="188">
                  <c:v>15280</c:v>
                </c:pt>
                <c:pt idx="189">
                  <c:v>15360</c:v>
                </c:pt>
                <c:pt idx="190">
                  <c:v>15440</c:v>
                </c:pt>
                <c:pt idx="191">
                  <c:v>15520</c:v>
                </c:pt>
                <c:pt idx="192">
                  <c:v>15600</c:v>
                </c:pt>
                <c:pt idx="193">
                  <c:v>15680</c:v>
                </c:pt>
                <c:pt idx="194">
                  <c:v>15760</c:v>
                </c:pt>
                <c:pt idx="195">
                  <c:v>15840</c:v>
                </c:pt>
                <c:pt idx="196">
                  <c:v>15920</c:v>
                </c:pt>
                <c:pt idx="197">
                  <c:v>16000</c:v>
                </c:pt>
                <c:pt idx="198">
                  <c:v>16080</c:v>
                </c:pt>
                <c:pt idx="199">
                  <c:v>16160</c:v>
                </c:pt>
                <c:pt idx="200">
                  <c:v>16240</c:v>
                </c:pt>
                <c:pt idx="201">
                  <c:v>16320</c:v>
                </c:pt>
                <c:pt idx="202">
                  <c:v>16400</c:v>
                </c:pt>
                <c:pt idx="203">
                  <c:v>16480</c:v>
                </c:pt>
                <c:pt idx="204">
                  <c:v>16560</c:v>
                </c:pt>
                <c:pt idx="205">
                  <c:v>16640</c:v>
                </c:pt>
                <c:pt idx="206">
                  <c:v>16720</c:v>
                </c:pt>
                <c:pt idx="207">
                  <c:v>16800</c:v>
                </c:pt>
                <c:pt idx="208">
                  <c:v>16880</c:v>
                </c:pt>
                <c:pt idx="209">
                  <c:v>16960</c:v>
                </c:pt>
                <c:pt idx="210">
                  <c:v>17040</c:v>
                </c:pt>
                <c:pt idx="211">
                  <c:v>17120</c:v>
                </c:pt>
                <c:pt idx="212">
                  <c:v>17200</c:v>
                </c:pt>
                <c:pt idx="213">
                  <c:v>17280</c:v>
                </c:pt>
                <c:pt idx="214">
                  <c:v>17360</c:v>
                </c:pt>
                <c:pt idx="215">
                  <c:v>17440</c:v>
                </c:pt>
                <c:pt idx="216">
                  <c:v>17520</c:v>
                </c:pt>
                <c:pt idx="217">
                  <c:v>17600</c:v>
                </c:pt>
                <c:pt idx="218">
                  <c:v>17680</c:v>
                </c:pt>
                <c:pt idx="219">
                  <c:v>17760</c:v>
                </c:pt>
                <c:pt idx="220">
                  <c:v>17840</c:v>
                </c:pt>
                <c:pt idx="221">
                  <c:v>17920</c:v>
                </c:pt>
                <c:pt idx="222">
                  <c:v>18000</c:v>
                </c:pt>
                <c:pt idx="223">
                  <c:v>18080</c:v>
                </c:pt>
                <c:pt idx="224">
                  <c:v>18160</c:v>
                </c:pt>
                <c:pt idx="225">
                  <c:v>18240</c:v>
                </c:pt>
                <c:pt idx="226">
                  <c:v>18320</c:v>
                </c:pt>
                <c:pt idx="227">
                  <c:v>18400</c:v>
                </c:pt>
                <c:pt idx="228">
                  <c:v>18480</c:v>
                </c:pt>
                <c:pt idx="229">
                  <c:v>18560</c:v>
                </c:pt>
                <c:pt idx="230">
                  <c:v>18640</c:v>
                </c:pt>
                <c:pt idx="231">
                  <c:v>18720</c:v>
                </c:pt>
                <c:pt idx="232">
                  <c:v>18800</c:v>
                </c:pt>
                <c:pt idx="233">
                  <c:v>18880</c:v>
                </c:pt>
                <c:pt idx="234">
                  <c:v>18960</c:v>
                </c:pt>
                <c:pt idx="235">
                  <c:v>19040</c:v>
                </c:pt>
                <c:pt idx="236">
                  <c:v>19120</c:v>
                </c:pt>
                <c:pt idx="237">
                  <c:v>19200</c:v>
                </c:pt>
                <c:pt idx="238">
                  <c:v>19280</c:v>
                </c:pt>
                <c:pt idx="239">
                  <c:v>19360</c:v>
                </c:pt>
                <c:pt idx="240">
                  <c:v>19440</c:v>
                </c:pt>
                <c:pt idx="241">
                  <c:v>19520</c:v>
                </c:pt>
                <c:pt idx="242">
                  <c:v>19600</c:v>
                </c:pt>
                <c:pt idx="243">
                  <c:v>19680</c:v>
                </c:pt>
                <c:pt idx="244">
                  <c:v>19760</c:v>
                </c:pt>
                <c:pt idx="245">
                  <c:v>19840</c:v>
                </c:pt>
                <c:pt idx="246">
                  <c:v>19920</c:v>
                </c:pt>
                <c:pt idx="247">
                  <c:v>20000</c:v>
                </c:pt>
                <c:pt idx="248">
                  <c:v>20080</c:v>
                </c:pt>
                <c:pt idx="249">
                  <c:v>20160</c:v>
                </c:pt>
                <c:pt idx="250">
                  <c:v>20240</c:v>
                </c:pt>
                <c:pt idx="251">
                  <c:v>20320</c:v>
                </c:pt>
                <c:pt idx="252">
                  <c:v>20400</c:v>
                </c:pt>
                <c:pt idx="253">
                  <c:v>20480</c:v>
                </c:pt>
                <c:pt idx="254">
                  <c:v>20560</c:v>
                </c:pt>
                <c:pt idx="255">
                  <c:v>20640</c:v>
                </c:pt>
                <c:pt idx="256">
                  <c:v>20720</c:v>
                </c:pt>
                <c:pt idx="257">
                  <c:v>20800</c:v>
                </c:pt>
                <c:pt idx="258">
                  <c:v>20880</c:v>
                </c:pt>
                <c:pt idx="259">
                  <c:v>20960</c:v>
                </c:pt>
                <c:pt idx="260">
                  <c:v>21040</c:v>
                </c:pt>
                <c:pt idx="261">
                  <c:v>21120</c:v>
                </c:pt>
                <c:pt idx="262">
                  <c:v>21200</c:v>
                </c:pt>
                <c:pt idx="263">
                  <c:v>21280</c:v>
                </c:pt>
                <c:pt idx="264">
                  <c:v>21360</c:v>
                </c:pt>
                <c:pt idx="265">
                  <c:v>21440</c:v>
                </c:pt>
                <c:pt idx="266">
                  <c:v>21520</c:v>
                </c:pt>
                <c:pt idx="267">
                  <c:v>21600</c:v>
                </c:pt>
                <c:pt idx="268">
                  <c:v>21680</c:v>
                </c:pt>
                <c:pt idx="269">
                  <c:v>21760</c:v>
                </c:pt>
                <c:pt idx="270">
                  <c:v>21840</c:v>
                </c:pt>
                <c:pt idx="271">
                  <c:v>21920</c:v>
                </c:pt>
                <c:pt idx="272">
                  <c:v>22000</c:v>
                </c:pt>
                <c:pt idx="273">
                  <c:v>22080</c:v>
                </c:pt>
                <c:pt idx="274">
                  <c:v>22160</c:v>
                </c:pt>
                <c:pt idx="275">
                  <c:v>22240</c:v>
                </c:pt>
                <c:pt idx="276">
                  <c:v>22320</c:v>
                </c:pt>
                <c:pt idx="277">
                  <c:v>22400</c:v>
                </c:pt>
                <c:pt idx="278">
                  <c:v>22480</c:v>
                </c:pt>
                <c:pt idx="279">
                  <c:v>22560</c:v>
                </c:pt>
                <c:pt idx="280">
                  <c:v>22640</c:v>
                </c:pt>
                <c:pt idx="281">
                  <c:v>22720</c:v>
                </c:pt>
                <c:pt idx="282">
                  <c:v>22800</c:v>
                </c:pt>
                <c:pt idx="283">
                  <c:v>22880</c:v>
                </c:pt>
                <c:pt idx="284">
                  <c:v>22960</c:v>
                </c:pt>
                <c:pt idx="285">
                  <c:v>23040</c:v>
                </c:pt>
                <c:pt idx="286">
                  <c:v>23120</c:v>
                </c:pt>
                <c:pt idx="287">
                  <c:v>23200</c:v>
                </c:pt>
                <c:pt idx="288">
                  <c:v>23280</c:v>
                </c:pt>
                <c:pt idx="289">
                  <c:v>23360</c:v>
                </c:pt>
                <c:pt idx="290">
                  <c:v>23440</c:v>
                </c:pt>
                <c:pt idx="291">
                  <c:v>23520</c:v>
                </c:pt>
                <c:pt idx="292">
                  <c:v>23600</c:v>
                </c:pt>
                <c:pt idx="293">
                  <c:v>23680</c:v>
                </c:pt>
                <c:pt idx="294">
                  <c:v>23760</c:v>
                </c:pt>
                <c:pt idx="295">
                  <c:v>23840</c:v>
                </c:pt>
                <c:pt idx="296">
                  <c:v>23920</c:v>
                </c:pt>
                <c:pt idx="297">
                  <c:v>24000</c:v>
                </c:pt>
                <c:pt idx="298">
                  <c:v>24080</c:v>
                </c:pt>
                <c:pt idx="299">
                  <c:v>24160</c:v>
                </c:pt>
                <c:pt idx="300">
                  <c:v>24240</c:v>
                </c:pt>
                <c:pt idx="301">
                  <c:v>24320</c:v>
                </c:pt>
                <c:pt idx="302">
                  <c:v>24400</c:v>
                </c:pt>
                <c:pt idx="303">
                  <c:v>24480</c:v>
                </c:pt>
                <c:pt idx="304">
                  <c:v>24560</c:v>
                </c:pt>
                <c:pt idx="305">
                  <c:v>24640</c:v>
                </c:pt>
                <c:pt idx="306">
                  <c:v>24720</c:v>
                </c:pt>
                <c:pt idx="307">
                  <c:v>24800</c:v>
                </c:pt>
                <c:pt idx="308">
                  <c:v>24880</c:v>
                </c:pt>
                <c:pt idx="309">
                  <c:v>24960</c:v>
                </c:pt>
                <c:pt idx="310">
                  <c:v>25040</c:v>
                </c:pt>
                <c:pt idx="311">
                  <c:v>25120</c:v>
                </c:pt>
                <c:pt idx="312">
                  <c:v>25200</c:v>
                </c:pt>
                <c:pt idx="313">
                  <c:v>25280</c:v>
                </c:pt>
                <c:pt idx="314">
                  <c:v>25360</c:v>
                </c:pt>
                <c:pt idx="315">
                  <c:v>25440</c:v>
                </c:pt>
                <c:pt idx="316">
                  <c:v>25520</c:v>
                </c:pt>
                <c:pt idx="317">
                  <c:v>25600</c:v>
                </c:pt>
                <c:pt idx="318">
                  <c:v>25680</c:v>
                </c:pt>
                <c:pt idx="319">
                  <c:v>25760</c:v>
                </c:pt>
                <c:pt idx="320">
                  <c:v>25840</c:v>
                </c:pt>
                <c:pt idx="321">
                  <c:v>25920</c:v>
                </c:pt>
                <c:pt idx="322">
                  <c:v>26000</c:v>
                </c:pt>
                <c:pt idx="323">
                  <c:v>26080</c:v>
                </c:pt>
                <c:pt idx="324">
                  <c:v>26160</c:v>
                </c:pt>
                <c:pt idx="325">
                  <c:v>26240</c:v>
                </c:pt>
                <c:pt idx="326">
                  <c:v>26320</c:v>
                </c:pt>
                <c:pt idx="327">
                  <c:v>26400</c:v>
                </c:pt>
                <c:pt idx="328">
                  <c:v>26480</c:v>
                </c:pt>
                <c:pt idx="329">
                  <c:v>26560</c:v>
                </c:pt>
                <c:pt idx="330">
                  <c:v>26640</c:v>
                </c:pt>
                <c:pt idx="331">
                  <c:v>26720</c:v>
                </c:pt>
                <c:pt idx="332">
                  <c:v>26800</c:v>
                </c:pt>
                <c:pt idx="333">
                  <c:v>26880</c:v>
                </c:pt>
                <c:pt idx="334">
                  <c:v>26960</c:v>
                </c:pt>
                <c:pt idx="335">
                  <c:v>27040</c:v>
                </c:pt>
                <c:pt idx="336">
                  <c:v>27120</c:v>
                </c:pt>
                <c:pt idx="337">
                  <c:v>27200</c:v>
                </c:pt>
                <c:pt idx="338">
                  <c:v>27280</c:v>
                </c:pt>
                <c:pt idx="339">
                  <c:v>27360</c:v>
                </c:pt>
                <c:pt idx="340">
                  <c:v>27440</c:v>
                </c:pt>
                <c:pt idx="341">
                  <c:v>27520</c:v>
                </c:pt>
                <c:pt idx="342">
                  <c:v>27600</c:v>
                </c:pt>
                <c:pt idx="343">
                  <c:v>27680</c:v>
                </c:pt>
                <c:pt idx="344">
                  <c:v>27760</c:v>
                </c:pt>
                <c:pt idx="345">
                  <c:v>27840</c:v>
                </c:pt>
                <c:pt idx="346">
                  <c:v>27920</c:v>
                </c:pt>
                <c:pt idx="347">
                  <c:v>28000</c:v>
                </c:pt>
                <c:pt idx="348">
                  <c:v>28080</c:v>
                </c:pt>
                <c:pt idx="349">
                  <c:v>28160</c:v>
                </c:pt>
                <c:pt idx="350">
                  <c:v>28240</c:v>
                </c:pt>
                <c:pt idx="351">
                  <c:v>28320</c:v>
                </c:pt>
                <c:pt idx="352">
                  <c:v>28400</c:v>
                </c:pt>
                <c:pt idx="353">
                  <c:v>28480</c:v>
                </c:pt>
                <c:pt idx="354">
                  <c:v>28560</c:v>
                </c:pt>
                <c:pt idx="355">
                  <c:v>28640</c:v>
                </c:pt>
                <c:pt idx="356">
                  <c:v>28720</c:v>
                </c:pt>
                <c:pt idx="357">
                  <c:v>28800</c:v>
                </c:pt>
                <c:pt idx="358">
                  <c:v>28880</c:v>
                </c:pt>
                <c:pt idx="359">
                  <c:v>28960</c:v>
                </c:pt>
                <c:pt idx="360">
                  <c:v>29040</c:v>
                </c:pt>
                <c:pt idx="361">
                  <c:v>29120</c:v>
                </c:pt>
                <c:pt idx="362">
                  <c:v>29200</c:v>
                </c:pt>
                <c:pt idx="363">
                  <c:v>29280</c:v>
                </c:pt>
                <c:pt idx="364">
                  <c:v>29360</c:v>
                </c:pt>
                <c:pt idx="365">
                  <c:v>29440</c:v>
                </c:pt>
                <c:pt idx="366">
                  <c:v>29520</c:v>
                </c:pt>
                <c:pt idx="367">
                  <c:v>29600</c:v>
                </c:pt>
                <c:pt idx="368">
                  <c:v>29680</c:v>
                </c:pt>
                <c:pt idx="369">
                  <c:v>29760</c:v>
                </c:pt>
                <c:pt idx="370">
                  <c:v>29840</c:v>
                </c:pt>
                <c:pt idx="371">
                  <c:v>29920</c:v>
                </c:pt>
                <c:pt idx="372">
                  <c:v>30000</c:v>
                </c:pt>
                <c:pt idx="373">
                  <c:v>30080</c:v>
                </c:pt>
                <c:pt idx="374">
                  <c:v>30160</c:v>
                </c:pt>
                <c:pt idx="375">
                  <c:v>30240</c:v>
                </c:pt>
                <c:pt idx="376">
                  <c:v>30320</c:v>
                </c:pt>
                <c:pt idx="377">
                  <c:v>30400</c:v>
                </c:pt>
                <c:pt idx="378">
                  <c:v>30480</c:v>
                </c:pt>
                <c:pt idx="379">
                  <c:v>30560</c:v>
                </c:pt>
                <c:pt idx="380">
                  <c:v>30640</c:v>
                </c:pt>
                <c:pt idx="381">
                  <c:v>30720</c:v>
                </c:pt>
                <c:pt idx="382">
                  <c:v>30800</c:v>
                </c:pt>
                <c:pt idx="383">
                  <c:v>30880</c:v>
                </c:pt>
                <c:pt idx="384">
                  <c:v>30960</c:v>
                </c:pt>
                <c:pt idx="385">
                  <c:v>31040</c:v>
                </c:pt>
                <c:pt idx="386">
                  <c:v>31120</c:v>
                </c:pt>
                <c:pt idx="387">
                  <c:v>31200</c:v>
                </c:pt>
                <c:pt idx="388">
                  <c:v>31280</c:v>
                </c:pt>
                <c:pt idx="389">
                  <c:v>31360</c:v>
                </c:pt>
                <c:pt idx="390">
                  <c:v>31440</c:v>
                </c:pt>
                <c:pt idx="391">
                  <c:v>31520</c:v>
                </c:pt>
                <c:pt idx="392">
                  <c:v>31600</c:v>
                </c:pt>
                <c:pt idx="393">
                  <c:v>31680</c:v>
                </c:pt>
                <c:pt idx="394">
                  <c:v>31760</c:v>
                </c:pt>
                <c:pt idx="395">
                  <c:v>31840</c:v>
                </c:pt>
                <c:pt idx="396">
                  <c:v>31920</c:v>
                </c:pt>
                <c:pt idx="397">
                  <c:v>32000</c:v>
                </c:pt>
                <c:pt idx="398">
                  <c:v>32080</c:v>
                </c:pt>
                <c:pt idx="399">
                  <c:v>32160</c:v>
                </c:pt>
                <c:pt idx="400">
                  <c:v>32240</c:v>
                </c:pt>
                <c:pt idx="401">
                  <c:v>32320</c:v>
                </c:pt>
                <c:pt idx="402">
                  <c:v>32400</c:v>
                </c:pt>
                <c:pt idx="403">
                  <c:v>32480</c:v>
                </c:pt>
                <c:pt idx="404">
                  <c:v>32560</c:v>
                </c:pt>
                <c:pt idx="405">
                  <c:v>32640</c:v>
                </c:pt>
                <c:pt idx="406">
                  <c:v>32720</c:v>
                </c:pt>
                <c:pt idx="407">
                  <c:v>32800</c:v>
                </c:pt>
                <c:pt idx="408">
                  <c:v>32880</c:v>
                </c:pt>
                <c:pt idx="409">
                  <c:v>32960</c:v>
                </c:pt>
                <c:pt idx="410">
                  <c:v>33040</c:v>
                </c:pt>
                <c:pt idx="411">
                  <c:v>33120</c:v>
                </c:pt>
                <c:pt idx="412">
                  <c:v>33200</c:v>
                </c:pt>
                <c:pt idx="413">
                  <c:v>33280</c:v>
                </c:pt>
                <c:pt idx="414">
                  <c:v>33360</c:v>
                </c:pt>
                <c:pt idx="415">
                  <c:v>33440</c:v>
                </c:pt>
                <c:pt idx="416">
                  <c:v>33520</c:v>
                </c:pt>
                <c:pt idx="417">
                  <c:v>33600</c:v>
                </c:pt>
                <c:pt idx="418">
                  <c:v>33680</c:v>
                </c:pt>
                <c:pt idx="419">
                  <c:v>33760</c:v>
                </c:pt>
                <c:pt idx="420">
                  <c:v>33840</c:v>
                </c:pt>
                <c:pt idx="421">
                  <c:v>33920</c:v>
                </c:pt>
                <c:pt idx="422">
                  <c:v>34000</c:v>
                </c:pt>
                <c:pt idx="423">
                  <c:v>34080</c:v>
                </c:pt>
                <c:pt idx="424">
                  <c:v>34160</c:v>
                </c:pt>
                <c:pt idx="425">
                  <c:v>34240</c:v>
                </c:pt>
                <c:pt idx="426">
                  <c:v>34320</c:v>
                </c:pt>
                <c:pt idx="427">
                  <c:v>34400</c:v>
                </c:pt>
                <c:pt idx="428">
                  <c:v>34480</c:v>
                </c:pt>
                <c:pt idx="429">
                  <c:v>34560</c:v>
                </c:pt>
                <c:pt idx="430">
                  <c:v>34640</c:v>
                </c:pt>
                <c:pt idx="431">
                  <c:v>34720</c:v>
                </c:pt>
                <c:pt idx="432">
                  <c:v>34800</c:v>
                </c:pt>
                <c:pt idx="433">
                  <c:v>34880</c:v>
                </c:pt>
                <c:pt idx="434">
                  <c:v>34960</c:v>
                </c:pt>
                <c:pt idx="435">
                  <c:v>35040</c:v>
                </c:pt>
                <c:pt idx="436">
                  <c:v>35120</c:v>
                </c:pt>
                <c:pt idx="437">
                  <c:v>35200</c:v>
                </c:pt>
                <c:pt idx="438">
                  <c:v>35280</c:v>
                </c:pt>
                <c:pt idx="439">
                  <c:v>35360</c:v>
                </c:pt>
                <c:pt idx="440">
                  <c:v>35440</c:v>
                </c:pt>
                <c:pt idx="441">
                  <c:v>35520</c:v>
                </c:pt>
                <c:pt idx="442">
                  <c:v>35600</c:v>
                </c:pt>
                <c:pt idx="443">
                  <c:v>35680</c:v>
                </c:pt>
                <c:pt idx="444">
                  <c:v>35760</c:v>
                </c:pt>
                <c:pt idx="445">
                  <c:v>35840</c:v>
                </c:pt>
                <c:pt idx="446">
                  <c:v>35920</c:v>
                </c:pt>
                <c:pt idx="447">
                  <c:v>36000</c:v>
                </c:pt>
                <c:pt idx="448">
                  <c:v>36080</c:v>
                </c:pt>
                <c:pt idx="449">
                  <c:v>36160</c:v>
                </c:pt>
                <c:pt idx="450">
                  <c:v>36240</c:v>
                </c:pt>
                <c:pt idx="451">
                  <c:v>36320</c:v>
                </c:pt>
                <c:pt idx="452">
                  <c:v>36400</c:v>
                </c:pt>
                <c:pt idx="453">
                  <c:v>36480</c:v>
                </c:pt>
                <c:pt idx="454">
                  <c:v>36560</c:v>
                </c:pt>
                <c:pt idx="455">
                  <c:v>36640</c:v>
                </c:pt>
                <c:pt idx="456">
                  <c:v>36720</c:v>
                </c:pt>
                <c:pt idx="457">
                  <c:v>36800</c:v>
                </c:pt>
                <c:pt idx="458">
                  <c:v>36880</c:v>
                </c:pt>
                <c:pt idx="459">
                  <c:v>36960</c:v>
                </c:pt>
                <c:pt idx="460">
                  <c:v>37040</c:v>
                </c:pt>
                <c:pt idx="461">
                  <c:v>37120</c:v>
                </c:pt>
                <c:pt idx="462">
                  <c:v>37200</c:v>
                </c:pt>
                <c:pt idx="463">
                  <c:v>37280</c:v>
                </c:pt>
                <c:pt idx="464">
                  <c:v>37360</c:v>
                </c:pt>
                <c:pt idx="465">
                  <c:v>37440</c:v>
                </c:pt>
                <c:pt idx="466">
                  <c:v>37520</c:v>
                </c:pt>
                <c:pt idx="467">
                  <c:v>37600</c:v>
                </c:pt>
                <c:pt idx="468">
                  <c:v>37680</c:v>
                </c:pt>
                <c:pt idx="469">
                  <c:v>37760</c:v>
                </c:pt>
                <c:pt idx="470">
                  <c:v>37840</c:v>
                </c:pt>
                <c:pt idx="471">
                  <c:v>37920</c:v>
                </c:pt>
                <c:pt idx="472">
                  <c:v>38000</c:v>
                </c:pt>
                <c:pt idx="473">
                  <c:v>38080</c:v>
                </c:pt>
                <c:pt idx="474">
                  <c:v>38160</c:v>
                </c:pt>
                <c:pt idx="475">
                  <c:v>38240</c:v>
                </c:pt>
                <c:pt idx="476">
                  <c:v>38320</c:v>
                </c:pt>
                <c:pt idx="477">
                  <c:v>38400</c:v>
                </c:pt>
                <c:pt idx="478">
                  <c:v>38480</c:v>
                </c:pt>
                <c:pt idx="479">
                  <c:v>38560</c:v>
                </c:pt>
                <c:pt idx="480">
                  <c:v>38640</c:v>
                </c:pt>
                <c:pt idx="481">
                  <c:v>38720</c:v>
                </c:pt>
                <c:pt idx="482">
                  <c:v>38800</c:v>
                </c:pt>
                <c:pt idx="483">
                  <c:v>38880</c:v>
                </c:pt>
                <c:pt idx="484">
                  <c:v>38960</c:v>
                </c:pt>
                <c:pt idx="485">
                  <c:v>39040</c:v>
                </c:pt>
                <c:pt idx="486">
                  <c:v>39120</c:v>
                </c:pt>
                <c:pt idx="487">
                  <c:v>39200</c:v>
                </c:pt>
                <c:pt idx="488">
                  <c:v>39280</c:v>
                </c:pt>
                <c:pt idx="489">
                  <c:v>39360</c:v>
                </c:pt>
                <c:pt idx="490">
                  <c:v>39440</c:v>
                </c:pt>
                <c:pt idx="491">
                  <c:v>39520</c:v>
                </c:pt>
                <c:pt idx="492">
                  <c:v>39600</c:v>
                </c:pt>
                <c:pt idx="493">
                  <c:v>39680</c:v>
                </c:pt>
                <c:pt idx="494">
                  <c:v>39760</c:v>
                </c:pt>
                <c:pt idx="495">
                  <c:v>39840</c:v>
                </c:pt>
                <c:pt idx="496">
                  <c:v>39920</c:v>
                </c:pt>
                <c:pt idx="497">
                  <c:v>40000</c:v>
                </c:pt>
                <c:pt idx="498">
                  <c:v>40080</c:v>
                </c:pt>
                <c:pt idx="499">
                  <c:v>40160</c:v>
                </c:pt>
                <c:pt idx="500">
                  <c:v>40240</c:v>
                </c:pt>
                <c:pt idx="501">
                  <c:v>40320</c:v>
                </c:pt>
                <c:pt idx="502">
                  <c:v>40400</c:v>
                </c:pt>
                <c:pt idx="503">
                  <c:v>40480</c:v>
                </c:pt>
                <c:pt idx="504">
                  <c:v>40560</c:v>
                </c:pt>
                <c:pt idx="505">
                  <c:v>40640</c:v>
                </c:pt>
                <c:pt idx="506">
                  <c:v>40720</c:v>
                </c:pt>
                <c:pt idx="507">
                  <c:v>40800</c:v>
                </c:pt>
                <c:pt idx="508">
                  <c:v>40880</c:v>
                </c:pt>
                <c:pt idx="509">
                  <c:v>40960</c:v>
                </c:pt>
                <c:pt idx="510">
                  <c:v>41040</c:v>
                </c:pt>
                <c:pt idx="511">
                  <c:v>41120</c:v>
                </c:pt>
                <c:pt idx="512">
                  <c:v>41200</c:v>
                </c:pt>
                <c:pt idx="513">
                  <c:v>41280</c:v>
                </c:pt>
                <c:pt idx="514">
                  <c:v>41360</c:v>
                </c:pt>
                <c:pt idx="515">
                  <c:v>41440</c:v>
                </c:pt>
                <c:pt idx="516">
                  <c:v>41520</c:v>
                </c:pt>
                <c:pt idx="517">
                  <c:v>41600</c:v>
                </c:pt>
                <c:pt idx="518">
                  <c:v>41680</c:v>
                </c:pt>
                <c:pt idx="519">
                  <c:v>41760</c:v>
                </c:pt>
                <c:pt idx="520">
                  <c:v>41840</c:v>
                </c:pt>
                <c:pt idx="521">
                  <c:v>41920</c:v>
                </c:pt>
                <c:pt idx="522">
                  <c:v>42000</c:v>
                </c:pt>
                <c:pt idx="523">
                  <c:v>42080</c:v>
                </c:pt>
                <c:pt idx="524">
                  <c:v>42160</c:v>
                </c:pt>
                <c:pt idx="525">
                  <c:v>42240</c:v>
                </c:pt>
                <c:pt idx="526">
                  <c:v>42320</c:v>
                </c:pt>
                <c:pt idx="527">
                  <c:v>42400</c:v>
                </c:pt>
                <c:pt idx="528">
                  <c:v>42480</c:v>
                </c:pt>
                <c:pt idx="529">
                  <c:v>42560</c:v>
                </c:pt>
                <c:pt idx="530">
                  <c:v>42640</c:v>
                </c:pt>
                <c:pt idx="531">
                  <c:v>42720</c:v>
                </c:pt>
                <c:pt idx="532">
                  <c:v>42800</c:v>
                </c:pt>
                <c:pt idx="533">
                  <c:v>42880</c:v>
                </c:pt>
                <c:pt idx="534">
                  <c:v>42960</c:v>
                </c:pt>
                <c:pt idx="535">
                  <c:v>43040</c:v>
                </c:pt>
                <c:pt idx="536">
                  <c:v>43120</c:v>
                </c:pt>
                <c:pt idx="537">
                  <c:v>43200</c:v>
                </c:pt>
                <c:pt idx="538">
                  <c:v>43280</c:v>
                </c:pt>
                <c:pt idx="539">
                  <c:v>43360</c:v>
                </c:pt>
                <c:pt idx="540">
                  <c:v>43440</c:v>
                </c:pt>
                <c:pt idx="541">
                  <c:v>43520</c:v>
                </c:pt>
                <c:pt idx="542">
                  <c:v>43600</c:v>
                </c:pt>
                <c:pt idx="543">
                  <c:v>43680</c:v>
                </c:pt>
                <c:pt idx="544">
                  <c:v>43760</c:v>
                </c:pt>
                <c:pt idx="545">
                  <c:v>43840</c:v>
                </c:pt>
                <c:pt idx="546">
                  <c:v>43920</c:v>
                </c:pt>
                <c:pt idx="547">
                  <c:v>44000</c:v>
                </c:pt>
                <c:pt idx="548">
                  <c:v>44080</c:v>
                </c:pt>
                <c:pt idx="549">
                  <c:v>44160</c:v>
                </c:pt>
                <c:pt idx="550">
                  <c:v>44240</c:v>
                </c:pt>
                <c:pt idx="551">
                  <c:v>44320</c:v>
                </c:pt>
                <c:pt idx="552">
                  <c:v>44400</c:v>
                </c:pt>
                <c:pt idx="553">
                  <c:v>44480</c:v>
                </c:pt>
                <c:pt idx="554">
                  <c:v>44560</c:v>
                </c:pt>
                <c:pt idx="555">
                  <c:v>44640</c:v>
                </c:pt>
                <c:pt idx="556">
                  <c:v>44720</c:v>
                </c:pt>
                <c:pt idx="557">
                  <c:v>44800</c:v>
                </c:pt>
                <c:pt idx="558">
                  <c:v>44880</c:v>
                </c:pt>
                <c:pt idx="559">
                  <c:v>44960</c:v>
                </c:pt>
                <c:pt idx="560">
                  <c:v>45040</c:v>
                </c:pt>
                <c:pt idx="561">
                  <c:v>45120</c:v>
                </c:pt>
                <c:pt idx="562">
                  <c:v>45200</c:v>
                </c:pt>
                <c:pt idx="563">
                  <c:v>45280</c:v>
                </c:pt>
                <c:pt idx="564">
                  <c:v>45360</c:v>
                </c:pt>
                <c:pt idx="565">
                  <c:v>45440</c:v>
                </c:pt>
                <c:pt idx="566">
                  <c:v>45520</c:v>
                </c:pt>
                <c:pt idx="567">
                  <c:v>45600</c:v>
                </c:pt>
                <c:pt idx="568">
                  <c:v>45680</c:v>
                </c:pt>
                <c:pt idx="569">
                  <c:v>45760</c:v>
                </c:pt>
                <c:pt idx="570">
                  <c:v>45840</c:v>
                </c:pt>
                <c:pt idx="571">
                  <c:v>45920</c:v>
                </c:pt>
                <c:pt idx="572">
                  <c:v>46000</c:v>
                </c:pt>
                <c:pt idx="573">
                  <c:v>46080</c:v>
                </c:pt>
                <c:pt idx="574">
                  <c:v>46160</c:v>
                </c:pt>
                <c:pt idx="575">
                  <c:v>46240</c:v>
                </c:pt>
                <c:pt idx="576">
                  <c:v>46320</c:v>
                </c:pt>
                <c:pt idx="577">
                  <c:v>46400</c:v>
                </c:pt>
                <c:pt idx="578">
                  <c:v>46480</c:v>
                </c:pt>
                <c:pt idx="579">
                  <c:v>46560</c:v>
                </c:pt>
                <c:pt idx="580">
                  <c:v>46640</c:v>
                </c:pt>
                <c:pt idx="581">
                  <c:v>46720</c:v>
                </c:pt>
                <c:pt idx="582">
                  <c:v>46800</c:v>
                </c:pt>
                <c:pt idx="583">
                  <c:v>46880</c:v>
                </c:pt>
                <c:pt idx="584">
                  <c:v>46960</c:v>
                </c:pt>
                <c:pt idx="585">
                  <c:v>47040</c:v>
                </c:pt>
                <c:pt idx="586">
                  <c:v>47120</c:v>
                </c:pt>
                <c:pt idx="587">
                  <c:v>47200</c:v>
                </c:pt>
                <c:pt idx="588">
                  <c:v>47280</c:v>
                </c:pt>
                <c:pt idx="589">
                  <c:v>47360</c:v>
                </c:pt>
                <c:pt idx="590">
                  <c:v>47440</c:v>
                </c:pt>
                <c:pt idx="591">
                  <c:v>47520</c:v>
                </c:pt>
                <c:pt idx="592">
                  <c:v>47600</c:v>
                </c:pt>
                <c:pt idx="593">
                  <c:v>47680</c:v>
                </c:pt>
                <c:pt idx="594">
                  <c:v>47760</c:v>
                </c:pt>
                <c:pt idx="595">
                  <c:v>47840</c:v>
                </c:pt>
                <c:pt idx="596">
                  <c:v>47920</c:v>
                </c:pt>
                <c:pt idx="597">
                  <c:v>48000</c:v>
                </c:pt>
                <c:pt idx="598">
                  <c:v>48080</c:v>
                </c:pt>
                <c:pt idx="599">
                  <c:v>48160</c:v>
                </c:pt>
                <c:pt idx="600">
                  <c:v>48240</c:v>
                </c:pt>
                <c:pt idx="601">
                  <c:v>48320</c:v>
                </c:pt>
                <c:pt idx="602">
                  <c:v>48400</c:v>
                </c:pt>
                <c:pt idx="603">
                  <c:v>48480</c:v>
                </c:pt>
                <c:pt idx="604">
                  <c:v>48560</c:v>
                </c:pt>
                <c:pt idx="605">
                  <c:v>48640</c:v>
                </c:pt>
                <c:pt idx="606">
                  <c:v>48720</c:v>
                </c:pt>
                <c:pt idx="607">
                  <c:v>48800</c:v>
                </c:pt>
                <c:pt idx="608">
                  <c:v>48880</c:v>
                </c:pt>
                <c:pt idx="609">
                  <c:v>48960</c:v>
                </c:pt>
                <c:pt idx="610">
                  <c:v>49040</c:v>
                </c:pt>
                <c:pt idx="611">
                  <c:v>49120</c:v>
                </c:pt>
                <c:pt idx="612">
                  <c:v>49200</c:v>
                </c:pt>
                <c:pt idx="613">
                  <c:v>49280</c:v>
                </c:pt>
                <c:pt idx="614">
                  <c:v>49360</c:v>
                </c:pt>
                <c:pt idx="615">
                  <c:v>49440</c:v>
                </c:pt>
                <c:pt idx="616">
                  <c:v>49520</c:v>
                </c:pt>
                <c:pt idx="617">
                  <c:v>49600</c:v>
                </c:pt>
                <c:pt idx="618">
                  <c:v>49680</c:v>
                </c:pt>
                <c:pt idx="619">
                  <c:v>49760</c:v>
                </c:pt>
                <c:pt idx="620">
                  <c:v>49840</c:v>
                </c:pt>
                <c:pt idx="621">
                  <c:v>49920</c:v>
                </c:pt>
                <c:pt idx="622">
                  <c:v>50000</c:v>
                </c:pt>
                <c:pt idx="623">
                  <c:v>50080</c:v>
                </c:pt>
                <c:pt idx="624">
                  <c:v>50160</c:v>
                </c:pt>
                <c:pt idx="625">
                  <c:v>50240</c:v>
                </c:pt>
                <c:pt idx="626">
                  <c:v>50320</c:v>
                </c:pt>
                <c:pt idx="627">
                  <c:v>50400</c:v>
                </c:pt>
                <c:pt idx="628">
                  <c:v>50480</c:v>
                </c:pt>
                <c:pt idx="629">
                  <c:v>50560</c:v>
                </c:pt>
                <c:pt idx="630">
                  <c:v>50640</c:v>
                </c:pt>
                <c:pt idx="631">
                  <c:v>50720</c:v>
                </c:pt>
                <c:pt idx="632">
                  <c:v>50800</c:v>
                </c:pt>
                <c:pt idx="633">
                  <c:v>50880</c:v>
                </c:pt>
                <c:pt idx="634">
                  <c:v>50960</c:v>
                </c:pt>
                <c:pt idx="635">
                  <c:v>51040</c:v>
                </c:pt>
                <c:pt idx="636">
                  <c:v>51120</c:v>
                </c:pt>
                <c:pt idx="637">
                  <c:v>51200</c:v>
                </c:pt>
                <c:pt idx="638">
                  <c:v>51280</c:v>
                </c:pt>
                <c:pt idx="639">
                  <c:v>51360</c:v>
                </c:pt>
                <c:pt idx="640">
                  <c:v>51440</c:v>
                </c:pt>
                <c:pt idx="641">
                  <c:v>51520</c:v>
                </c:pt>
                <c:pt idx="642">
                  <c:v>51600</c:v>
                </c:pt>
                <c:pt idx="643">
                  <c:v>51680</c:v>
                </c:pt>
                <c:pt idx="644">
                  <c:v>51760</c:v>
                </c:pt>
                <c:pt idx="645">
                  <c:v>51840</c:v>
                </c:pt>
                <c:pt idx="646">
                  <c:v>51920</c:v>
                </c:pt>
                <c:pt idx="647">
                  <c:v>52000</c:v>
                </c:pt>
                <c:pt idx="648">
                  <c:v>52080</c:v>
                </c:pt>
                <c:pt idx="649">
                  <c:v>52160</c:v>
                </c:pt>
                <c:pt idx="650">
                  <c:v>52240</c:v>
                </c:pt>
                <c:pt idx="651">
                  <c:v>52320</c:v>
                </c:pt>
                <c:pt idx="652">
                  <c:v>52400</c:v>
                </c:pt>
                <c:pt idx="653">
                  <c:v>52480</c:v>
                </c:pt>
                <c:pt idx="654">
                  <c:v>52560</c:v>
                </c:pt>
                <c:pt idx="655">
                  <c:v>52640</c:v>
                </c:pt>
                <c:pt idx="656">
                  <c:v>52720</c:v>
                </c:pt>
                <c:pt idx="657">
                  <c:v>52800</c:v>
                </c:pt>
                <c:pt idx="658">
                  <c:v>52880</c:v>
                </c:pt>
                <c:pt idx="659">
                  <c:v>52960</c:v>
                </c:pt>
                <c:pt idx="660">
                  <c:v>53040</c:v>
                </c:pt>
                <c:pt idx="661">
                  <c:v>53120</c:v>
                </c:pt>
                <c:pt idx="662">
                  <c:v>53200</c:v>
                </c:pt>
                <c:pt idx="663">
                  <c:v>53280</c:v>
                </c:pt>
                <c:pt idx="664">
                  <c:v>53360</c:v>
                </c:pt>
                <c:pt idx="665">
                  <c:v>53440</c:v>
                </c:pt>
                <c:pt idx="666">
                  <c:v>53520</c:v>
                </c:pt>
                <c:pt idx="667">
                  <c:v>53600</c:v>
                </c:pt>
                <c:pt idx="668">
                  <c:v>53680</c:v>
                </c:pt>
                <c:pt idx="669">
                  <c:v>53760</c:v>
                </c:pt>
                <c:pt idx="670">
                  <c:v>53840</c:v>
                </c:pt>
                <c:pt idx="671">
                  <c:v>53920</c:v>
                </c:pt>
                <c:pt idx="672">
                  <c:v>54000</c:v>
                </c:pt>
                <c:pt idx="673">
                  <c:v>54080</c:v>
                </c:pt>
                <c:pt idx="674">
                  <c:v>54160</c:v>
                </c:pt>
                <c:pt idx="675">
                  <c:v>54240</c:v>
                </c:pt>
                <c:pt idx="676">
                  <c:v>54320</c:v>
                </c:pt>
                <c:pt idx="677">
                  <c:v>54400</c:v>
                </c:pt>
                <c:pt idx="678">
                  <c:v>54480</c:v>
                </c:pt>
                <c:pt idx="679">
                  <c:v>54560</c:v>
                </c:pt>
                <c:pt idx="680">
                  <c:v>54640</c:v>
                </c:pt>
                <c:pt idx="681">
                  <c:v>54720</c:v>
                </c:pt>
                <c:pt idx="682">
                  <c:v>54800</c:v>
                </c:pt>
                <c:pt idx="683">
                  <c:v>54880</c:v>
                </c:pt>
                <c:pt idx="684">
                  <c:v>54960</c:v>
                </c:pt>
                <c:pt idx="685">
                  <c:v>55040</c:v>
                </c:pt>
                <c:pt idx="686">
                  <c:v>55120</c:v>
                </c:pt>
                <c:pt idx="687">
                  <c:v>55200</c:v>
                </c:pt>
                <c:pt idx="688">
                  <c:v>55280</c:v>
                </c:pt>
                <c:pt idx="689">
                  <c:v>55360</c:v>
                </c:pt>
                <c:pt idx="690">
                  <c:v>55440</c:v>
                </c:pt>
                <c:pt idx="691">
                  <c:v>55520</c:v>
                </c:pt>
                <c:pt idx="692">
                  <c:v>55600</c:v>
                </c:pt>
                <c:pt idx="693">
                  <c:v>55680</c:v>
                </c:pt>
                <c:pt idx="694">
                  <c:v>55760</c:v>
                </c:pt>
                <c:pt idx="695">
                  <c:v>55840</c:v>
                </c:pt>
                <c:pt idx="696">
                  <c:v>55920</c:v>
                </c:pt>
                <c:pt idx="697">
                  <c:v>56000</c:v>
                </c:pt>
                <c:pt idx="698">
                  <c:v>56080</c:v>
                </c:pt>
                <c:pt idx="699">
                  <c:v>56160</c:v>
                </c:pt>
                <c:pt idx="700">
                  <c:v>56240</c:v>
                </c:pt>
                <c:pt idx="701">
                  <c:v>56320</c:v>
                </c:pt>
                <c:pt idx="702">
                  <c:v>56400</c:v>
                </c:pt>
                <c:pt idx="703">
                  <c:v>56480</c:v>
                </c:pt>
                <c:pt idx="704">
                  <c:v>56560</c:v>
                </c:pt>
                <c:pt idx="705">
                  <c:v>56640</c:v>
                </c:pt>
                <c:pt idx="706">
                  <c:v>56720</c:v>
                </c:pt>
                <c:pt idx="707">
                  <c:v>56800</c:v>
                </c:pt>
                <c:pt idx="708">
                  <c:v>56880</c:v>
                </c:pt>
                <c:pt idx="709">
                  <c:v>56960</c:v>
                </c:pt>
                <c:pt idx="710">
                  <c:v>57040</c:v>
                </c:pt>
                <c:pt idx="711">
                  <c:v>57120</c:v>
                </c:pt>
                <c:pt idx="712">
                  <c:v>57200</c:v>
                </c:pt>
                <c:pt idx="713">
                  <c:v>57280</c:v>
                </c:pt>
                <c:pt idx="714">
                  <c:v>57360</c:v>
                </c:pt>
                <c:pt idx="715">
                  <c:v>57440</c:v>
                </c:pt>
                <c:pt idx="716">
                  <c:v>57520</c:v>
                </c:pt>
                <c:pt idx="717">
                  <c:v>57600</c:v>
                </c:pt>
                <c:pt idx="718">
                  <c:v>57680</c:v>
                </c:pt>
                <c:pt idx="719">
                  <c:v>57760</c:v>
                </c:pt>
                <c:pt idx="720">
                  <c:v>57840</c:v>
                </c:pt>
                <c:pt idx="721">
                  <c:v>57920</c:v>
                </c:pt>
                <c:pt idx="722">
                  <c:v>58000</c:v>
                </c:pt>
                <c:pt idx="723">
                  <c:v>58080</c:v>
                </c:pt>
                <c:pt idx="724">
                  <c:v>58160</c:v>
                </c:pt>
                <c:pt idx="725">
                  <c:v>58240</c:v>
                </c:pt>
                <c:pt idx="726">
                  <c:v>58320</c:v>
                </c:pt>
                <c:pt idx="727">
                  <c:v>58400</c:v>
                </c:pt>
                <c:pt idx="728">
                  <c:v>58480</c:v>
                </c:pt>
                <c:pt idx="729">
                  <c:v>58560</c:v>
                </c:pt>
                <c:pt idx="730">
                  <c:v>58640</c:v>
                </c:pt>
                <c:pt idx="731">
                  <c:v>58720</c:v>
                </c:pt>
                <c:pt idx="732">
                  <c:v>58800</c:v>
                </c:pt>
                <c:pt idx="733">
                  <c:v>58880</c:v>
                </c:pt>
                <c:pt idx="734">
                  <c:v>58960</c:v>
                </c:pt>
                <c:pt idx="735">
                  <c:v>59040</c:v>
                </c:pt>
                <c:pt idx="736">
                  <c:v>59120</c:v>
                </c:pt>
                <c:pt idx="737">
                  <c:v>59200</c:v>
                </c:pt>
                <c:pt idx="738">
                  <c:v>59280</c:v>
                </c:pt>
                <c:pt idx="739">
                  <c:v>59360</c:v>
                </c:pt>
                <c:pt idx="740">
                  <c:v>59440</c:v>
                </c:pt>
                <c:pt idx="741">
                  <c:v>59520</c:v>
                </c:pt>
                <c:pt idx="742">
                  <c:v>59600</c:v>
                </c:pt>
                <c:pt idx="743">
                  <c:v>59680</c:v>
                </c:pt>
                <c:pt idx="744">
                  <c:v>59760</c:v>
                </c:pt>
                <c:pt idx="745">
                  <c:v>59840</c:v>
                </c:pt>
                <c:pt idx="746">
                  <c:v>59920</c:v>
                </c:pt>
                <c:pt idx="747">
                  <c:v>60000</c:v>
                </c:pt>
                <c:pt idx="748">
                  <c:v>60080</c:v>
                </c:pt>
                <c:pt idx="749">
                  <c:v>60160</c:v>
                </c:pt>
                <c:pt idx="750">
                  <c:v>60240</c:v>
                </c:pt>
                <c:pt idx="751">
                  <c:v>60320</c:v>
                </c:pt>
                <c:pt idx="752">
                  <c:v>60400</c:v>
                </c:pt>
                <c:pt idx="753">
                  <c:v>60480</c:v>
                </c:pt>
                <c:pt idx="754">
                  <c:v>60560</c:v>
                </c:pt>
                <c:pt idx="755">
                  <c:v>60640</c:v>
                </c:pt>
                <c:pt idx="756">
                  <c:v>60720</c:v>
                </c:pt>
                <c:pt idx="757">
                  <c:v>60800</c:v>
                </c:pt>
                <c:pt idx="758">
                  <c:v>60880</c:v>
                </c:pt>
                <c:pt idx="759">
                  <c:v>60960</c:v>
                </c:pt>
                <c:pt idx="760">
                  <c:v>61040</c:v>
                </c:pt>
                <c:pt idx="761">
                  <c:v>61120</c:v>
                </c:pt>
                <c:pt idx="762">
                  <c:v>61200</c:v>
                </c:pt>
                <c:pt idx="763">
                  <c:v>61280</c:v>
                </c:pt>
                <c:pt idx="764">
                  <c:v>61360</c:v>
                </c:pt>
                <c:pt idx="765">
                  <c:v>61440</c:v>
                </c:pt>
                <c:pt idx="766">
                  <c:v>61520</c:v>
                </c:pt>
                <c:pt idx="767">
                  <c:v>61600</c:v>
                </c:pt>
                <c:pt idx="768">
                  <c:v>61680</c:v>
                </c:pt>
                <c:pt idx="769">
                  <c:v>61760</c:v>
                </c:pt>
                <c:pt idx="770">
                  <c:v>61840</c:v>
                </c:pt>
                <c:pt idx="771">
                  <c:v>61920</c:v>
                </c:pt>
                <c:pt idx="772">
                  <c:v>62000</c:v>
                </c:pt>
                <c:pt idx="773">
                  <c:v>62080</c:v>
                </c:pt>
                <c:pt idx="774">
                  <c:v>62160</c:v>
                </c:pt>
                <c:pt idx="775">
                  <c:v>62240</c:v>
                </c:pt>
                <c:pt idx="776">
                  <c:v>62320</c:v>
                </c:pt>
                <c:pt idx="777">
                  <c:v>62400</c:v>
                </c:pt>
                <c:pt idx="778">
                  <c:v>62480</c:v>
                </c:pt>
                <c:pt idx="779">
                  <c:v>62560</c:v>
                </c:pt>
                <c:pt idx="780">
                  <c:v>62640</c:v>
                </c:pt>
                <c:pt idx="781">
                  <c:v>62720</c:v>
                </c:pt>
                <c:pt idx="782">
                  <c:v>62800</c:v>
                </c:pt>
                <c:pt idx="783">
                  <c:v>62880</c:v>
                </c:pt>
                <c:pt idx="784">
                  <c:v>62960</c:v>
                </c:pt>
                <c:pt idx="785">
                  <c:v>63040</c:v>
                </c:pt>
                <c:pt idx="786">
                  <c:v>63120</c:v>
                </c:pt>
                <c:pt idx="787">
                  <c:v>63200</c:v>
                </c:pt>
                <c:pt idx="788">
                  <c:v>63280</c:v>
                </c:pt>
                <c:pt idx="789">
                  <c:v>63360</c:v>
                </c:pt>
                <c:pt idx="790">
                  <c:v>63440</c:v>
                </c:pt>
                <c:pt idx="791">
                  <c:v>63520</c:v>
                </c:pt>
                <c:pt idx="792">
                  <c:v>63600</c:v>
                </c:pt>
                <c:pt idx="793">
                  <c:v>63680</c:v>
                </c:pt>
                <c:pt idx="794">
                  <c:v>63760</c:v>
                </c:pt>
                <c:pt idx="795">
                  <c:v>63840</c:v>
                </c:pt>
                <c:pt idx="796">
                  <c:v>63920</c:v>
                </c:pt>
                <c:pt idx="797">
                  <c:v>64000</c:v>
                </c:pt>
                <c:pt idx="798">
                  <c:v>64080</c:v>
                </c:pt>
                <c:pt idx="799">
                  <c:v>64160</c:v>
                </c:pt>
                <c:pt idx="800">
                  <c:v>64240</c:v>
                </c:pt>
                <c:pt idx="801">
                  <c:v>64320</c:v>
                </c:pt>
                <c:pt idx="802">
                  <c:v>64400</c:v>
                </c:pt>
                <c:pt idx="803">
                  <c:v>64480</c:v>
                </c:pt>
                <c:pt idx="804">
                  <c:v>64560</c:v>
                </c:pt>
                <c:pt idx="805">
                  <c:v>64640</c:v>
                </c:pt>
                <c:pt idx="806">
                  <c:v>64720</c:v>
                </c:pt>
                <c:pt idx="807">
                  <c:v>64800</c:v>
                </c:pt>
                <c:pt idx="808">
                  <c:v>64880</c:v>
                </c:pt>
                <c:pt idx="809">
                  <c:v>64960</c:v>
                </c:pt>
                <c:pt idx="810">
                  <c:v>65040</c:v>
                </c:pt>
                <c:pt idx="811">
                  <c:v>65120</c:v>
                </c:pt>
                <c:pt idx="812">
                  <c:v>65200</c:v>
                </c:pt>
                <c:pt idx="813">
                  <c:v>65280</c:v>
                </c:pt>
                <c:pt idx="814">
                  <c:v>65360</c:v>
                </c:pt>
                <c:pt idx="815">
                  <c:v>65440</c:v>
                </c:pt>
                <c:pt idx="816">
                  <c:v>65520</c:v>
                </c:pt>
                <c:pt idx="817">
                  <c:v>65600</c:v>
                </c:pt>
                <c:pt idx="818">
                  <c:v>65680</c:v>
                </c:pt>
                <c:pt idx="819">
                  <c:v>65760</c:v>
                </c:pt>
                <c:pt idx="820">
                  <c:v>65840</c:v>
                </c:pt>
                <c:pt idx="821">
                  <c:v>65920</c:v>
                </c:pt>
                <c:pt idx="822">
                  <c:v>66000</c:v>
                </c:pt>
                <c:pt idx="823">
                  <c:v>66080</c:v>
                </c:pt>
                <c:pt idx="824">
                  <c:v>66160</c:v>
                </c:pt>
                <c:pt idx="825">
                  <c:v>66240</c:v>
                </c:pt>
                <c:pt idx="826">
                  <c:v>66320</c:v>
                </c:pt>
                <c:pt idx="827">
                  <c:v>66400</c:v>
                </c:pt>
                <c:pt idx="828">
                  <c:v>66480</c:v>
                </c:pt>
                <c:pt idx="829">
                  <c:v>66560</c:v>
                </c:pt>
                <c:pt idx="830">
                  <c:v>66640</c:v>
                </c:pt>
                <c:pt idx="831">
                  <c:v>66720</c:v>
                </c:pt>
                <c:pt idx="832">
                  <c:v>66800</c:v>
                </c:pt>
                <c:pt idx="833">
                  <c:v>66880</c:v>
                </c:pt>
                <c:pt idx="834">
                  <c:v>66960</c:v>
                </c:pt>
                <c:pt idx="835">
                  <c:v>67040</c:v>
                </c:pt>
                <c:pt idx="836">
                  <c:v>67120</c:v>
                </c:pt>
                <c:pt idx="837">
                  <c:v>67200</c:v>
                </c:pt>
                <c:pt idx="838">
                  <c:v>67280</c:v>
                </c:pt>
                <c:pt idx="839">
                  <c:v>67360</c:v>
                </c:pt>
                <c:pt idx="840">
                  <c:v>67440</c:v>
                </c:pt>
                <c:pt idx="841">
                  <c:v>67520</c:v>
                </c:pt>
                <c:pt idx="842">
                  <c:v>67600</c:v>
                </c:pt>
                <c:pt idx="843">
                  <c:v>67680</c:v>
                </c:pt>
                <c:pt idx="844">
                  <c:v>67760</c:v>
                </c:pt>
                <c:pt idx="845">
                  <c:v>67840</c:v>
                </c:pt>
                <c:pt idx="846">
                  <c:v>67920</c:v>
                </c:pt>
                <c:pt idx="847">
                  <c:v>68000</c:v>
                </c:pt>
                <c:pt idx="848">
                  <c:v>68080</c:v>
                </c:pt>
                <c:pt idx="849">
                  <c:v>68160</c:v>
                </c:pt>
                <c:pt idx="850">
                  <c:v>68240</c:v>
                </c:pt>
                <c:pt idx="851">
                  <c:v>68320</c:v>
                </c:pt>
                <c:pt idx="852">
                  <c:v>68400</c:v>
                </c:pt>
                <c:pt idx="853">
                  <c:v>68480</c:v>
                </c:pt>
                <c:pt idx="854">
                  <c:v>68560</c:v>
                </c:pt>
                <c:pt idx="855">
                  <c:v>68640</c:v>
                </c:pt>
                <c:pt idx="856">
                  <c:v>68720</c:v>
                </c:pt>
                <c:pt idx="857">
                  <c:v>68800</c:v>
                </c:pt>
                <c:pt idx="858">
                  <c:v>68880</c:v>
                </c:pt>
                <c:pt idx="859">
                  <c:v>68960</c:v>
                </c:pt>
                <c:pt idx="860">
                  <c:v>69040</c:v>
                </c:pt>
                <c:pt idx="861">
                  <c:v>69120</c:v>
                </c:pt>
                <c:pt idx="862">
                  <c:v>69200</c:v>
                </c:pt>
                <c:pt idx="863">
                  <c:v>69280</c:v>
                </c:pt>
                <c:pt idx="864">
                  <c:v>69360</c:v>
                </c:pt>
                <c:pt idx="865">
                  <c:v>69440</c:v>
                </c:pt>
                <c:pt idx="866">
                  <c:v>69520</c:v>
                </c:pt>
                <c:pt idx="867">
                  <c:v>69600</c:v>
                </c:pt>
                <c:pt idx="868">
                  <c:v>69680</c:v>
                </c:pt>
                <c:pt idx="869">
                  <c:v>69760</c:v>
                </c:pt>
                <c:pt idx="870">
                  <c:v>69840</c:v>
                </c:pt>
                <c:pt idx="871">
                  <c:v>69920</c:v>
                </c:pt>
                <c:pt idx="872">
                  <c:v>70000</c:v>
                </c:pt>
                <c:pt idx="873">
                  <c:v>70080</c:v>
                </c:pt>
                <c:pt idx="874">
                  <c:v>70160</c:v>
                </c:pt>
                <c:pt idx="875">
                  <c:v>70240</c:v>
                </c:pt>
                <c:pt idx="876">
                  <c:v>70320</c:v>
                </c:pt>
                <c:pt idx="877">
                  <c:v>70400</c:v>
                </c:pt>
                <c:pt idx="878">
                  <c:v>70480</c:v>
                </c:pt>
                <c:pt idx="879">
                  <c:v>70560</c:v>
                </c:pt>
                <c:pt idx="880">
                  <c:v>70640</c:v>
                </c:pt>
                <c:pt idx="881">
                  <c:v>70720</c:v>
                </c:pt>
                <c:pt idx="882">
                  <c:v>70800</c:v>
                </c:pt>
                <c:pt idx="883">
                  <c:v>70880</c:v>
                </c:pt>
                <c:pt idx="884">
                  <c:v>70960</c:v>
                </c:pt>
                <c:pt idx="885">
                  <c:v>71040</c:v>
                </c:pt>
                <c:pt idx="886">
                  <c:v>71120</c:v>
                </c:pt>
                <c:pt idx="887">
                  <c:v>71200</c:v>
                </c:pt>
                <c:pt idx="888">
                  <c:v>71280</c:v>
                </c:pt>
                <c:pt idx="889">
                  <c:v>71360</c:v>
                </c:pt>
                <c:pt idx="890">
                  <c:v>71440</c:v>
                </c:pt>
                <c:pt idx="891">
                  <c:v>71520</c:v>
                </c:pt>
                <c:pt idx="892">
                  <c:v>71600</c:v>
                </c:pt>
                <c:pt idx="893">
                  <c:v>71680</c:v>
                </c:pt>
                <c:pt idx="894">
                  <c:v>71760</c:v>
                </c:pt>
                <c:pt idx="895">
                  <c:v>71840</c:v>
                </c:pt>
                <c:pt idx="896">
                  <c:v>71920</c:v>
                </c:pt>
                <c:pt idx="897">
                  <c:v>72000</c:v>
                </c:pt>
                <c:pt idx="898">
                  <c:v>72080</c:v>
                </c:pt>
                <c:pt idx="899">
                  <c:v>72160</c:v>
                </c:pt>
                <c:pt idx="900">
                  <c:v>72240</c:v>
                </c:pt>
                <c:pt idx="901">
                  <c:v>72320</c:v>
                </c:pt>
                <c:pt idx="902">
                  <c:v>72400</c:v>
                </c:pt>
                <c:pt idx="903">
                  <c:v>72480</c:v>
                </c:pt>
                <c:pt idx="904">
                  <c:v>72560</c:v>
                </c:pt>
                <c:pt idx="905">
                  <c:v>72640</c:v>
                </c:pt>
                <c:pt idx="906">
                  <c:v>72720</c:v>
                </c:pt>
                <c:pt idx="907">
                  <c:v>72800</c:v>
                </c:pt>
                <c:pt idx="908">
                  <c:v>72880</c:v>
                </c:pt>
                <c:pt idx="909">
                  <c:v>72960</c:v>
                </c:pt>
                <c:pt idx="910">
                  <c:v>73040</c:v>
                </c:pt>
                <c:pt idx="911">
                  <c:v>73120</c:v>
                </c:pt>
                <c:pt idx="912">
                  <c:v>73200</c:v>
                </c:pt>
                <c:pt idx="913">
                  <c:v>73280</c:v>
                </c:pt>
                <c:pt idx="914">
                  <c:v>73360</c:v>
                </c:pt>
                <c:pt idx="915">
                  <c:v>73440</c:v>
                </c:pt>
                <c:pt idx="916">
                  <c:v>73520</c:v>
                </c:pt>
                <c:pt idx="917">
                  <c:v>73600</c:v>
                </c:pt>
                <c:pt idx="918">
                  <c:v>73680</c:v>
                </c:pt>
                <c:pt idx="919">
                  <c:v>73760</c:v>
                </c:pt>
                <c:pt idx="920">
                  <c:v>73840</c:v>
                </c:pt>
                <c:pt idx="921">
                  <c:v>73920</c:v>
                </c:pt>
                <c:pt idx="922">
                  <c:v>74000</c:v>
                </c:pt>
                <c:pt idx="923">
                  <c:v>74080</c:v>
                </c:pt>
                <c:pt idx="924">
                  <c:v>74160</c:v>
                </c:pt>
                <c:pt idx="925">
                  <c:v>74240</c:v>
                </c:pt>
                <c:pt idx="926">
                  <c:v>74320</c:v>
                </c:pt>
                <c:pt idx="927">
                  <c:v>74400</c:v>
                </c:pt>
                <c:pt idx="928">
                  <c:v>74480</c:v>
                </c:pt>
                <c:pt idx="929">
                  <c:v>74560</c:v>
                </c:pt>
                <c:pt idx="930">
                  <c:v>74640</c:v>
                </c:pt>
                <c:pt idx="931">
                  <c:v>74720</c:v>
                </c:pt>
                <c:pt idx="932">
                  <c:v>74800</c:v>
                </c:pt>
                <c:pt idx="933">
                  <c:v>74880</c:v>
                </c:pt>
                <c:pt idx="934">
                  <c:v>74960</c:v>
                </c:pt>
                <c:pt idx="935">
                  <c:v>75040</c:v>
                </c:pt>
                <c:pt idx="936">
                  <c:v>75120</c:v>
                </c:pt>
                <c:pt idx="937">
                  <c:v>75200</c:v>
                </c:pt>
                <c:pt idx="938">
                  <c:v>75280</c:v>
                </c:pt>
                <c:pt idx="939">
                  <c:v>75360</c:v>
                </c:pt>
                <c:pt idx="940">
                  <c:v>75440</c:v>
                </c:pt>
                <c:pt idx="941">
                  <c:v>75520</c:v>
                </c:pt>
                <c:pt idx="942">
                  <c:v>75600</c:v>
                </c:pt>
                <c:pt idx="943">
                  <c:v>75680</c:v>
                </c:pt>
                <c:pt idx="944">
                  <c:v>75760</c:v>
                </c:pt>
                <c:pt idx="945">
                  <c:v>75840</c:v>
                </c:pt>
                <c:pt idx="946">
                  <c:v>75920</c:v>
                </c:pt>
                <c:pt idx="947">
                  <c:v>76000</c:v>
                </c:pt>
                <c:pt idx="948">
                  <c:v>76080</c:v>
                </c:pt>
                <c:pt idx="949">
                  <c:v>76160</c:v>
                </c:pt>
                <c:pt idx="950">
                  <c:v>76240</c:v>
                </c:pt>
                <c:pt idx="951">
                  <c:v>76320</c:v>
                </c:pt>
                <c:pt idx="952">
                  <c:v>76400</c:v>
                </c:pt>
                <c:pt idx="953">
                  <c:v>76480</c:v>
                </c:pt>
                <c:pt idx="954">
                  <c:v>76560</c:v>
                </c:pt>
                <c:pt idx="955">
                  <c:v>76640</c:v>
                </c:pt>
                <c:pt idx="956">
                  <c:v>76720</c:v>
                </c:pt>
                <c:pt idx="957">
                  <c:v>76800</c:v>
                </c:pt>
                <c:pt idx="958">
                  <c:v>76880</c:v>
                </c:pt>
                <c:pt idx="959">
                  <c:v>76960</c:v>
                </c:pt>
                <c:pt idx="960">
                  <c:v>77040</c:v>
                </c:pt>
                <c:pt idx="961">
                  <c:v>77120</c:v>
                </c:pt>
                <c:pt idx="962">
                  <c:v>77200</c:v>
                </c:pt>
                <c:pt idx="963">
                  <c:v>77280</c:v>
                </c:pt>
                <c:pt idx="964">
                  <c:v>77360</c:v>
                </c:pt>
                <c:pt idx="965">
                  <c:v>77440</c:v>
                </c:pt>
                <c:pt idx="966">
                  <c:v>77520</c:v>
                </c:pt>
                <c:pt idx="967">
                  <c:v>77600</c:v>
                </c:pt>
                <c:pt idx="968">
                  <c:v>77680</c:v>
                </c:pt>
                <c:pt idx="969">
                  <c:v>77760</c:v>
                </c:pt>
                <c:pt idx="970">
                  <c:v>77840</c:v>
                </c:pt>
                <c:pt idx="971">
                  <c:v>77920</c:v>
                </c:pt>
                <c:pt idx="972">
                  <c:v>78000</c:v>
                </c:pt>
                <c:pt idx="973">
                  <c:v>78080</c:v>
                </c:pt>
                <c:pt idx="974">
                  <c:v>78160</c:v>
                </c:pt>
                <c:pt idx="975">
                  <c:v>78240</c:v>
                </c:pt>
                <c:pt idx="976">
                  <c:v>78320</c:v>
                </c:pt>
                <c:pt idx="977">
                  <c:v>78400</c:v>
                </c:pt>
                <c:pt idx="978">
                  <c:v>78480</c:v>
                </c:pt>
                <c:pt idx="979">
                  <c:v>78560</c:v>
                </c:pt>
                <c:pt idx="980">
                  <c:v>78640</c:v>
                </c:pt>
                <c:pt idx="981">
                  <c:v>78720</c:v>
                </c:pt>
                <c:pt idx="982">
                  <c:v>78800</c:v>
                </c:pt>
                <c:pt idx="983">
                  <c:v>78880</c:v>
                </c:pt>
                <c:pt idx="984">
                  <c:v>78960</c:v>
                </c:pt>
                <c:pt idx="985">
                  <c:v>79040</c:v>
                </c:pt>
                <c:pt idx="986">
                  <c:v>79120</c:v>
                </c:pt>
                <c:pt idx="987">
                  <c:v>79200</c:v>
                </c:pt>
                <c:pt idx="988">
                  <c:v>79280</c:v>
                </c:pt>
                <c:pt idx="989">
                  <c:v>79360</c:v>
                </c:pt>
                <c:pt idx="990">
                  <c:v>79440</c:v>
                </c:pt>
                <c:pt idx="991">
                  <c:v>79520</c:v>
                </c:pt>
                <c:pt idx="992">
                  <c:v>79600</c:v>
                </c:pt>
                <c:pt idx="993">
                  <c:v>79680</c:v>
                </c:pt>
                <c:pt idx="994">
                  <c:v>79760</c:v>
                </c:pt>
                <c:pt idx="995">
                  <c:v>79840</c:v>
                </c:pt>
                <c:pt idx="996">
                  <c:v>79920</c:v>
                </c:pt>
                <c:pt idx="997">
                  <c:v>80000</c:v>
                </c:pt>
                <c:pt idx="998">
                  <c:v>80080</c:v>
                </c:pt>
                <c:pt idx="999">
                  <c:v>80160</c:v>
                </c:pt>
                <c:pt idx="1000">
                  <c:v>80240</c:v>
                </c:pt>
                <c:pt idx="1001">
                  <c:v>80320</c:v>
                </c:pt>
                <c:pt idx="1002">
                  <c:v>80400</c:v>
                </c:pt>
                <c:pt idx="1003">
                  <c:v>80480</c:v>
                </c:pt>
                <c:pt idx="1004">
                  <c:v>80560</c:v>
                </c:pt>
                <c:pt idx="1005">
                  <c:v>80640</c:v>
                </c:pt>
                <c:pt idx="1006">
                  <c:v>80720</c:v>
                </c:pt>
                <c:pt idx="1007">
                  <c:v>80800</c:v>
                </c:pt>
                <c:pt idx="1008">
                  <c:v>80880</c:v>
                </c:pt>
                <c:pt idx="1009">
                  <c:v>80960</c:v>
                </c:pt>
                <c:pt idx="1010">
                  <c:v>81040</c:v>
                </c:pt>
                <c:pt idx="1011">
                  <c:v>81120</c:v>
                </c:pt>
                <c:pt idx="1012">
                  <c:v>81200</c:v>
                </c:pt>
                <c:pt idx="1013">
                  <c:v>81280</c:v>
                </c:pt>
                <c:pt idx="1014">
                  <c:v>81360</c:v>
                </c:pt>
                <c:pt idx="1015">
                  <c:v>81440</c:v>
                </c:pt>
                <c:pt idx="1016">
                  <c:v>81520</c:v>
                </c:pt>
                <c:pt idx="1017">
                  <c:v>81600</c:v>
                </c:pt>
                <c:pt idx="1018">
                  <c:v>81680</c:v>
                </c:pt>
                <c:pt idx="1019">
                  <c:v>81760</c:v>
                </c:pt>
                <c:pt idx="1020">
                  <c:v>81840</c:v>
                </c:pt>
                <c:pt idx="1021">
                  <c:v>81920</c:v>
                </c:pt>
                <c:pt idx="1022">
                  <c:v>82000</c:v>
                </c:pt>
                <c:pt idx="1023">
                  <c:v>82080</c:v>
                </c:pt>
                <c:pt idx="1024">
                  <c:v>82160</c:v>
                </c:pt>
                <c:pt idx="1025">
                  <c:v>82240</c:v>
                </c:pt>
                <c:pt idx="1026">
                  <c:v>82320</c:v>
                </c:pt>
                <c:pt idx="1027">
                  <c:v>82400</c:v>
                </c:pt>
                <c:pt idx="1028">
                  <c:v>82480</c:v>
                </c:pt>
                <c:pt idx="1029">
                  <c:v>82560</c:v>
                </c:pt>
                <c:pt idx="1030">
                  <c:v>82640</c:v>
                </c:pt>
                <c:pt idx="1031">
                  <c:v>82720</c:v>
                </c:pt>
                <c:pt idx="1032">
                  <c:v>82800</c:v>
                </c:pt>
                <c:pt idx="1033">
                  <c:v>82880</c:v>
                </c:pt>
                <c:pt idx="1034">
                  <c:v>82960</c:v>
                </c:pt>
                <c:pt idx="1035">
                  <c:v>83040</c:v>
                </c:pt>
                <c:pt idx="1036">
                  <c:v>83120</c:v>
                </c:pt>
                <c:pt idx="1037">
                  <c:v>83200</c:v>
                </c:pt>
                <c:pt idx="1038">
                  <c:v>83280</c:v>
                </c:pt>
                <c:pt idx="1039">
                  <c:v>83360</c:v>
                </c:pt>
                <c:pt idx="1040">
                  <c:v>83440</c:v>
                </c:pt>
                <c:pt idx="1041">
                  <c:v>83520</c:v>
                </c:pt>
                <c:pt idx="1042">
                  <c:v>83600</c:v>
                </c:pt>
                <c:pt idx="1043">
                  <c:v>83680</c:v>
                </c:pt>
                <c:pt idx="1044">
                  <c:v>83760</c:v>
                </c:pt>
                <c:pt idx="1045">
                  <c:v>83840</c:v>
                </c:pt>
                <c:pt idx="1046">
                  <c:v>83920</c:v>
                </c:pt>
                <c:pt idx="1047">
                  <c:v>84000</c:v>
                </c:pt>
                <c:pt idx="1048">
                  <c:v>84080</c:v>
                </c:pt>
                <c:pt idx="1049">
                  <c:v>84160</c:v>
                </c:pt>
                <c:pt idx="1050">
                  <c:v>84240</c:v>
                </c:pt>
                <c:pt idx="1051">
                  <c:v>84320</c:v>
                </c:pt>
                <c:pt idx="1052">
                  <c:v>84400</c:v>
                </c:pt>
                <c:pt idx="1053">
                  <c:v>84480</c:v>
                </c:pt>
                <c:pt idx="1054">
                  <c:v>84560</c:v>
                </c:pt>
                <c:pt idx="1055">
                  <c:v>84640</c:v>
                </c:pt>
                <c:pt idx="1056">
                  <c:v>84720</c:v>
                </c:pt>
                <c:pt idx="1057">
                  <c:v>84800</c:v>
                </c:pt>
                <c:pt idx="1058">
                  <c:v>84880</c:v>
                </c:pt>
                <c:pt idx="1059">
                  <c:v>84960</c:v>
                </c:pt>
                <c:pt idx="1060">
                  <c:v>85040</c:v>
                </c:pt>
                <c:pt idx="1061">
                  <c:v>85120</c:v>
                </c:pt>
                <c:pt idx="1062">
                  <c:v>85200</c:v>
                </c:pt>
                <c:pt idx="1063">
                  <c:v>85280</c:v>
                </c:pt>
                <c:pt idx="1064">
                  <c:v>85360</c:v>
                </c:pt>
                <c:pt idx="1065">
                  <c:v>85440</c:v>
                </c:pt>
                <c:pt idx="1066">
                  <c:v>85520</c:v>
                </c:pt>
                <c:pt idx="1067">
                  <c:v>85600</c:v>
                </c:pt>
                <c:pt idx="1068">
                  <c:v>85680</c:v>
                </c:pt>
                <c:pt idx="1069">
                  <c:v>85760</c:v>
                </c:pt>
                <c:pt idx="1070">
                  <c:v>85840</c:v>
                </c:pt>
                <c:pt idx="1071">
                  <c:v>85920</c:v>
                </c:pt>
                <c:pt idx="1072">
                  <c:v>86000</c:v>
                </c:pt>
                <c:pt idx="1073">
                  <c:v>86080</c:v>
                </c:pt>
                <c:pt idx="1074">
                  <c:v>86160</c:v>
                </c:pt>
                <c:pt idx="1075">
                  <c:v>86240</c:v>
                </c:pt>
                <c:pt idx="1076">
                  <c:v>86320</c:v>
                </c:pt>
                <c:pt idx="1077">
                  <c:v>86400</c:v>
                </c:pt>
                <c:pt idx="1078">
                  <c:v>86480</c:v>
                </c:pt>
                <c:pt idx="1079">
                  <c:v>86560</c:v>
                </c:pt>
                <c:pt idx="1080">
                  <c:v>86640</c:v>
                </c:pt>
                <c:pt idx="1081">
                  <c:v>86720</c:v>
                </c:pt>
                <c:pt idx="1082">
                  <c:v>86800</c:v>
                </c:pt>
                <c:pt idx="1083">
                  <c:v>86880</c:v>
                </c:pt>
                <c:pt idx="1084">
                  <c:v>86960</c:v>
                </c:pt>
                <c:pt idx="1085">
                  <c:v>87040</c:v>
                </c:pt>
                <c:pt idx="1086">
                  <c:v>87120</c:v>
                </c:pt>
                <c:pt idx="1087">
                  <c:v>87200</c:v>
                </c:pt>
                <c:pt idx="1088">
                  <c:v>87280</c:v>
                </c:pt>
                <c:pt idx="1089">
                  <c:v>87360</c:v>
                </c:pt>
                <c:pt idx="1090">
                  <c:v>87440</c:v>
                </c:pt>
                <c:pt idx="1091">
                  <c:v>87520</c:v>
                </c:pt>
                <c:pt idx="1092">
                  <c:v>87600</c:v>
                </c:pt>
                <c:pt idx="1093">
                  <c:v>87680</c:v>
                </c:pt>
                <c:pt idx="1094">
                  <c:v>87760</c:v>
                </c:pt>
                <c:pt idx="1095">
                  <c:v>87840</c:v>
                </c:pt>
                <c:pt idx="1096">
                  <c:v>87920</c:v>
                </c:pt>
                <c:pt idx="1097">
                  <c:v>88000</c:v>
                </c:pt>
                <c:pt idx="1098">
                  <c:v>88080</c:v>
                </c:pt>
                <c:pt idx="1099">
                  <c:v>88160</c:v>
                </c:pt>
                <c:pt idx="1100">
                  <c:v>88240</c:v>
                </c:pt>
                <c:pt idx="1101">
                  <c:v>88320</c:v>
                </c:pt>
                <c:pt idx="1102">
                  <c:v>88400</c:v>
                </c:pt>
                <c:pt idx="1103">
                  <c:v>88480</c:v>
                </c:pt>
                <c:pt idx="1104">
                  <c:v>88560</c:v>
                </c:pt>
                <c:pt idx="1105">
                  <c:v>88640</c:v>
                </c:pt>
                <c:pt idx="1106">
                  <c:v>88720</c:v>
                </c:pt>
                <c:pt idx="1107">
                  <c:v>88800</c:v>
                </c:pt>
                <c:pt idx="1108">
                  <c:v>88880</c:v>
                </c:pt>
                <c:pt idx="1109">
                  <c:v>88960</c:v>
                </c:pt>
                <c:pt idx="1110">
                  <c:v>89040</c:v>
                </c:pt>
                <c:pt idx="1111">
                  <c:v>89120</c:v>
                </c:pt>
                <c:pt idx="1112">
                  <c:v>89200</c:v>
                </c:pt>
                <c:pt idx="1113">
                  <c:v>89280</c:v>
                </c:pt>
                <c:pt idx="1114">
                  <c:v>89360</c:v>
                </c:pt>
                <c:pt idx="1115">
                  <c:v>89440</c:v>
                </c:pt>
                <c:pt idx="1116">
                  <c:v>89520</c:v>
                </c:pt>
                <c:pt idx="1117">
                  <c:v>89600</c:v>
                </c:pt>
                <c:pt idx="1118">
                  <c:v>89680</c:v>
                </c:pt>
                <c:pt idx="1119">
                  <c:v>89760</c:v>
                </c:pt>
                <c:pt idx="1120">
                  <c:v>89840</c:v>
                </c:pt>
                <c:pt idx="1121">
                  <c:v>89920</c:v>
                </c:pt>
                <c:pt idx="1122">
                  <c:v>90000</c:v>
                </c:pt>
                <c:pt idx="1123">
                  <c:v>90080</c:v>
                </c:pt>
                <c:pt idx="1124">
                  <c:v>90160</c:v>
                </c:pt>
                <c:pt idx="1125">
                  <c:v>90240</c:v>
                </c:pt>
                <c:pt idx="1126">
                  <c:v>90320</c:v>
                </c:pt>
                <c:pt idx="1127">
                  <c:v>90400</c:v>
                </c:pt>
                <c:pt idx="1128">
                  <c:v>90480</c:v>
                </c:pt>
                <c:pt idx="1129">
                  <c:v>90560</c:v>
                </c:pt>
                <c:pt idx="1130">
                  <c:v>90640</c:v>
                </c:pt>
                <c:pt idx="1131">
                  <c:v>90720</c:v>
                </c:pt>
                <c:pt idx="1132">
                  <c:v>90800</c:v>
                </c:pt>
                <c:pt idx="1133">
                  <c:v>90880</c:v>
                </c:pt>
                <c:pt idx="1134">
                  <c:v>90960</c:v>
                </c:pt>
                <c:pt idx="1135">
                  <c:v>91040</c:v>
                </c:pt>
                <c:pt idx="1136">
                  <c:v>91120</c:v>
                </c:pt>
                <c:pt idx="1137">
                  <c:v>91200</c:v>
                </c:pt>
                <c:pt idx="1138">
                  <c:v>91280</c:v>
                </c:pt>
                <c:pt idx="1139">
                  <c:v>91360</c:v>
                </c:pt>
                <c:pt idx="1140">
                  <c:v>91440</c:v>
                </c:pt>
                <c:pt idx="1141">
                  <c:v>91520</c:v>
                </c:pt>
                <c:pt idx="1142">
                  <c:v>91600</c:v>
                </c:pt>
                <c:pt idx="1143">
                  <c:v>91680</c:v>
                </c:pt>
                <c:pt idx="1144">
                  <c:v>91760</c:v>
                </c:pt>
                <c:pt idx="1145">
                  <c:v>91840</c:v>
                </c:pt>
                <c:pt idx="1146">
                  <c:v>91920</c:v>
                </c:pt>
                <c:pt idx="1147">
                  <c:v>92000</c:v>
                </c:pt>
                <c:pt idx="1148">
                  <c:v>92080</c:v>
                </c:pt>
                <c:pt idx="1149">
                  <c:v>92160</c:v>
                </c:pt>
                <c:pt idx="1150">
                  <c:v>92240</c:v>
                </c:pt>
                <c:pt idx="1151">
                  <c:v>92320</c:v>
                </c:pt>
                <c:pt idx="1152">
                  <c:v>92400</c:v>
                </c:pt>
                <c:pt idx="1153">
                  <c:v>92480</c:v>
                </c:pt>
                <c:pt idx="1154">
                  <c:v>92560</c:v>
                </c:pt>
                <c:pt idx="1155">
                  <c:v>92640</c:v>
                </c:pt>
                <c:pt idx="1156">
                  <c:v>92720</c:v>
                </c:pt>
                <c:pt idx="1157">
                  <c:v>92800</c:v>
                </c:pt>
                <c:pt idx="1158">
                  <c:v>92880</c:v>
                </c:pt>
                <c:pt idx="1159">
                  <c:v>92960</c:v>
                </c:pt>
                <c:pt idx="1160">
                  <c:v>93040</c:v>
                </c:pt>
                <c:pt idx="1161">
                  <c:v>93120</c:v>
                </c:pt>
                <c:pt idx="1162">
                  <c:v>93200</c:v>
                </c:pt>
                <c:pt idx="1163">
                  <c:v>93280</c:v>
                </c:pt>
                <c:pt idx="1164">
                  <c:v>93360</c:v>
                </c:pt>
                <c:pt idx="1165">
                  <c:v>93440</c:v>
                </c:pt>
                <c:pt idx="1166">
                  <c:v>93520</c:v>
                </c:pt>
                <c:pt idx="1167">
                  <c:v>93600</c:v>
                </c:pt>
                <c:pt idx="1168">
                  <c:v>93680</c:v>
                </c:pt>
                <c:pt idx="1169">
                  <c:v>93760</c:v>
                </c:pt>
                <c:pt idx="1170">
                  <c:v>93840</c:v>
                </c:pt>
                <c:pt idx="1171">
                  <c:v>93920</c:v>
                </c:pt>
                <c:pt idx="1172">
                  <c:v>94000</c:v>
                </c:pt>
                <c:pt idx="1173">
                  <c:v>94080</c:v>
                </c:pt>
                <c:pt idx="1174">
                  <c:v>94160</c:v>
                </c:pt>
                <c:pt idx="1175">
                  <c:v>94240</c:v>
                </c:pt>
                <c:pt idx="1176">
                  <c:v>94320</c:v>
                </c:pt>
                <c:pt idx="1177">
                  <c:v>94400</c:v>
                </c:pt>
                <c:pt idx="1178">
                  <c:v>94480</c:v>
                </c:pt>
                <c:pt idx="1179">
                  <c:v>94560</c:v>
                </c:pt>
                <c:pt idx="1180">
                  <c:v>94640</c:v>
                </c:pt>
                <c:pt idx="1181">
                  <c:v>94720</c:v>
                </c:pt>
                <c:pt idx="1182">
                  <c:v>94800</c:v>
                </c:pt>
                <c:pt idx="1183">
                  <c:v>94880</c:v>
                </c:pt>
                <c:pt idx="1184">
                  <c:v>94960</c:v>
                </c:pt>
                <c:pt idx="1185">
                  <c:v>95040</c:v>
                </c:pt>
                <c:pt idx="1186">
                  <c:v>95120</c:v>
                </c:pt>
                <c:pt idx="1187">
                  <c:v>95200</c:v>
                </c:pt>
                <c:pt idx="1188">
                  <c:v>95280</c:v>
                </c:pt>
                <c:pt idx="1189">
                  <c:v>95360</c:v>
                </c:pt>
                <c:pt idx="1190">
                  <c:v>95440</c:v>
                </c:pt>
                <c:pt idx="1191">
                  <c:v>95520</c:v>
                </c:pt>
                <c:pt idx="1192">
                  <c:v>95600</c:v>
                </c:pt>
                <c:pt idx="1193">
                  <c:v>95680</c:v>
                </c:pt>
                <c:pt idx="1194">
                  <c:v>95760</c:v>
                </c:pt>
                <c:pt idx="1195">
                  <c:v>95840</c:v>
                </c:pt>
                <c:pt idx="1196">
                  <c:v>95920</c:v>
                </c:pt>
                <c:pt idx="1197">
                  <c:v>96000</c:v>
                </c:pt>
                <c:pt idx="1198">
                  <c:v>96080</c:v>
                </c:pt>
                <c:pt idx="1199">
                  <c:v>96160</c:v>
                </c:pt>
                <c:pt idx="1200">
                  <c:v>96240</c:v>
                </c:pt>
                <c:pt idx="1201">
                  <c:v>96320</c:v>
                </c:pt>
                <c:pt idx="1202">
                  <c:v>96400</c:v>
                </c:pt>
                <c:pt idx="1203">
                  <c:v>96480</c:v>
                </c:pt>
                <c:pt idx="1204">
                  <c:v>96560</c:v>
                </c:pt>
                <c:pt idx="1205">
                  <c:v>96640</c:v>
                </c:pt>
                <c:pt idx="1206">
                  <c:v>96720</c:v>
                </c:pt>
                <c:pt idx="1207">
                  <c:v>96800</c:v>
                </c:pt>
                <c:pt idx="1208">
                  <c:v>96880</c:v>
                </c:pt>
                <c:pt idx="1209">
                  <c:v>96960</c:v>
                </c:pt>
                <c:pt idx="1210">
                  <c:v>97040</c:v>
                </c:pt>
                <c:pt idx="1211">
                  <c:v>97120</c:v>
                </c:pt>
                <c:pt idx="1212">
                  <c:v>97200</c:v>
                </c:pt>
                <c:pt idx="1213">
                  <c:v>97280</c:v>
                </c:pt>
                <c:pt idx="1214">
                  <c:v>97360</c:v>
                </c:pt>
                <c:pt idx="1215">
                  <c:v>97440</c:v>
                </c:pt>
                <c:pt idx="1216">
                  <c:v>97520</c:v>
                </c:pt>
                <c:pt idx="1217">
                  <c:v>97600</c:v>
                </c:pt>
                <c:pt idx="1218">
                  <c:v>97680</c:v>
                </c:pt>
                <c:pt idx="1219">
                  <c:v>97760</c:v>
                </c:pt>
                <c:pt idx="1220">
                  <c:v>97840</c:v>
                </c:pt>
                <c:pt idx="1221">
                  <c:v>97920</c:v>
                </c:pt>
                <c:pt idx="1222">
                  <c:v>98000</c:v>
                </c:pt>
                <c:pt idx="1223">
                  <c:v>98080</c:v>
                </c:pt>
                <c:pt idx="1224">
                  <c:v>98160</c:v>
                </c:pt>
                <c:pt idx="1225">
                  <c:v>98240</c:v>
                </c:pt>
                <c:pt idx="1226">
                  <c:v>98320</c:v>
                </c:pt>
                <c:pt idx="1227">
                  <c:v>98400</c:v>
                </c:pt>
                <c:pt idx="1228">
                  <c:v>98480</c:v>
                </c:pt>
                <c:pt idx="1229">
                  <c:v>98560</c:v>
                </c:pt>
                <c:pt idx="1230">
                  <c:v>98640</c:v>
                </c:pt>
                <c:pt idx="1231">
                  <c:v>98720</c:v>
                </c:pt>
                <c:pt idx="1232">
                  <c:v>98800</c:v>
                </c:pt>
                <c:pt idx="1233">
                  <c:v>98880</c:v>
                </c:pt>
                <c:pt idx="1234">
                  <c:v>98960</c:v>
                </c:pt>
                <c:pt idx="1235">
                  <c:v>99040</c:v>
                </c:pt>
                <c:pt idx="1236">
                  <c:v>99120</c:v>
                </c:pt>
                <c:pt idx="1237">
                  <c:v>99200</c:v>
                </c:pt>
                <c:pt idx="1238">
                  <c:v>99280</c:v>
                </c:pt>
                <c:pt idx="1239">
                  <c:v>99360</c:v>
                </c:pt>
                <c:pt idx="1240">
                  <c:v>99440</c:v>
                </c:pt>
                <c:pt idx="1241">
                  <c:v>99520</c:v>
                </c:pt>
                <c:pt idx="1242">
                  <c:v>99600</c:v>
                </c:pt>
                <c:pt idx="1243">
                  <c:v>99680</c:v>
                </c:pt>
                <c:pt idx="1244">
                  <c:v>99760</c:v>
                </c:pt>
                <c:pt idx="1245">
                  <c:v>99840</c:v>
                </c:pt>
                <c:pt idx="1246">
                  <c:v>99920</c:v>
                </c:pt>
                <c:pt idx="1247">
                  <c:v>100000</c:v>
                </c:pt>
              </c:numCache>
            </c:numRef>
          </c:xVal>
          <c:yVal>
            <c:numRef>
              <c:f>Sheet1!$J$2:$J$1249</c:f>
              <c:numCache>
                <c:formatCode>General</c:formatCode>
                <c:ptCount val="1248"/>
                <c:pt idx="0">
                  <c:v>9.6010101058266386</c:v>
                </c:pt>
                <c:pt idx="1">
                  <c:v>12.485960321426392</c:v>
                </c:pt>
                <c:pt idx="2">
                  <c:v>14.654012088775636</c:v>
                </c:pt>
                <c:pt idx="3">
                  <c:v>15.922219429016113</c:v>
                </c:pt>
                <c:pt idx="4">
                  <c:v>16.850317535400389</c:v>
                </c:pt>
                <c:pt idx="5">
                  <c:v>17.652496137619018</c:v>
                </c:pt>
                <c:pt idx="6">
                  <c:v>18.194163846969605</c:v>
                </c:pt>
                <c:pt idx="7">
                  <c:v>18.806209640502928</c:v>
                </c:pt>
                <c:pt idx="8">
                  <c:v>19.349823961257936</c:v>
                </c:pt>
                <c:pt idx="9">
                  <c:v>19.706037282943726</c:v>
                </c:pt>
                <c:pt idx="10">
                  <c:v>20.047921714782714</c:v>
                </c:pt>
                <c:pt idx="11">
                  <c:v>20.282845582962036</c:v>
                </c:pt>
                <c:pt idx="12">
                  <c:v>20.504470615386964</c:v>
                </c:pt>
                <c:pt idx="13">
                  <c:v>20.732220764160157</c:v>
                </c:pt>
                <c:pt idx="14">
                  <c:v>20.889818439483644</c:v>
                </c:pt>
                <c:pt idx="15">
                  <c:v>21.02497438430786</c:v>
                </c:pt>
                <c:pt idx="16">
                  <c:v>21.102170944213867</c:v>
                </c:pt>
                <c:pt idx="17">
                  <c:v>21.166342220306397</c:v>
                </c:pt>
                <c:pt idx="18">
                  <c:v>21.281368865966797</c:v>
                </c:pt>
                <c:pt idx="19">
                  <c:v>21.469265747070313</c:v>
                </c:pt>
                <c:pt idx="20">
                  <c:v>21.625690097808839</c:v>
                </c:pt>
                <c:pt idx="21">
                  <c:v>21.734320392608641</c:v>
                </c:pt>
                <c:pt idx="22">
                  <c:v>21.843793373107911</c:v>
                </c:pt>
                <c:pt idx="23">
                  <c:v>21.928584499359133</c:v>
                </c:pt>
                <c:pt idx="24">
                  <c:v>21.985855407714844</c:v>
                </c:pt>
                <c:pt idx="25">
                  <c:v>22.072847805023194</c:v>
                </c:pt>
                <c:pt idx="26">
                  <c:v>22.244731121063232</c:v>
                </c:pt>
                <c:pt idx="27">
                  <c:v>22.438201599121093</c:v>
                </c:pt>
                <c:pt idx="28">
                  <c:v>22.631019325256347</c:v>
                </c:pt>
                <c:pt idx="29">
                  <c:v>22.775858459472655</c:v>
                </c:pt>
                <c:pt idx="30">
                  <c:v>22.904140529632567</c:v>
                </c:pt>
                <c:pt idx="31">
                  <c:v>23.023271026611329</c:v>
                </c:pt>
                <c:pt idx="32">
                  <c:v>23.214005756378175</c:v>
                </c:pt>
                <c:pt idx="33">
                  <c:v>23.344097537994386</c:v>
                </c:pt>
                <c:pt idx="34">
                  <c:v>23.534395961761476</c:v>
                </c:pt>
                <c:pt idx="35">
                  <c:v>23.727492904663087</c:v>
                </c:pt>
                <c:pt idx="36">
                  <c:v>23.854265460968019</c:v>
                </c:pt>
                <c:pt idx="37">
                  <c:v>24.011670360565187</c:v>
                </c:pt>
                <c:pt idx="38">
                  <c:v>24.14490322113037</c:v>
                </c:pt>
                <c:pt idx="39">
                  <c:v>24.271470718383789</c:v>
                </c:pt>
                <c:pt idx="40">
                  <c:v>24.379024715423583</c:v>
                </c:pt>
                <c:pt idx="41">
                  <c:v>24.516000003814696</c:v>
                </c:pt>
                <c:pt idx="42">
                  <c:v>24.634400005340577</c:v>
                </c:pt>
                <c:pt idx="43">
                  <c:v>24.745499973297118</c:v>
                </c:pt>
                <c:pt idx="44">
                  <c:v>24.8642000579834</c:v>
                </c:pt>
                <c:pt idx="45">
                  <c:v>24.971599979400636</c:v>
                </c:pt>
                <c:pt idx="46">
                  <c:v>25.09200002670288</c:v>
                </c:pt>
                <c:pt idx="47">
                  <c:v>25.175700016021729</c:v>
                </c:pt>
                <c:pt idx="48">
                  <c:v>25.330499763488771</c:v>
                </c:pt>
                <c:pt idx="49">
                  <c:v>25.481300067901611</c:v>
                </c:pt>
                <c:pt idx="50">
                  <c:v>25.594700031280517</c:v>
                </c:pt>
                <c:pt idx="51">
                  <c:v>25.740599975585937</c:v>
                </c:pt>
                <c:pt idx="52">
                  <c:v>25.893600044250487</c:v>
                </c:pt>
                <c:pt idx="53">
                  <c:v>26.029000015258788</c:v>
                </c:pt>
                <c:pt idx="54">
                  <c:v>26.152200012207032</c:v>
                </c:pt>
                <c:pt idx="55">
                  <c:v>26.254599990844728</c:v>
                </c:pt>
                <c:pt idx="56">
                  <c:v>26.424400005340576</c:v>
                </c:pt>
                <c:pt idx="57">
                  <c:v>26.564299945831298</c:v>
                </c:pt>
                <c:pt idx="58">
                  <c:v>26.691300010681154</c:v>
                </c:pt>
                <c:pt idx="59">
                  <c:v>26.869800052642823</c:v>
                </c:pt>
                <c:pt idx="60">
                  <c:v>27.035200004577636</c:v>
                </c:pt>
                <c:pt idx="61">
                  <c:v>27.197899951934815</c:v>
                </c:pt>
                <c:pt idx="62">
                  <c:v>27.29180004119873</c:v>
                </c:pt>
                <c:pt idx="63">
                  <c:v>27.458400058746342</c:v>
                </c:pt>
                <c:pt idx="64">
                  <c:v>27.721600017547608</c:v>
                </c:pt>
                <c:pt idx="65">
                  <c:v>27.841600017547606</c:v>
                </c:pt>
                <c:pt idx="66">
                  <c:v>27.965699844360351</c:v>
                </c:pt>
                <c:pt idx="67">
                  <c:v>28.188000011444093</c:v>
                </c:pt>
                <c:pt idx="68">
                  <c:v>28.279899978637694</c:v>
                </c:pt>
                <c:pt idx="69">
                  <c:v>28.462200012207031</c:v>
                </c:pt>
                <c:pt idx="70">
                  <c:v>28.599400043487549</c:v>
                </c:pt>
                <c:pt idx="71">
                  <c:v>28.836499958038331</c:v>
                </c:pt>
                <c:pt idx="72">
                  <c:v>29.008400001525878</c:v>
                </c:pt>
                <c:pt idx="73">
                  <c:v>29.221300010681151</c:v>
                </c:pt>
                <c:pt idx="74">
                  <c:v>29.403799953460695</c:v>
                </c:pt>
                <c:pt idx="75">
                  <c:v>29.642899990081787</c:v>
                </c:pt>
                <c:pt idx="76">
                  <c:v>29.861999988555908</c:v>
                </c:pt>
                <c:pt idx="77">
                  <c:v>30.113999977111817</c:v>
                </c:pt>
                <c:pt idx="78">
                  <c:v>30.387800006866456</c:v>
                </c:pt>
                <c:pt idx="79">
                  <c:v>30.682299861907961</c:v>
                </c:pt>
                <c:pt idx="80">
                  <c:v>30.878599987030029</c:v>
                </c:pt>
                <c:pt idx="81">
                  <c:v>31.044699935913087</c:v>
                </c:pt>
                <c:pt idx="82">
                  <c:v>31.230499954223632</c:v>
                </c:pt>
                <c:pt idx="83">
                  <c:v>31.369600009918212</c:v>
                </c:pt>
                <c:pt idx="84">
                  <c:v>31.521999969482422</c:v>
                </c:pt>
                <c:pt idx="85">
                  <c:v>31.695599956512453</c:v>
                </c:pt>
                <c:pt idx="86">
                  <c:v>31.923999977111816</c:v>
                </c:pt>
                <c:pt idx="87">
                  <c:v>32.230599975585939</c:v>
                </c:pt>
                <c:pt idx="88">
                  <c:v>32.5268999671936</c:v>
                </c:pt>
                <c:pt idx="89">
                  <c:v>32.729600048065187</c:v>
                </c:pt>
                <c:pt idx="90">
                  <c:v>33.082399978637696</c:v>
                </c:pt>
                <c:pt idx="91">
                  <c:v>33.325800056457517</c:v>
                </c:pt>
                <c:pt idx="92">
                  <c:v>33.622200069427493</c:v>
                </c:pt>
                <c:pt idx="93">
                  <c:v>33.920500106811524</c:v>
                </c:pt>
                <c:pt idx="94">
                  <c:v>34.191000041961672</c:v>
                </c:pt>
                <c:pt idx="95">
                  <c:v>34.506400012969969</c:v>
                </c:pt>
                <c:pt idx="96">
                  <c:v>34.822300033569334</c:v>
                </c:pt>
                <c:pt idx="97">
                  <c:v>35.170199985504148</c:v>
                </c:pt>
                <c:pt idx="98">
                  <c:v>35.505600185394286</c:v>
                </c:pt>
                <c:pt idx="99">
                  <c:v>35.770600128173825</c:v>
                </c:pt>
                <c:pt idx="100">
                  <c:v>36.016900081634525</c:v>
                </c:pt>
                <c:pt idx="101">
                  <c:v>36.273999977111814</c:v>
                </c:pt>
                <c:pt idx="102">
                  <c:v>36.549500102996824</c:v>
                </c:pt>
                <c:pt idx="103">
                  <c:v>36.842800045013426</c:v>
                </c:pt>
                <c:pt idx="104">
                  <c:v>37.171700229644777</c:v>
                </c:pt>
                <c:pt idx="105">
                  <c:v>37.525200138092039</c:v>
                </c:pt>
                <c:pt idx="106">
                  <c:v>37.850200061798098</c:v>
                </c:pt>
                <c:pt idx="107">
                  <c:v>38.17140007019043</c:v>
                </c:pt>
                <c:pt idx="108">
                  <c:v>38.528299942016602</c:v>
                </c:pt>
                <c:pt idx="109">
                  <c:v>38.76230001449585</c:v>
                </c:pt>
                <c:pt idx="110">
                  <c:v>39.067800045013428</c:v>
                </c:pt>
                <c:pt idx="111">
                  <c:v>39.514499988555912</c:v>
                </c:pt>
                <c:pt idx="112">
                  <c:v>39.933100185394288</c:v>
                </c:pt>
                <c:pt idx="113">
                  <c:v>40.322400283813479</c:v>
                </c:pt>
                <c:pt idx="114">
                  <c:v>40.620700054168701</c:v>
                </c:pt>
                <c:pt idx="115">
                  <c:v>40.946299972534177</c:v>
                </c:pt>
                <c:pt idx="116">
                  <c:v>41.324600124359129</c:v>
                </c:pt>
                <c:pt idx="117">
                  <c:v>41.643799991607665</c:v>
                </c:pt>
                <c:pt idx="118">
                  <c:v>41.99920000076294</c:v>
                </c:pt>
                <c:pt idx="119">
                  <c:v>42.293000049591065</c:v>
                </c:pt>
                <c:pt idx="120">
                  <c:v>42.703999977111813</c:v>
                </c:pt>
                <c:pt idx="121">
                  <c:v>43.06039993286133</c:v>
                </c:pt>
                <c:pt idx="122">
                  <c:v>43.438999996185302</c:v>
                </c:pt>
                <c:pt idx="123">
                  <c:v>43.794200019836424</c:v>
                </c:pt>
                <c:pt idx="124">
                  <c:v>44.148400211334227</c:v>
                </c:pt>
                <c:pt idx="125">
                  <c:v>44.597700119018555</c:v>
                </c:pt>
                <c:pt idx="126">
                  <c:v>44.926300048828125</c:v>
                </c:pt>
                <c:pt idx="127">
                  <c:v>45.294200038909914</c:v>
                </c:pt>
                <c:pt idx="128">
                  <c:v>45.708900127410885</c:v>
                </c:pt>
                <c:pt idx="129">
                  <c:v>46.088599948883058</c:v>
                </c:pt>
                <c:pt idx="130">
                  <c:v>46.466700077056885</c:v>
                </c:pt>
                <c:pt idx="131">
                  <c:v>46.742599945068356</c:v>
                </c:pt>
                <c:pt idx="132">
                  <c:v>47.112100028991698</c:v>
                </c:pt>
                <c:pt idx="133">
                  <c:v>47.450100059509275</c:v>
                </c:pt>
                <c:pt idx="134">
                  <c:v>47.956699981689454</c:v>
                </c:pt>
                <c:pt idx="135">
                  <c:v>48.419399909973144</c:v>
                </c:pt>
                <c:pt idx="136">
                  <c:v>48.740700035095216</c:v>
                </c:pt>
                <c:pt idx="137">
                  <c:v>49.175099983215333</c:v>
                </c:pt>
                <c:pt idx="138">
                  <c:v>49.454600028991699</c:v>
                </c:pt>
                <c:pt idx="139">
                  <c:v>49.862499999999997</c:v>
                </c:pt>
                <c:pt idx="140">
                  <c:v>50.293399810791016</c:v>
                </c:pt>
                <c:pt idx="141">
                  <c:v>50.695700035095214</c:v>
                </c:pt>
                <c:pt idx="142">
                  <c:v>51.141199989318849</c:v>
                </c:pt>
                <c:pt idx="143">
                  <c:v>51.56850002288818</c:v>
                </c:pt>
                <c:pt idx="144">
                  <c:v>51.886300125122069</c:v>
                </c:pt>
                <c:pt idx="145">
                  <c:v>52.389200096130374</c:v>
                </c:pt>
                <c:pt idx="146">
                  <c:v>52.802200050354003</c:v>
                </c:pt>
                <c:pt idx="147">
                  <c:v>53.254700126647947</c:v>
                </c:pt>
                <c:pt idx="148">
                  <c:v>53.710800209045409</c:v>
                </c:pt>
                <c:pt idx="149">
                  <c:v>54.180500106811522</c:v>
                </c:pt>
                <c:pt idx="150">
                  <c:v>54.738199996948239</c:v>
                </c:pt>
                <c:pt idx="151">
                  <c:v>55.241499938964843</c:v>
                </c:pt>
                <c:pt idx="152">
                  <c:v>55.508599891662598</c:v>
                </c:pt>
                <c:pt idx="153">
                  <c:v>55.933400039672854</c:v>
                </c:pt>
                <c:pt idx="154">
                  <c:v>56.271200180053711</c:v>
                </c:pt>
                <c:pt idx="155">
                  <c:v>56.630300178527833</c:v>
                </c:pt>
                <c:pt idx="156">
                  <c:v>57.057400131225585</c:v>
                </c:pt>
                <c:pt idx="157">
                  <c:v>57.411300201416019</c:v>
                </c:pt>
                <c:pt idx="158">
                  <c:v>57.89770008087158</c:v>
                </c:pt>
                <c:pt idx="159">
                  <c:v>58.291399688720702</c:v>
                </c:pt>
                <c:pt idx="160">
                  <c:v>58.730999870300295</c:v>
                </c:pt>
                <c:pt idx="161">
                  <c:v>59.109899864196777</c:v>
                </c:pt>
                <c:pt idx="162">
                  <c:v>59.691399841308595</c:v>
                </c:pt>
                <c:pt idx="163">
                  <c:v>60.084300079345702</c:v>
                </c:pt>
                <c:pt idx="164">
                  <c:v>60.525800094604492</c:v>
                </c:pt>
                <c:pt idx="165">
                  <c:v>60.875799980163578</c:v>
                </c:pt>
                <c:pt idx="166">
                  <c:v>61.330100212097165</c:v>
                </c:pt>
                <c:pt idx="167">
                  <c:v>61.767300186157229</c:v>
                </c:pt>
                <c:pt idx="168">
                  <c:v>62.168000106811526</c:v>
                </c:pt>
                <c:pt idx="169">
                  <c:v>62.619900398254394</c:v>
                </c:pt>
                <c:pt idx="170">
                  <c:v>63.214600028991697</c:v>
                </c:pt>
                <c:pt idx="171">
                  <c:v>63.699100456237794</c:v>
                </c:pt>
                <c:pt idx="172">
                  <c:v>64.203399963378899</c:v>
                </c:pt>
                <c:pt idx="173">
                  <c:v>64.758400001525885</c:v>
                </c:pt>
                <c:pt idx="174">
                  <c:v>65.166999969482418</c:v>
                </c:pt>
                <c:pt idx="175">
                  <c:v>65.609100151062009</c:v>
                </c:pt>
                <c:pt idx="176">
                  <c:v>66.033199996948241</c:v>
                </c:pt>
                <c:pt idx="177">
                  <c:v>66.399099845886226</c:v>
                </c:pt>
                <c:pt idx="178">
                  <c:v>66.731199913024909</c:v>
                </c:pt>
                <c:pt idx="179">
                  <c:v>67.116899909973142</c:v>
                </c:pt>
                <c:pt idx="180">
                  <c:v>67.461499710083004</c:v>
                </c:pt>
                <c:pt idx="181">
                  <c:v>67.840599937438967</c:v>
                </c:pt>
                <c:pt idx="182">
                  <c:v>68.224799842834472</c:v>
                </c:pt>
                <c:pt idx="183">
                  <c:v>68.597899856567381</c:v>
                </c:pt>
                <c:pt idx="184">
                  <c:v>69.022499961853029</c:v>
                </c:pt>
                <c:pt idx="185">
                  <c:v>69.495600051879876</c:v>
                </c:pt>
                <c:pt idx="186">
                  <c:v>69.8838000869751</c:v>
                </c:pt>
                <c:pt idx="187">
                  <c:v>70.365899848937985</c:v>
                </c:pt>
                <c:pt idx="188">
                  <c:v>70.822899894714354</c:v>
                </c:pt>
                <c:pt idx="189">
                  <c:v>71.150499801635746</c:v>
                </c:pt>
                <c:pt idx="190">
                  <c:v>71.688199920654299</c:v>
                </c:pt>
                <c:pt idx="191">
                  <c:v>72.020200080871575</c:v>
                </c:pt>
                <c:pt idx="192">
                  <c:v>72.494099769592282</c:v>
                </c:pt>
                <c:pt idx="193">
                  <c:v>72.896100006103509</c:v>
                </c:pt>
                <c:pt idx="194">
                  <c:v>73.288599967956543</c:v>
                </c:pt>
                <c:pt idx="195">
                  <c:v>73.765400123596194</c:v>
                </c:pt>
                <c:pt idx="196">
                  <c:v>74.186399917602543</c:v>
                </c:pt>
                <c:pt idx="197">
                  <c:v>74.519299888610846</c:v>
                </c:pt>
                <c:pt idx="198">
                  <c:v>75.035399475097663</c:v>
                </c:pt>
                <c:pt idx="199">
                  <c:v>75.453499526977538</c:v>
                </c:pt>
                <c:pt idx="200">
                  <c:v>75.7630997467041</c:v>
                </c:pt>
                <c:pt idx="201">
                  <c:v>76.139100112915045</c:v>
                </c:pt>
                <c:pt idx="202">
                  <c:v>76.59219974517822</c:v>
                </c:pt>
                <c:pt idx="203">
                  <c:v>76.997999916076665</c:v>
                </c:pt>
                <c:pt idx="204">
                  <c:v>77.347699851989745</c:v>
                </c:pt>
                <c:pt idx="205">
                  <c:v>77.766699905395512</c:v>
                </c:pt>
                <c:pt idx="206">
                  <c:v>78.168600082397461</c:v>
                </c:pt>
                <c:pt idx="207">
                  <c:v>78.504299774169922</c:v>
                </c:pt>
                <c:pt idx="208">
                  <c:v>78.881200027465823</c:v>
                </c:pt>
                <c:pt idx="209">
                  <c:v>79.294100112915032</c:v>
                </c:pt>
                <c:pt idx="210">
                  <c:v>79.737100143432613</c:v>
                </c:pt>
                <c:pt idx="211">
                  <c:v>80.152100296020507</c:v>
                </c:pt>
                <c:pt idx="212">
                  <c:v>80.656500129699708</c:v>
                </c:pt>
                <c:pt idx="213">
                  <c:v>81.08239978790283</c:v>
                </c:pt>
                <c:pt idx="214">
                  <c:v>81.368400230407715</c:v>
                </c:pt>
                <c:pt idx="215">
                  <c:v>81.821200408935553</c:v>
                </c:pt>
                <c:pt idx="216">
                  <c:v>82.250200157165523</c:v>
                </c:pt>
                <c:pt idx="217">
                  <c:v>82.551200332641599</c:v>
                </c:pt>
                <c:pt idx="218">
                  <c:v>82.9509005355835</c:v>
                </c:pt>
                <c:pt idx="219">
                  <c:v>83.294500198364261</c:v>
                </c:pt>
                <c:pt idx="220">
                  <c:v>83.62460021972656</c:v>
                </c:pt>
                <c:pt idx="221">
                  <c:v>84.01189979553223</c:v>
                </c:pt>
                <c:pt idx="222">
                  <c:v>84.368899955749512</c:v>
                </c:pt>
                <c:pt idx="223">
                  <c:v>84.844000091552729</c:v>
                </c:pt>
                <c:pt idx="224">
                  <c:v>85.20110008239746</c:v>
                </c:pt>
                <c:pt idx="225">
                  <c:v>85.600100097656252</c:v>
                </c:pt>
                <c:pt idx="226">
                  <c:v>85.96089954376221</c:v>
                </c:pt>
                <c:pt idx="227">
                  <c:v>86.410799980163574</c:v>
                </c:pt>
                <c:pt idx="228">
                  <c:v>86.744400062561041</c:v>
                </c:pt>
                <c:pt idx="229">
                  <c:v>87.158899765014652</c:v>
                </c:pt>
                <c:pt idx="230">
                  <c:v>87.604500007629397</c:v>
                </c:pt>
                <c:pt idx="231">
                  <c:v>87.950800209045411</c:v>
                </c:pt>
                <c:pt idx="232">
                  <c:v>88.316300125122069</c:v>
                </c:pt>
                <c:pt idx="233">
                  <c:v>88.61350025177002</c:v>
                </c:pt>
                <c:pt idx="234">
                  <c:v>89.022899894714357</c:v>
                </c:pt>
                <c:pt idx="235">
                  <c:v>89.41160007476806</c:v>
                </c:pt>
                <c:pt idx="236">
                  <c:v>89.773799934387213</c:v>
                </c:pt>
                <c:pt idx="237">
                  <c:v>90.139899787902834</c:v>
                </c:pt>
                <c:pt idx="238">
                  <c:v>90.591600036621088</c:v>
                </c:pt>
                <c:pt idx="239">
                  <c:v>90.900599784851067</c:v>
                </c:pt>
                <c:pt idx="240">
                  <c:v>91.200699653625492</c:v>
                </c:pt>
                <c:pt idx="241">
                  <c:v>91.562799797058105</c:v>
                </c:pt>
                <c:pt idx="242">
                  <c:v>91.933000144958498</c:v>
                </c:pt>
                <c:pt idx="243">
                  <c:v>92.297400245666509</c:v>
                </c:pt>
                <c:pt idx="244">
                  <c:v>92.612099914550782</c:v>
                </c:pt>
                <c:pt idx="245">
                  <c:v>92.870499725341801</c:v>
                </c:pt>
                <c:pt idx="246">
                  <c:v>93.257699851989742</c:v>
                </c:pt>
                <c:pt idx="247">
                  <c:v>93.596700134277341</c:v>
                </c:pt>
                <c:pt idx="248">
                  <c:v>93.868900184631343</c:v>
                </c:pt>
                <c:pt idx="249">
                  <c:v>94.360300140380858</c:v>
                </c:pt>
                <c:pt idx="250">
                  <c:v>94.724600067138667</c:v>
                </c:pt>
                <c:pt idx="251">
                  <c:v>95.136900100708004</c:v>
                </c:pt>
                <c:pt idx="252">
                  <c:v>95.492099990844721</c:v>
                </c:pt>
                <c:pt idx="253">
                  <c:v>95.813700180053715</c:v>
                </c:pt>
                <c:pt idx="254">
                  <c:v>96.208999938964837</c:v>
                </c:pt>
                <c:pt idx="255">
                  <c:v>96.506399536132818</c:v>
                </c:pt>
                <c:pt idx="256">
                  <c:v>96.896299819946293</c:v>
                </c:pt>
                <c:pt idx="257">
                  <c:v>97.300899810791009</c:v>
                </c:pt>
                <c:pt idx="258">
                  <c:v>97.756599960327151</c:v>
                </c:pt>
                <c:pt idx="259">
                  <c:v>98.066500015258782</c:v>
                </c:pt>
                <c:pt idx="260">
                  <c:v>98.485999832153325</c:v>
                </c:pt>
                <c:pt idx="261">
                  <c:v>98.734499740600583</c:v>
                </c:pt>
                <c:pt idx="262">
                  <c:v>99.033699684143073</c:v>
                </c:pt>
                <c:pt idx="263">
                  <c:v>99.44739974975586</c:v>
                </c:pt>
                <c:pt idx="264">
                  <c:v>99.784400024414069</c:v>
                </c:pt>
                <c:pt idx="265">
                  <c:v>100.04240028381348</c:v>
                </c:pt>
                <c:pt idx="266">
                  <c:v>100.34869987487792</c:v>
                </c:pt>
                <c:pt idx="267">
                  <c:v>100.70159980773926</c:v>
                </c:pt>
                <c:pt idx="268">
                  <c:v>101.0507999420166</c:v>
                </c:pt>
                <c:pt idx="269">
                  <c:v>101.31100036621093</c:v>
                </c:pt>
                <c:pt idx="270">
                  <c:v>101.62180030822753</c:v>
                </c:pt>
                <c:pt idx="271">
                  <c:v>101.86600021362305</c:v>
                </c:pt>
                <c:pt idx="272">
                  <c:v>102.19360038757324</c:v>
                </c:pt>
                <c:pt idx="273">
                  <c:v>102.48160026550293</c:v>
                </c:pt>
                <c:pt idx="274">
                  <c:v>102.99599998474122</c:v>
                </c:pt>
                <c:pt idx="275">
                  <c:v>103.24680000305176</c:v>
                </c:pt>
                <c:pt idx="276">
                  <c:v>103.55869995117187</c:v>
                </c:pt>
                <c:pt idx="277">
                  <c:v>103.9149998474121</c:v>
                </c:pt>
                <c:pt idx="278">
                  <c:v>104.18710006713867</c:v>
                </c:pt>
                <c:pt idx="279">
                  <c:v>104.54920036315917</c:v>
                </c:pt>
                <c:pt idx="280">
                  <c:v>104.69630027770997</c:v>
                </c:pt>
                <c:pt idx="281">
                  <c:v>105.00770027160644</c:v>
                </c:pt>
                <c:pt idx="282">
                  <c:v>105.29949996948243</c:v>
                </c:pt>
                <c:pt idx="283">
                  <c:v>105.50800003051758</c:v>
                </c:pt>
                <c:pt idx="284">
                  <c:v>105.9057999420166</c:v>
                </c:pt>
                <c:pt idx="285">
                  <c:v>106.06839996337891</c:v>
                </c:pt>
                <c:pt idx="286">
                  <c:v>106.52610008239746</c:v>
                </c:pt>
                <c:pt idx="287">
                  <c:v>106.8134001159668</c:v>
                </c:pt>
                <c:pt idx="288">
                  <c:v>107.32950012207031</c:v>
                </c:pt>
                <c:pt idx="289">
                  <c:v>107.61500030517578</c:v>
                </c:pt>
                <c:pt idx="290">
                  <c:v>108.00139999389648</c:v>
                </c:pt>
                <c:pt idx="291">
                  <c:v>108.43280014038086</c:v>
                </c:pt>
                <c:pt idx="292">
                  <c:v>108.75690017700195</c:v>
                </c:pt>
                <c:pt idx="293">
                  <c:v>108.9474998474121</c:v>
                </c:pt>
                <c:pt idx="294">
                  <c:v>109.22209999084473</c:v>
                </c:pt>
                <c:pt idx="295">
                  <c:v>109.58870025634765</c:v>
                </c:pt>
                <c:pt idx="296">
                  <c:v>109.98999992370605</c:v>
                </c:pt>
                <c:pt idx="297">
                  <c:v>110.24030014038085</c:v>
                </c:pt>
                <c:pt idx="298">
                  <c:v>110.52810005187989</c:v>
                </c:pt>
                <c:pt idx="299">
                  <c:v>110.77359985351562</c:v>
                </c:pt>
                <c:pt idx="300">
                  <c:v>110.82960021972656</c:v>
                </c:pt>
                <c:pt idx="301">
                  <c:v>111.03980026245117</c:v>
                </c:pt>
                <c:pt idx="302">
                  <c:v>111.22949996948242</c:v>
                </c:pt>
                <c:pt idx="303">
                  <c:v>111.51309989929199</c:v>
                </c:pt>
                <c:pt idx="304">
                  <c:v>111.77709983825683</c:v>
                </c:pt>
                <c:pt idx="305">
                  <c:v>111.90110008239746</c:v>
                </c:pt>
                <c:pt idx="306">
                  <c:v>112.11019981384277</c:v>
                </c:pt>
                <c:pt idx="307">
                  <c:v>112.36460006713867</c:v>
                </c:pt>
                <c:pt idx="308">
                  <c:v>112.62750007629394</c:v>
                </c:pt>
                <c:pt idx="309">
                  <c:v>112.81049987792969</c:v>
                </c:pt>
                <c:pt idx="310">
                  <c:v>113.01360008239746</c:v>
                </c:pt>
                <c:pt idx="311">
                  <c:v>113.34309951782227</c:v>
                </c:pt>
                <c:pt idx="312">
                  <c:v>113.62179969787597</c:v>
                </c:pt>
                <c:pt idx="313">
                  <c:v>113.91180000305175</c:v>
                </c:pt>
                <c:pt idx="314">
                  <c:v>114.16650009155273</c:v>
                </c:pt>
                <c:pt idx="315">
                  <c:v>114.38149971008301</c:v>
                </c:pt>
                <c:pt idx="316">
                  <c:v>114.58029998779297</c:v>
                </c:pt>
                <c:pt idx="317">
                  <c:v>114.80249984741211</c:v>
                </c:pt>
                <c:pt idx="318">
                  <c:v>114.91430000305176</c:v>
                </c:pt>
                <c:pt idx="319">
                  <c:v>115.125</c:v>
                </c:pt>
                <c:pt idx="320">
                  <c:v>115.28380004882813</c:v>
                </c:pt>
                <c:pt idx="321">
                  <c:v>115.46710021972656</c:v>
                </c:pt>
                <c:pt idx="322">
                  <c:v>115.64970054626465</c:v>
                </c:pt>
                <c:pt idx="323">
                  <c:v>115.87350028991699</c:v>
                </c:pt>
                <c:pt idx="324">
                  <c:v>116.132900390625</c:v>
                </c:pt>
                <c:pt idx="325">
                  <c:v>116.34260025024415</c:v>
                </c:pt>
                <c:pt idx="326">
                  <c:v>116.67630012512207</c:v>
                </c:pt>
                <c:pt idx="327">
                  <c:v>116.81389991760254</c:v>
                </c:pt>
                <c:pt idx="328">
                  <c:v>117.07270034790039</c:v>
                </c:pt>
                <c:pt idx="329">
                  <c:v>117.33219993591308</c:v>
                </c:pt>
                <c:pt idx="330">
                  <c:v>117.62489990234376</c:v>
                </c:pt>
                <c:pt idx="331">
                  <c:v>117.83419998168945</c:v>
                </c:pt>
                <c:pt idx="332">
                  <c:v>118.06740005493164</c:v>
                </c:pt>
                <c:pt idx="333">
                  <c:v>118.24819999694824</c:v>
                </c:pt>
                <c:pt idx="334">
                  <c:v>118.425599899292</c:v>
                </c:pt>
                <c:pt idx="335">
                  <c:v>118.67489967346191</c:v>
                </c:pt>
                <c:pt idx="336">
                  <c:v>118.92199974060058</c:v>
                </c:pt>
                <c:pt idx="337">
                  <c:v>119.16740013122559</c:v>
                </c:pt>
                <c:pt idx="338">
                  <c:v>119.36159996032715</c:v>
                </c:pt>
                <c:pt idx="339">
                  <c:v>119.60709999084473</c:v>
                </c:pt>
                <c:pt idx="340">
                  <c:v>119.8026001739502</c:v>
                </c:pt>
                <c:pt idx="341">
                  <c:v>120.04499961853027</c:v>
                </c:pt>
                <c:pt idx="342">
                  <c:v>120.26049934387207</c:v>
                </c:pt>
                <c:pt idx="343">
                  <c:v>120.55059944152832</c:v>
                </c:pt>
                <c:pt idx="344">
                  <c:v>120.69609954833984</c:v>
                </c:pt>
                <c:pt idx="345">
                  <c:v>120.91599990844726</c:v>
                </c:pt>
                <c:pt idx="346">
                  <c:v>121.12300033569336</c:v>
                </c:pt>
                <c:pt idx="347">
                  <c:v>121.42640022277833</c:v>
                </c:pt>
                <c:pt idx="348">
                  <c:v>121.68610008239746</c:v>
                </c:pt>
                <c:pt idx="349">
                  <c:v>121.97889999389649</c:v>
                </c:pt>
                <c:pt idx="350">
                  <c:v>122.33060020446777</c:v>
                </c:pt>
                <c:pt idx="351">
                  <c:v>122.53990013122558</c:v>
                </c:pt>
                <c:pt idx="352">
                  <c:v>122.70749984741211</c:v>
                </c:pt>
                <c:pt idx="353">
                  <c:v>122.95299995422363</c:v>
                </c:pt>
                <c:pt idx="354">
                  <c:v>123.12770027160644</c:v>
                </c:pt>
                <c:pt idx="355">
                  <c:v>123.34660026550293</c:v>
                </c:pt>
                <c:pt idx="356">
                  <c:v>123.52879997253417</c:v>
                </c:pt>
                <c:pt idx="357">
                  <c:v>123.79919960021972</c:v>
                </c:pt>
                <c:pt idx="358">
                  <c:v>124.087299118042</c:v>
                </c:pt>
                <c:pt idx="359">
                  <c:v>124.42239952087402</c:v>
                </c:pt>
                <c:pt idx="360">
                  <c:v>124.55309951782226</c:v>
                </c:pt>
                <c:pt idx="361">
                  <c:v>124.56909965515136</c:v>
                </c:pt>
                <c:pt idx="362">
                  <c:v>124.7803997039795</c:v>
                </c:pt>
                <c:pt idx="363">
                  <c:v>124.99399993896485</c:v>
                </c:pt>
                <c:pt idx="364">
                  <c:v>125.21850044250488</c:v>
                </c:pt>
                <c:pt idx="365">
                  <c:v>125.25380027770996</c:v>
                </c:pt>
                <c:pt idx="366">
                  <c:v>125.50919975280762</c:v>
                </c:pt>
                <c:pt idx="367">
                  <c:v>125.6487996673584</c:v>
                </c:pt>
                <c:pt idx="368">
                  <c:v>125.78599937438965</c:v>
                </c:pt>
                <c:pt idx="369">
                  <c:v>125.98429939270019</c:v>
                </c:pt>
                <c:pt idx="370">
                  <c:v>126.13380004882812</c:v>
                </c:pt>
                <c:pt idx="371">
                  <c:v>126.30820007324219</c:v>
                </c:pt>
                <c:pt idx="372">
                  <c:v>126.40979988098144</c:v>
                </c:pt>
                <c:pt idx="373">
                  <c:v>126.64200019836426</c:v>
                </c:pt>
                <c:pt idx="374">
                  <c:v>126.83559989929199</c:v>
                </c:pt>
                <c:pt idx="375">
                  <c:v>126.93529945373535</c:v>
                </c:pt>
                <c:pt idx="376">
                  <c:v>127.07400039672852</c:v>
                </c:pt>
                <c:pt idx="377">
                  <c:v>127.27010009765625</c:v>
                </c:pt>
                <c:pt idx="378">
                  <c:v>127.46010032653808</c:v>
                </c:pt>
                <c:pt idx="379">
                  <c:v>127.59970001220704</c:v>
                </c:pt>
                <c:pt idx="380">
                  <c:v>127.71190002441406</c:v>
                </c:pt>
                <c:pt idx="381">
                  <c:v>127.80989967346191</c:v>
                </c:pt>
                <c:pt idx="382">
                  <c:v>128.0190000152588</c:v>
                </c:pt>
                <c:pt idx="383">
                  <c:v>128.12389999389649</c:v>
                </c:pt>
                <c:pt idx="384">
                  <c:v>128.34450019836424</c:v>
                </c:pt>
                <c:pt idx="385">
                  <c:v>128.47389999389648</c:v>
                </c:pt>
                <c:pt idx="386">
                  <c:v>128.60479957580566</c:v>
                </c:pt>
                <c:pt idx="387">
                  <c:v>128.83809944152833</c:v>
                </c:pt>
                <c:pt idx="388">
                  <c:v>128.97879943847656</c:v>
                </c:pt>
                <c:pt idx="389">
                  <c:v>129.15329910278319</c:v>
                </c:pt>
                <c:pt idx="390">
                  <c:v>129.29709930419921</c:v>
                </c:pt>
                <c:pt idx="391">
                  <c:v>129.47049942016602</c:v>
                </c:pt>
                <c:pt idx="392">
                  <c:v>129.68119895935058</c:v>
                </c:pt>
                <c:pt idx="393">
                  <c:v>129.85709930419921</c:v>
                </c:pt>
                <c:pt idx="394">
                  <c:v>130.06779960632323</c:v>
                </c:pt>
                <c:pt idx="395">
                  <c:v>130.16419998168945</c:v>
                </c:pt>
                <c:pt idx="396">
                  <c:v>130.39230041503907</c:v>
                </c:pt>
                <c:pt idx="397">
                  <c:v>130.56920059204103</c:v>
                </c:pt>
                <c:pt idx="398">
                  <c:v>130.71870056152343</c:v>
                </c:pt>
                <c:pt idx="399">
                  <c:v>130.75980010986328</c:v>
                </c:pt>
                <c:pt idx="400">
                  <c:v>130.89349967956542</c:v>
                </c:pt>
                <c:pt idx="401">
                  <c:v>130.92990028381348</c:v>
                </c:pt>
                <c:pt idx="402">
                  <c:v>131.09620040893554</c:v>
                </c:pt>
                <c:pt idx="403">
                  <c:v>131.23520057678223</c:v>
                </c:pt>
                <c:pt idx="404">
                  <c:v>131.34890098571776</c:v>
                </c:pt>
                <c:pt idx="405">
                  <c:v>131.43110099792483</c:v>
                </c:pt>
                <c:pt idx="406">
                  <c:v>131.55350067138673</c:v>
                </c:pt>
                <c:pt idx="407">
                  <c:v>131.65370063781739</c:v>
                </c:pt>
                <c:pt idx="408">
                  <c:v>131.74800048828126</c:v>
                </c:pt>
                <c:pt idx="409">
                  <c:v>131.77430015563965</c:v>
                </c:pt>
                <c:pt idx="410">
                  <c:v>131.94740005493165</c:v>
                </c:pt>
                <c:pt idx="411">
                  <c:v>132.06500053405762</c:v>
                </c:pt>
                <c:pt idx="412">
                  <c:v>132.16150032043458</c:v>
                </c:pt>
                <c:pt idx="413">
                  <c:v>132.29269981384277</c:v>
                </c:pt>
                <c:pt idx="414">
                  <c:v>132.26220024108886</c:v>
                </c:pt>
                <c:pt idx="415">
                  <c:v>132.23470008850097</c:v>
                </c:pt>
                <c:pt idx="416">
                  <c:v>132.32299980163575</c:v>
                </c:pt>
                <c:pt idx="417">
                  <c:v>132.45359985351561</c:v>
                </c:pt>
                <c:pt idx="418">
                  <c:v>132.56680007934571</c:v>
                </c:pt>
                <c:pt idx="419">
                  <c:v>132.6646997833252</c:v>
                </c:pt>
                <c:pt idx="420">
                  <c:v>132.6896999359131</c:v>
                </c:pt>
                <c:pt idx="421">
                  <c:v>132.79379936218263</c:v>
                </c:pt>
                <c:pt idx="422">
                  <c:v>132.80799934387207</c:v>
                </c:pt>
                <c:pt idx="423">
                  <c:v>132.89180015563966</c:v>
                </c:pt>
                <c:pt idx="424">
                  <c:v>133.02830001831055</c:v>
                </c:pt>
                <c:pt idx="425">
                  <c:v>133.05970001220703</c:v>
                </c:pt>
                <c:pt idx="426">
                  <c:v>133.00600021362305</c:v>
                </c:pt>
                <c:pt idx="427">
                  <c:v>133.05159996032714</c:v>
                </c:pt>
                <c:pt idx="428">
                  <c:v>133.07949951171875</c:v>
                </c:pt>
                <c:pt idx="429">
                  <c:v>133.05049964904785</c:v>
                </c:pt>
                <c:pt idx="430">
                  <c:v>133.11309959411622</c:v>
                </c:pt>
                <c:pt idx="431">
                  <c:v>133.21249969482423</c:v>
                </c:pt>
                <c:pt idx="432">
                  <c:v>133.28989974975585</c:v>
                </c:pt>
                <c:pt idx="433">
                  <c:v>133.42380027770997</c:v>
                </c:pt>
                <c:pt idx="434">
                  <c:v>133.37660037994385</c:v>
                </c:pt>
                <c:pt idx="435">
                  <c:v>133.42320053100585</c:v>
                </c:pt>
                <c:pt idx="436">
                  <c:v>133.53540031433104</c:v>
                </c:pt>
                <c:pt idx="437">
                  <c:v>133.55630004882812</c:v>
                </c:pt>
                <c:pt idx="438">
                  <c:v>133.80380027770997</c:v>
                </c:pt>
                <c:pt idx="439">
                  <c:v>133.89300003051758</c:v>
                </c:pt>
                <c:pt idx="440">
                  <c:v>134.02209999084474</c:v>
                </c:pt>
                <c:pt idx="441">
                  <c:v>134.22700035095215</c:v>
                </c:pt>
                <c:pt idx="442">
                  <c:v>134.29750000000001</c:v>
                </c:pt>
                <c:pt idx="443">
                  <c:v>134.44129981994629</c:v>
                </c:pt>
                <c:pt idx="444">
                  <c:v>134.64030006408692</c:v>
                </c:pt>
                <c:pt idx="445">
                  <c:v>134.67250038146972</c:v>
                </c:pt>
                <c:pt idx="446">
                  <c:v>134.6822007751465</c:v>
                </c:pt>
                <c:pt idx="447">
                  <c:v>134.60070060729981</c:v>
                </c:pt>
                <c:pt idx="448">
                  <c:v>134.61480072021484</c:v>
                </c:pt>
                <c:pt idx="449">
                  <c:v>134.73260070800782</c:v>
                </c:pt>
                <c:pt idx="450">
                  <c:v>134.78650123596191</c:v>
                </c:pt>
                <c:pt idx="451">
                  <c:v>134.8803003692627</c:v>
                </c:pt>
                <c:pt idx="452">
                  <c:v>134.9153003692627</c:v>
                </c:pt>
                <c:pt idx="453">
                  <c:v>134.92859935760498</c:v>
                </c:pt>
                <c:pt idx="454">
                  <c:v>135.02959941864015</c:v>
                </c:pt>
                <c:pt idx="455">
                  <c:v>135.20689918518067</c:v>
                </c:pt>
                <c:pt idx="456">
                  <c:v>135.32770023345947</c:v>
                </c:pt>
                <c:pt idx="457">
                  <c:v>135.40520027160645</c:v>
                </c:pt>
                <c:pt idx="458">
                  <c:v>135.4184999847412</c:v>
                </c:pt>
                <c:pt idx="459">
                  <c:v>135.51340000152587</c:v>
                </c:pt>
                <c:pt idx="460">
                  <c:v>135.75450000762939</c:v>
                </c:pt>
                <c:pt idx="461">
                  <c:v>135.81530006408693</c:v>
                </c:pt>
                <c:pt idx="462">
                  <c:v>135.93229942321778</c:v>
                </c:pt>
                <c:pt idx="463">
                  <c:v>135.94429973602294</c:v>
                </c:pt>
                <c:pt idx="464">
                  <c:v>135.98189956665038</c:v>
                </c:pt>
                <c:pt idx="465">
                  <c:v>136.03559974670409</c:v>
                </c:pt>
                <c:pt idx="466">
                  <c:v>136.17729972839356</c:v>
                </c:pt>
                <c:pt idx="467">
                  <c:v>136.27969989776611</c:v>
                </c:pt>
                <c:pt idx="468">
                  <c:v>136.4981001663208</c:v>
                </c:pt>
                <c:pt idx="469">
                  <c:v>136.58180049896239</c:v>
                </c:pt>
                <c:pt idx="470">
                  <c:v>136.5611001586914</c:v>
                </c:pt>
                <c:pt idx="471">
                  <c:v>136.59580017089843</c:v>
                </c:pt>
                <c:pt idx="472">
                  <c:v>136.72280029296874</c:v>
                </c:pt>
                <c:pt idx="473">
                  <c:v>136.91130004882814</c:v>
                </c:pt>
                <c:pt idx="474">
                  <c:v>136.98830001831055</c:v>
                </c:pt>
                <c:pt idx="475">
                  <c:v>137.16520050048828</c:v>
                </c:pt>
                <c:pt idx="476">
                  <c:v>137.21360042572022</c:v>
                </c:pt>
                <c:pt idx="477">
                  <c:v>137.32729969024658</c:v>
                </c:pt>
                <c:pt idx="478">
                  <c:v>137.44419956207275</c:v>
                </c:pt>
                <c:pt idx="479">
                  <c:v>137.44539981842041</c:v>
                </c:pt>
                <c:pt idx="480">
                  <c:v>137.62630012512207</c:v>
                </c:pt>
                <c:pt idx="481">
                  <c:v>137.691199760437</c:v>
                </c:pt>
                <c:pt idx="482">
                  <c:v>137.72530002593993</c:v>
                </c:pt>
                <c:pt idx="483">
                  <c:v>137.84949981689454</c:v>
                </c:pt>
                <c:pt idx="484">
                  <c:v>137.87249969482423</c:v>
                </c:pt>
                <c:pt idx="485">
                  <c:v>137.90889987945556</c:v>
                </c:pt>
                <c:pt idx="486">
                  <c:v>137.90379993438719</c:v>
                </c:pt>
                <c:pt idx="487">
                  <c:v>138.01650020599365</c:v>
                </c:pt>
                <c:pt idx="488">
                  <c:v>138.02940029144287</c:v>
                </c:pt>
                <c:pt idx="489">
                  <c:v>138.07970005035401</c:v>
                </c:pt>
                <c:pt idx="490">
                  <c:v>138.30280063629149</c:v>
                </c:pt>
                <c:pt idx="491">
                  <c:v>138.36630031585693</c:v>
                </c:pt>
                <c:pt idx="492">
                  <c:v>138.49390045166015</c:v>
                </c:pt>
                <c:pt idx="493">
                  <c:v>138.65570068359375</c:v>
                </c:pt>
                <c:pt idx="494">
                  <c:v>138.61440055847169</c:v>
                </c:pt>
                <c:pt idx="495">
                  <c:v>138.55369956970216</c:v>
                </c:pt>
                <c:pt idx="496">
                  <c:v>138.64490001678467</c:v>
                </c:pt>
                <c:pt idx="497">
                  <c:v>138.63619972229003</c:v>
                </c:pt>
                <c:pt idx="498">
                  <c:v>138.85080001831054</c:v>
                </c:pt>
                <c:pt idx="499">
                  <c:v>138.88990070343019</c:v>
                </c:pt>
                <c:pt idx="500">
                  <c:v>138.87409996032716</c:v>
                </c:pt>
                <c:pt idx="501">
                  <c:v>138.91589988708495</c:v>
                </c:pt>
                <c:pt idx="502">
                  <c:v>139.02569969177247</c:v>
                </c:pt>
                <c:pt idx="503">
                  <c:v>139.16159973144531</c:v>
                </c:pt>
                <c:pt idx="504">
                  <c:v>139.25030014038086</c:v>
                </c:pt>
                <c:pt idx="505">
                  <c:v>139.34070053100587</c:v>
                </c:pt>
                <c:pt idx="506">
                  <c:v>139.28459968566895</c:v>
                </c:pt>
                <c:pt idx="507">
                  <c:v>139.31239982604981</c:v>
                </c:pt>
                <c:pt idx="508">
                  <c:v>139.29719917297362</c:v>
                </c:pt>
                <c:pt idx="509">
                  <c:v>139.36850006103515</c:v>
                </c:pt>
                <c:pt idx="510">
                  <c:v>139.37530059814452</c:v>
                </c:pt>
                <c:pt idx="511">
                  <c:v>139.4773006439209</c:v>
                </c:pt>
                <c:pt idx="512">
                  <c:v>139.54669998168944</c:v>
                </c:pt>
                <c:pt idx="513">
                  <c:v>139.69430061340333</c:v>
                </c:pt>
                <c:pt idx="514">
                  <c:v>139.78589981079102</c:v>
                </c:pt>
                <c:pt idx="515">
                  <c:v>139.89299957275389</c:v>
                </c:pt>
                <c:pt idx="516">
                  <c:v>139.94589973449706</c:v>
                </c:pt>
                <c:pt idx="517">
                  <c:v>140.0154995727539</c:v>
                </c:pt>
                <c:pt idx="518">
                  <c:v>140.00739982604981</c:v>
                </c:pt>
                <c:pt idx="519">
                  <c:v>140.0396997833252</c:v>
                </c:pt>
                <c:pt idx="520">
                  <c:v>140.17729949951172</c:v>
                </c:pt>
                <c:pt idx="521">
                  <c:v>140.25999954223633</c:v>
                </c:pt>
                <c:pt idx="522">
                  <c:v>140.31269958496094</c:v>
                </c:pt>
                <c:pt idx="523">
                  <c:v>140.27139907836914</c:v>
                </c:pt>
                <c:pt idx="524">
                  <c:v>140.26279991149903</c:v>
                </c:pt>
                <c:pt idx="525">
                  <c:v>140.22819976806642</c:v>
                </c:pt>
                <c:pt idx="526">
                  <c:v>140.30849914550782</c:v>
                </c:pt>
                <c:pt idx="527">
                  <c:v>140.33969985961915</c:v>
                </c:pt>
                <c:pt idx="528">
                  <c:v>140.33710014343262</c:v>
                </c:pt>
                <c:pt idx="529">
                  <c:v>140.44060020446778</c:v>
                </c:pt>
                <c:pt idx="530">
                  <c:v>140.45190048217773</c:v>
                </c:pt>
                <c:pt idx="531">
                  <c:v>140.58239990234375</c:v>
                </c:pt>
                <c:pt idx="532">
                  <c:v>140.66630012512206</c:v>
                </c:pt>
                <c:pt idx="533">
                  <c:v>140.76300003051759</c:v>
                </c:pt>
                <c:pt idx="534">
                  <c:v>140.82679977416993</c:v>
                </c:pt>
                <c:pt idx="535">
                  <c:v>140.95180000305174</c:v>
                </c:pt>
                <c:pt idx="536">
                  <c:v>140.99089996337889</c:v>
                </c:pt>
                <c:pt idx="537">
                  <c:v>141.13280029296874</c:v>
                </c:pt>
                <c:pt idx="538">
                  <c:v>141.24250045776367</c:v>
                </c:pt>
                <c:pt idx="539">
                  <c:v>141.35479988098143</c:v>
                </c:pt>
                <c:pt idx="540">
                  <c:v>141.42000007629395</c:v>
                </c:pt>
                <c:pt idx="541">
                  <c:v>141.4578002166748</c:v>
                </c:pt>
                <c:pt idx="542">
                  <c:v>141.41729995727539</c:v>
                </c:pt>
                <c:pt idx="543">
                  <c:v>141.47570022583008</c:v>
                </c:pt>
                <c:pt idx="544">
                  <c:v>141.41320045471193</c:v>
                </c:pt>
                <c:pt idx="545">
                  <c:v>141.47380027770996</c:v>
                </c:pt>
                <c:pt idx="546">
                  <c:v>141.52560012817383</c:v>
                </c:pt>
                <c:pt idx="547">
                  <c:v>141.62619995117188</c:v>
                </c:pt>
                <c:pt idx="548">
                  <c:v>141.59490005493163</c:v>
                </c:pt>
                <c:pt idx="549">
                  <c:v>141.64899963378906</c:v>
                </c:pt>
                <c:pt idx="550">
                  <c:v>141.63959968566894</c:v>
                </c:pt>
                <c:pt idx="551">
                  <c:v>141.64390022277831</c:v>
                </c:pt>
                <c:pt idx="552">
                  <c:v>141.67830032348633</c:v>
                </c:pt>
                <c:pt idx="553">
                  <c:v>141.64210075378418</c:v>
                </c:pt>
                <c:pt idx="554">
                  <c:v>141.70169998168944</c:v>
                </c:pt>
                <c:pt idx="555">
                  <c:v>141.65610008239747</c:v>
                </c:pt>
                <c:pt idx="556">
                  <c:v>141.66680007934571</c:v>
                </c:pt>
                <c:pt idx="557">
                  <c:v>141.67389984130858</c:v>
                </c:pt>
                <c:pt idx="558">
                  <c:v>141.70100021362305</c:v>
                </c:pt>
                <c:pt idx="559">
                  <c:v>141.76489990234376</c:v>
                </c:pt>
                <c:pt idx="560">
                  <c:v>141.83309967041015</c:v>
                </c:pt>
                <c:pt idx="561">
                  <c:v>141.71759971618653</c:v>
                </c:pt>
                <c:pt idx="562">
                  <c:v>141.78479957580566</c:v>
                </c:pt>
                <c:pt idx="563">
                  <c:v>141.84420036315919</c:v>
                </c:pt>
                <c:pt idx="564">
                  <c:v>141.80529953002929</c:v>
                </c:pt>
                <c:pt idx="565">
                  <c:v>141.83940010070802</c:v>
                </c:pt>
                <c:pt idx="566">
                  <c:v>141.92950004577636</c:v>
                </c:pt>
                <c:pt idx="567">
                  <c:v>141.97620018005372</c:v>
                </c:pt>
                <c:pt idx="568">
                  <c:v>142.10729965209961</c:v>
                </c:pt>
                <c:pt idx="569">
                  <c:v>142.12569969177247</c:v>
                </c:pt>
                <c:pt idx="570">
                  <c:v>142.0621999359131</c:v>
                </c:pt>
                <c:pt idx="571">
                  <c:v>142.14999961853027</c:v>
                </c:pt>
                <c:pt idx="572">
                  <c:v>142.27859962463378</c:v>
                </c:pt>
                <c:pt idx="573">
                  <c:v>142.32939979553223</c:v>
                </c:pt>
                <c:pt idx="574">
                  <c:v>142.32709983825683</c:v>
                </c:pt>
                <c:pt idx="575">
                  <c:v>142.35549980163574</c:v>
                </c:pt>
                <c:pt idx="576">
                  <c:v>142.41019943237305</c:v>
                </c:pt>
                <c:pt idx="577">
                  <c:v>142.47459976196288</c:v>
                </c:pt>
                <c:pt idx="578">
                  <c:v>142.44030014038086</c:v>
                </c:pt>
                <c:pt idx="579">
                  <c:v>142.4948996734619</c:v>
                </c:pt>
                <c:pt idx="580">
                  <c:v>142.5076992034912</c:v>
                </c:pt>
                <c:pt idx="581">
                  <c:v>142.52919975280761</c:v>
                </c:pt>
                <c:pt idx="582">
                  <c:v>142.5273996734619</c:v>
                </c:pt>
                <c:pt idx="583">
                  <c:v>142.5605997467041</c:v>
                </c:pt>
                <c:pt idx="584">
                  <c:v>142.54499961853028</c:v>
                </c:pt>
                <c:pt idx="585">
                  <c:v>142.64269981384277</c:v>
                </c:pt>
                <c:pt idx="586">
                  <c:v>142.62239990234374</c:v>
                </c:pt>
                <c:pt idx="587">
                  <c:v>142.5799005126953</c:v>
                </c:pt>
                <c:pt idx="588">
                  <c:v>142.48730026245119</c:v>
                </c:pt>
                <c:pt idx="589">
                  <c:v>142.52219978332519</c:v>
                </c:pt>
                <c:pt idx="590">
                  <c:v>142.57439979553223</c:v>
                </c:pt>
                <c:pt idx="591">
                  <c:v>142.78539962768554</c:v>
                </c:pt>
                <c:pt idx="592">
                  <c:v>142.89629997253417</c:v>
                </c:pt>
                <c:pt idx="593">
                  <c:v>142.94269996643067</c:v>
                </c:pt>
                <c:pt idx="594">
                  <c:v>142.93709991455077</c:v>
                </c:pt>
                <c:pt idx="595">
                  <c:v>142.92959983825685</c:v>
                </c:pt>
                <c:pt idx="596">
                  <c:v>142.97940002441408</c:v>
                </c:pt>
                <c:pt idx="597">
                  <c:v>143.02590026855469</c:v>
                </c:pt>
                <c:pt idx="598">
                  <c:v>143.04820068359376</c:v>
                </c:pt>
                <c:pt idx="599">
                  <c:v>143.13900054931639</c:v>
                </c:pt>
                <c:pt idx="600">
                  <c:v>143.08030075073242</c:v>
                </c:pt>
                <c:pt idx="601">
                  <c:v>143.10680053710936</c:v>
                </c:pt>
                <c:pt idx="602">
                  <c:v>143.07970054626466</c:v>
                </c:pt>
                <c:pt idx="603">
                  <c:v>143.0530005645752</c:v>
                </c:pt>
                <c:pt idx="604">
                  <c:v>143.13410018920899</c:v>
                </c:pt>
                <c:pt idx="605">
                  <c:v>143.13929969787597</c:v>
                </c:pt>
                <c:pt idx="606">
                  <c:v>143.29309944152831</c:v>
                </c:pt>
                <c:pt idx="607">
                  <c:v>143.25589935302733</c:v>
                </c:pt>
                <c:pt idx="608">
                  <c:v>143.28209945678711</c:v>
                </c:pt>
                <c:pt idx="609">
                  <c:v>143.37439918518066</c:v>
                </c:pt>
                <c:pt idx="610">
                  <c:v>143.31329933166504</c:v>
                </c:pt>
                <c:pt idx="611">
                  <c:v>143.30629936218261</c:v>
                </c:pt>
                <c:pt idx="612">
                  <c:v>143.32679992675781</c:v>
                </c:pt>
                <c:pt idx="613">
                  <c:v>143.2576003265381</c:v>
                </c:pt>
                <c:pt idx="614">
                  <c:v>143.25780059814454</c:v>
                </c:pt>
                <c:pt idx="615">
                  <c:v>143.29470039367675</c:v>
                </c:pt>
                <c:pt idx="616">
                  <c:v>143.2022998046875</c:v>
                </c:pt>
                <c:pt idx="617">
                  <c:v>143.19690010070801</c:v>
                </c:pt>
                <c:pt idx="618">
                  <c:v>143.20169990539551</c:v>
                </c:pt>
                <c:pt idx="619">
                  <c:v>143.12189987182617</c:v>
                </c:pt>
                <c:pt idx="620">
                  <c:v>143.14049964904785</c:v>
                </c:pt>
                <c:pt idx="621">
                  <c:v>143.20279983520507</c:v>
                </c:pt>
                <c:pt idx="622">
                  <c:v>143.175599899292</c:v>
                </c:pt>
                <c:pt idx="623">
                  <c:v>143.16279983520508</c:v>
                </c:pt>
                <c:pt idx="624">
                  <c:v>143.20989990234375</c:v>
                </c:pt>
                <c:pt idx="625">
                  <c:v>143.19539993286133</c:v>
                </c:pt>
                <c:pt idx="626">
                  <c:v>143.17649993896484</c:v>
                </c:pt>
                <c:pt idx="627">
                  <c:v>143.25390007019044</c:v>
                </c:pt>
                <c:pt idx="628">
                  <c:v>143.27060005187988</c:v>
                </c:pt>
                <c:pt idx="629">
                  <c:v>143.24300071716308</c:v>
                </c:pt>
                <c:pt idx="630">
                  <c:v>143.34659996032715</c:v>
                </c:pt>
                <c:pt idx="631">
                  <c:v>143.42870018005371</c:v>
                </c:pt>
                <c:pt idx="632">
                  <c:v>143.39560005187988</c:v>
                </c:pt>
                <c:pt idx="633">
                  <c:v>143.36780029296875</c:v>
                </c:pt>
                <c:pt idx="634">
                  <c:v>143.24790008544923</c:v>
                </c:pt>
                <c:pt idx="635">
                  <c:v>143.31029998779297</c:v>
                </c:pt>
                <c:pt idx="636">
                  <c:v>143.25719963073732</c:v>
                </c:pt>
                <c:pt idx="637">
                  <c:v>143.21749961853027</c:v>
                </c:pt>
                <c:pt idx="638">
                  <c:v>143.18469955444337</c:v>
                </c:pt>
                <c:pt idx="639">
                  <c:v>143.13840003967283</c:v>
                </c:pt>
                <c:pt idx="640">
                  <c:v>143.19309982299805</c:v>
                </c:pt>
                <c:pt idx="641">
                  <c:v>143.20169960021974</c:v>
                </c:pt>
                <c:pt idx="642">
                  <c:v>143.17579956054686</c:v>
                </c:pt>
                <c:pt idx="643">
                  <c:v>143.25889930725097</c:v>
                </c:pt>
                <c:pt idx="644">
                  <c:v>143.23599945068361</c:v>
                </c:pt>
                <c:pt idx="645">
                  <c:v>143.28689949035643</c:v>
                </c:pt>
                <c:pt idx="646">
                  <c:v>143.32579910278321</c:v>
                </c:pt>
                <c:pt idx="647">
                  <c:v>143.40439865112305</c:v>
                </c:pt>
                <c:pt idx="648">
                  <c:v>143.43359931945801</c:v>
                </c:pt>
                <c:pt idx="649">
                  <c:v>143.43399932861328</c:v>
                </c:pt>
                <c:pt idx="650">
                  <c:v>143.39749923706054</c:v>
                </c:pt>
                <c:pt idx="651">
                  <c:v>143.53349914550782</c:v>
                </c:pt>
                <c:pt idx="652">
                  <c:v>143.54019958496093</c:v>
                </c:pt>
                <c:pt idx="653">
                  <c:v>143.62619941711426</c:v>
                </c:pt>
                <c:pt idx="654">
                  <c:v>143.69709938049317</c:v>
                </c:pt>
                <c:pt idx="655">
                  <c:v>143.76489959716798</c:v>
                </c:pt>
                <c:pt idx="656">
                  <c:v>143.85310020446778</c:v>
                </c:pt>
                <c:pt idx="657">
                  <c:v>143.96470008850099</c:v>
                </c:pt>
                <c:pt idx="658">
                  <c:v>143.92560035705566</c:v>
                </c:pt>
                <c:pt idx="659">
                  <c:v>144.04790016174317</c:v>
                </c:pt>
                <c:pt idx="660">
                  <c:v>144.19790069580077</c:v>
                </c:pt>
                <c:pt idx="661">
                  <c:v>144.12620025634766</c:v>
                </c:pt>
                <c:pt idx="662">
                  <c:v>144.20509925842285</c:v>
                </c:pt>
                <c:pt idx="663">
                  <c:v>144.17790008544921</c:v>
                </c:pt>
                <c:pt idx="664">
                  <c:v>144.18369934082031</c:v>
                </c:pt>
                <c:pt idx="665">
                  <c:v>144.20429977416993</c:v>
                </c:pt>
                <c:pt idx="666">
                  <c:v>144.18639961242675</c:v>
                </c:pt>
                <c:pt idx="667">
                  <c:v>144.25939979553223</c:v>
                </c:pt>
                <c:pt idx="668">
                  <c:v>144.33569976806641</c:v>
                </c:pt>
                <c:pt idx="669">
                  <c:v>144.3886000061035</c:v>
                </c:pt>
                <c:pt idx="670">
                  <c:v>144.47419998168945</c:v>
                </c:pt>
                <c:pt idx="671">
                  <c:v>144.52869979858397</c:v>
                </c:pt>
                <c:pt idx="672">
                  <c:v>144.53839996337891</c:v>
                </c:pt>
                <c:pt idx="673">
                  <c:v>144.62409927368165</c:v>
                </c:pt>
                <c:pt idx="674">
                  <c:v>144.668599319458</c:v>
                </c:pt>
                <c:pt idx="675">
                  <c:v>144.700199508667</c:v>
                </c:pt>
                <c:pt idx="676">
                  <c:v>144.78620002746581</c:v>
                </c:pt>
                <c:pt idx="677">
                  <c:v>144.73300010681152</c:v>
                </c:pt>
                <c:pt idx="678">
                  <c:v>144.85370018005372</c:v>
                </c:pt>
                <c:pt idx="679">
                  <c:v>144.89760009765624</c:v>
                </c:pt>
                <c:pt idx="680">
                  <c:v>144.98340049743652</c:v>
                </c:pt>
                <c:pt idx="681">
                  <c:v>144.93650070190429</c:v>
                </c:pt>
                <c:pt idx="682">
                  <c:v>145.01400039672851</c:v>
                </c:pt>
                <c:pt idx="683">
                  <c:v>145.0096997833252</c:v>
                </c:pt>
                <c:pt idx="684">
                  <c:v>144.95269981384277</c:v>
                </c:pt>
                <c:pt idx="685">
                  <c:v>145.07279991149903</c:v>
                </c:pt>
                <c:pt idx="686">
                  <c:v>145.10240005493165</c:v>
                </c:pt>
                <c:pt idx="687">
                  <c:v>145.02789978027343</c:v>
                </c:pt>
                <c:pt idx="688">
                  <c:v>145.07969970703124</c:v>
                </c:pt>
                <c:pt idx="689">
                  <c:v>145.18040046691894</c:v>
                </c:pt>
                <c:pt idx="690">
                  <c:v>145.22600021362305</c:v>
                </c:pt>
                <c:pt idx="691">
                  <c:v>145.31020019531249</c:v>
                </c:pt>
                <c:pt idx="692">
                  <c:v>145.26620071411133</c:v>
                </c:pt>
                <c:pt idx="693">
                  <c:v>145.33160049438476</c:v>
                </c:pt>
                <c:pt idx="694">
                  <c:v>145.31149955749513</c:v>
                </c:pt>
                <c:pt idx="695">
                  <c:v>145.3501003265381</c:v>
                </c:pt>
                <c:pt idx="696">
                  <c:v>145.38730033874512</c:v>
                </c:pt>
                <c:pt idx="697">
                  <c:v>145.45420013427736</c:v>
                </c:pt>
                <c:pt idx="698">
                  <c:v>145.47710021972657</c:v>
                </c:pt>
                <c:pt idx="699">
                  <c:v>145.5294002532959</c:v>
                </c:pt>
                <c:pt idx="700">
                  <c:v>145.56919990539552</c:v>
                </c:pt>
                <c:pt idx="701">
                  <c:v>145.57120018005372</c:v>
                </c:pt>
                <c:pt idx="702">
                  <c:v>145.55170013427735</c:v>
                </c:pt>
                <c:pt idx="703">
                  <c:v>145.643500289917</c:v>
                </c:pt>
                <c:pt idx="704">
                  <c:v>145.67860038757325</c:v>
                </c:pt>
                <c:pt idx="705">
                  <c:v>145.63130035400391</c:v>
                </c:pt>
                <c:pt idx="706">
                  <c:v>145.61080055236818</c:v>
                </c:pt>
                <c:pt idx="707">
                  <c:v>145.59099990844726</c:v>
                </c:pt>
                <c:pt idx="708">
                  <c:v>145.6709999847412</c:v>
                </c:pt>
                <c:pt idx="709">
                  <c:v>145.68549942016602</c:v>
                </c:pt>
                <c:pt idx="710">
                  <c:v>145.65489974975586</c:v>
                </c:pt>
                <c:pt idx="711">
                  <c:v>145.67550010681151</c:v>
                </c:pt>
                <c:pt idx="712">
                  <c:v>145.68420013427735</c:v>
                </c:pt>
                <c:pt idx="713">
                  <c:v>145.67680015563965</c:v>
                </c:pt>
                <c:pt idx="714">
                  <c:v>145.70190032958985</c:v>
                </c:pt>
                <c:pt idx="715">
                  <c:v>145.76550003051759</c:v>
                </c:pt>
                <c:pt idx="716">
                  <c:v>145.705599899292</c:v>
                </c:pt>
                <c:pt idx="717">
                  <c:v>145.71879966735841</c:v>
                </c:pt>
                <c:pt idx="718">
                  <c:v>145.78659988403319</c:v>
                </c:pt>
                <c:pt idx="719">
                  <c:v>145.79280014038085</c:v>
                </c:pt>
                <c:pt idx="720">
                  <c:v>145.83380027770997</c:v>
                </c:pt>
                <c:pt idx="721">
                  <c:v>145.73699989318848</c:v>
                </c:pt>
                <c:pt idx="722">
                  <c:v>145.75019996643067</c:v>
                </c:pt>
                <c:pt idx="723">
                  <c:v>145.70560005187988</c:v>
                </c:pt>
                <c:pt idx="724">
                  <c:v>145.74629966735839</c:v>
                </c:pt>
                <c:pt idx="725">
                  <c:v>145.79179954528809</c:v>
                </c:pt>
                <c:pt idx="726">
                  <c:v>145.70999908447266</c:v>
                </c:pt>
                <c:pt idx="727">
                  <c:v>145.77259895324707</c:v>
                </c:pt>
                <c:pt idx="728">
                  <c:v>145.73669967651367</c:v>
                </c:pt>
                <c:pt idx="729">
                  <c:v>145.71419944763184</c:v>
                </c:pt>
                <c:pt idx="730">
                  <c:v>145.76020011901855</c:v>
                </c:pt>
                <c:pt idx="731">
                  <c:v>145.7512004852295</c:v>
                </c:pt>
                <c:pt idx="732">
                  <c:v>145.79690063476562</c:v>
                </c:pt>
                <c:pt idx="733">
                  <c:v>145.76530029296876</c:v>
                </c:pt>
                <c:pt idx="734">
                  <c:v>145.70620010375976</c:v>
                </c:pt>
                <c:pt idx="735">
                  <c:v>145.73859985351564</c:v>
                </c:pt>
                <c:pt idx="736">
                  <c:v>145.72470016479491</c:v>
                </c:pt>
                <c:pt idx="737">
                  <c:v>145.81220016479492</c:v>
                </c:pt>
                <c:pt idx="738">
                  <c:v>145.83330039978028</c:v>
                </c:pt>
                <c:pt idx="739">
                  <c:v>145.76680046081543</c:v>
                </c:pt>
                <c:pt idx="740">
                  <c:v>145.7495002746582</c:v>
                </c:pt>
                <c:pt idx="741">
                  <c:v>145.72930023193359</c:v>
                </c:pt>
                <c:pt idx="742">
                  <c:v>145.71129997253419</c:v>
                </c:pt>
                <c:pt idx="743">
                  <c:v>145.87189971923829</c:v>
                </c:pt>
                <c:pt idx="744">
                  <c:v>145.98550010681151</c:v>
                </c:pt>
                <c:pt idx="745">
                  <c:v>145.98779968261718</c:v>
                </c:pt>
                <c:pt idx="746">
                  <c:v>145.99939964294433</c:v>
                </c:pt>
                <c:pt idx="747">
                  <c:v>145.94050033569337</c:v>
                </c:pt>
                <c:pt idx="748">
                  <c:v>145.81660034179689</c:v>
                </c:pt>
                <c:pt idx="749">
                  <c:v>145.7517002105713</c:v>
                </c:pt>
                <c:pt idx="750">
                  <c:v>145.73169998168945</c:v>
                </c:pt>
                <c:pt idx="751">
                  <c:v>145.80449951171875</c:v>
                </c:pt>
                <c:pt idx="752">
                  <c:v>145.82279945373534</c:v>
                </c:pt>
                <c:pt idx="753">
                  <c:v>145.78889923095704</c:v>
                </c:pt>
                <c:pt idx="754">
                  <c:v>145.77119956970216</c:v>
                </c:pt>
                <c:pt idx="755">
                  <c:v>145.75819938659669</c:v>
                </c:pt>
                <c:pt idx="756">
                  <c:v>145.66829940795898</c:v>
                </c:pt>
                <c:pt idx="757">
                  <c:v>145.63340003967286</c:v>
                </c:pt>
                <c:pt idx="758">
                  <c:v>145.75020019531249</c:v>
                </c:pt>
                <c:pt idx="759">
                  <c:v>145.70629981994628</c:v>
                </c:pt>
                <c:pt idx="760">
                  <c:v>145.81090034484862</c:v>
                </c:pt>
                <c:pt idx="761">
                  <c:v>145.76330039978026</c:v>
                </c:pt>
                <c:pt idx="762">
                  <c:v>145.75890007019044</c:v>
                </c:pt>
                <c:pt idx="763">
                  <c:v>145.84030021667479</c:v>
                </c:pt>
                <c:pt idx="764">
                  <c:v>145.88950004577637</c:v>
                </c:pt>
                <c:pt idx="765">
                  <c:v>145.87719985961914</c:v>
                </c:pt>
                <c:pt idx="766">
                  <c:v>145.89160041809083</c:v>
                </c:pt>
                <c:pt idx="767">
                  <c:v>145.8558999633789</c:v>
                </c:pt>
                <c:pt idx="768">
                  <c:v>145.87729988098144</c:v>
                </c:pt>
                <c:pt idx="769">
                  <c:v>145.87289993286132</c:v>
                </c:pt>
                <c:pt idx="770">
                  <c:v>145.90740013122559</c:v>
                </c:pt>
                <c:pt idx="771">
                  <c:v>145.86179985046385</c:v>
                </c:pt>
                <c:pt idx="772">
                  <c:v>145.81209930419922</c:v>
                </c:pt>
                <c:pt idx="773">
                  <c:v>145.77889976501464</c:v>
                </c:pt>
                <c:pt idx="774">
                  <c:v>145.86729927062987</c:v>
                </c:pt>
                <c:pt idx="775">
                  <c:v>145.81949958801269</c:v>
                </c:pt>
                <c:pt idx="776">
                  <c:v>145.84739952087403</c:v>
                </c:pt>
                <c:pt idx="777">
                  <c:v>145.94399955749512</c:v>
                </c:pt>
                <c:pt idx="778">
                  <c:v>145.94879905700682</c:v>
                </c:pt>
                <c:pt idx="779">
                  <c:v>145.94239974975585</c:v>
                </c:pt>
                <c:pt idx="780">
                  <c:v>145.93549949645995</c:v>
                </c:pt>
                <c:pt idx="781">
                  <c:v>145.90219993591307</c:v>
                </c:pt>
                <c:pt idx="782">
                  <c:v>145.7934999847412</c:v>
                </c:pt>
                <c:pt idx="783">
                  <c:v>145.81099967956544</c:v>
                </c:pt>
                <c:pt idx="784">
                  <c:v>145.82859992980957</c:v>
                </c:pt>
                <c:pt idx="785">
                  <c:v>145.76419929504394</c:v>
                </c:pt>
                <c:pt idx="786">
                  <c:v>145.79750007629394</c:v>
                </c:pt>
                <c:pt idx="787">
                  <c:v>145.85429962158204</c:v>
                </c:pt>
                <c:pt idx="788">
                  <c:v>145.84029998779297</c:v>
                </c:pt>
                <c:pt idx="789">
                  <c:v>145.83850028991699</c:v>
                </c:pt>
                <c:pt idx="790">
                  <c:v>145.80680000305176</c:v>
                </c:pt>
                <c:pt idx="791">
                  <c:v>145.92639991760254</c:v>
                </c:pt>
                <c:pt idx="792">
                  <c:v>145.96499984741212</c:v>
                </c:pt>
                <c:pt idx="793">
                  <c:v>145.87250007629393</c:v>
                </c:pt>
                <c:pt idx="794">
                  <c:v>145.85120018005372</c:v>
                </c:pt>
                <c:pt idx="795">
                  <c:v>145.90020057678223</c:v>
                </c:pt>
                <c:pt idx="796">
                  <c:v>145.7607999420166</c:v>
                </c:pt>
                <c:pt idx="797">
                  <c:v>145.89780014038087</c:v>
                </c:pt>
                <c:pt idx="798">
                  <c:v>145.95710006713867</c:v>
                </c:pt>
                <c:pt idx="799">
                  <c:v>145.95249999999999</c:v>
                </c:pt>
                <c:pt idx="800">
                  <c:v>146.05539993286132</c:v>
                </c:pt>
                <c:pt idx="801">
                  <c:v>145.93469970703126</c:v>
                </c:pt>
                <c:pt idx="802">
                  <c:v>145.8831996154785</c:v>
                </c:pt>
                <c:pt idx="803">
                  <c:v>145.89359954833984</c:v>
                </c:pt>
                <c:pt idx="804">
                  <c:v>145.79009971618652</c:v>
                </c:pt>
                <c:pt idx="805">
                  <c:v>145.82839965820313</c:v>
                </c:pt>
                <c:pt idx="806">
                  <c:v>145.77900001525879</c:v>
                </c:pt>
                <c:pt idx="807">
                  <c:v>145.78460044860839</c:v>
                </c:pt>
                <c:pt idx="808">
                  <c:v>145.67129981994628</c:v>
                </c:pt>
                <c:pt idx="809">
                  <c:v>145.67260032653809</c:v>
                </c:pt>
                <c:pt idx="810">
                  <c:v>145.57450088500977</c:v>
                </c:pt>
                <c:pt idx="811">
                  <c:v>145.47980010986328</c:v>
                </c:pt>
                <c:pt idx="812">
                  <c:v>145.49839988708496</c:v>
                </c:pt>
                <c:pt idx="813">
                  <c:v>145.4534999847412</c:v>
                </c:pt>
                <c:pt idx="814">
                  <c:v>145.41019966125489</c:v>
                </c:pt>
                <c:pt idx="815">
                  <c:v>145.32149993896485</c:v>
                </c:pt>
                <c:pt idx="816">
                  <c:v>145.34829956054688</c:v>
                </c:pt>
                <c:pt idx="817">
                  <c:v>145.25299949645995</c:v>
                </c:pt>
                <c:pt idx="818">
                  <c:v>145.12749984741211</c:v>
                </c:pt>
                <c:pt idx="819">
                  <c:v>145.17560043334962</c:v>
                </c:pt>
                <c:pt idx="820">
                  <c:v>145.21290046691894</c:v>
                </c:pt>
                <c:pt idx="821">
                  <c:v>145.14670021057128</c:v>
                </c:pt>
                <c:pt idx="822">
                  <c:v>144.97389991760255</c:v>
                </c:pt>
                <c:pt idx="823">
                  <c:v>144.97329948425292</c:v>
                </c:pt>
                <c:pt idx="824">
                  <c:v>144.89569992065429</c:v>
                </c:pt>
                <c:pt idx="825">
                  <c:v>144.91629959106444</c:v>
                </c:pt>
                <c:pt idx="826">
                  <c:v>144.92159996032714</c:v>
                </c:pt>
                <c:pt idx="827">
                  <c:v>144.93209968566896</c:v>
                </c:pt>
                <c:pt idx="828">
                  <c:v>144.90659980773927</c:v>
                </c:pt>
                <c:pt idx="829">
                  <c:v>144.86989982604982</c:v>
                </c:pt>
                <c:pt idx="830">
                  <c:v>144.82300003051759</c:v>
                </c:pt>
                <c:pt idx="831">
                  <c:v>144.87490020751954</c:v>
                </c:pt>
                <c:pt idx="832">
                  <c:v>144.95520011901854</c:v>
                </c:pt>
                <c:pt idx="833">
                  <c:v>144.96810035705568</c:v>
                </c:pt>
                <c:pt idx="834">
                  <c:v>144.96439964294433</c:v>
                </c:pt>
                <c:pt idx="835">
                  <c:v>144.96580001831055</c:v>
                </c:pt>
                <c:pt idx="836">
                  <c:v>145.02550033569335</c:v>
                </c:pt>
                <c:pt idx="837">
                  <c:v>145.09360000610351</c:v>
                </c:pt>
                <c:pt idx="838">
                  <c:v>145.08370025634767</c:v>
                </c:pt>
                <c:pt idx="839">
                  <c:v>145.03140007019044</c:v>
                </c:pt>
                <c:pt idx="840">
                  <c:v>145.07820030212403</c:v>
                </c:pt>
                <c:pt idx="841">
                  <c:v>145.13450042724608</c:v>
                </c:pt>
                <c:pt idx="842">
                  <c:v>145.14780082702637</c:v>
                </c:pt>
                <c:pt idx="843">
                  <c:v>145.21980072021483</c:v>
                </c:pt>
                <c:pt idx="844">
                  <c:v>145.34140045166015</c:v>
                </c:pt>
                <c:pt idx="845">
                  <c:v>145.26699996948241</c:v>
                </c:pt>
                <c:pt idx="846">
                  <c:v>145.1865998840332</c:v>
                </c:pt>
                <c:pt idx="847">
                  <c:v>145.14379913330077</c:v>
                </c:pt>
                <c:pt idx="848">
                  <c:v>145.11619895935058</c:v>
                </c:pt>
                <c:pt idx="849">
                  <c:v>145.17269927978515</c:v>
                </c:pt>
                <c:pt idx="850">
                  <c:v>145.19949913024902</c:v>
                </c:pt>
                <c:pt idx="851">
                  <c:v>145.30859962463379</c:v>
                </c:pt>
                <c:pt idx="852">
                  <c:v>145.3570997619629</c:v>
                </c:pt>
                <c:pt idx="853">
                  <c:v>145.38720046997071</c:v>
                </c:pt>
                <c:pt idx="854">
                  <c:v>145.31500038146973</c:v>
                </c:pt>
                <c:pt idx="855">
                  <c:v>145.35080070495604</c:v>
                </c:pt>
                <c:pt idx="856">
                  <c:v>145.30150032043457</c:v>
                </c:pt>
                <c:pt idx="857">
                  <c:v>145.28500015258788</c:v>
                </c:pt>
                <c:pt idx="858">
                  <c:v>145.29840042114259</c:v>
                </c:pt>
                <c:pt idx="859">
                  <c:v>145.24970085144042</c:v>
                </c:pt>
                <c:pt idx="860">
                  <c:v>145.16870033264161</c:v>
                </c:pt>
                <c:pt idx="861">
                  <c:v>145.20140037536621</c:v>
                </c:pt>
                <c:pt idx="862">
                  <c:v>145.21120002746582</c:v>
                </c:pt>
                <c:pt idx="863">
                  <c:v>145.23560005187989</c:v>
                </c:pt>
                <c:pt idx="864">
                  <c:v>145.3296997833252</c:v>
                </c:pt>
                <c:pt idx="865">
                  <c:v>145.4063998413086</c:v>
                </c:pt>
                <c:pt idx="866">
                  <c:v>145.48000015258788</c:v>
                </c:pt>
                <c:pt idx="867">
                  <c:v>145.43110015869141</c:v>
                </c:pt>
                <c:pt idx="868">
                  <c:v>145.45459968566894</c:v>
                </c:pt>
                <c:pt idx="869">
                  <c:v>145.4823998260498</c:v>
                </c:pt>
                <c:pt idx="870">
                  <c:v>145.57350013732909</c:v>
                </c:pt>
                <c:pt idx="871">
                  <c:v>145.54200035095215</c:v>
                </c:pt>
                <c:pt idx="872">
                  <c:v>145.55710006713866</c:v>
                </c:pt>
                <c:pt idx="873">
                  <c:v>145.58940010070802</c:v>
                </c:pt>
                <c:pt idx="874">
                  <c:v>145.50120010375977</c:v>
                </c:pt>
                <c:pt idx="875">
                  <c:v>145.46200073242187</c:v>
                </c:pt>
                <c:pt idx="876">
                  <c:v>145.37840057373046</c:v>
                </c:pt>
                <c:pt idx="877">
                  <c:v>145.27270050048827</c:v>
                </c:pt>
                <c:pt idx="878">
                  <c:v>145.25320068359375</c:v>
                </c:pt>
                <c:pt idx="879">
                  <c:v>145.13950050354003</c:v>
                </c:pt>
                <c:pt idx="880">
                  <c:v>145.10920013427733</c:v>
                </c:pt>
                <c:pt idx="881">
                  <c:v>145.04200065612793</c:v>
                </c:pt>
                <c:pt idx="882">
                  <c:v>144.92780044555664</c:v>
                </c:pt>
                <c:pt idx="883">
                  <c:v>144.92310035705566</c:v>
                </c:pt>
                <c:pt idx="884">
                  <c:v>144.99770057678222</c:v>
                </c:pt>
                <c:pt idx="885">
                  <c:v>145.03539993286134</c:v>
                </c:pt>
                <c:pt idx="886">
                  <c:v>144.94980033874512</c:v>
                </c:pt>
                <c:pt idx="887">
                  <c:v>144.91080070495605</c:v>
                </c:pt>
                <c:pt idx="888">
                  <c:v>144.90780029296874</c:v>
                </c:pt>
                <c:pt idx="889">
                  <c:v>145.01710067749025</c:v>
                </c:pt>
                <c:pt idx="890">
                  <c:v>145.00700035095215</c:v>
                </c:pt>
                <c:pt idx="891">
                  <c:v>144.95690002441407</c:v>
                </c:pt>
                <c:pt idx="892">
                  <c:v>144.94700004577638</c:v>
                </c:pt>
                <c:pt idx="893">
                  <c:v>144.99680000305176</c:v>
                </c:pt>
                <c:pt idx="894">
                  <c:v>145.07810043334962</c:v>
                </c:pt>
                <c:pt idx="895">
                  <c:v>145.11339981079101</c:v>
                </c:pt>
                <c:pt idx="896">
                  <c:v>145.08479957580568</c:v>
                </c:pt>
                <c:pt idx="897">
                  <c:v>145.05529968261717</c:v>
                </c:pt>
                <c:pt idx="898">
                  <c:v>145.00710006713868</c:v>
                </c:pt>
                <c:pt idx="899">
                  <c:v>144.95689979553222</c:v>
                </c:pt>
                <c:pt idx="900">
                  <c:v>144.88549964904786</c:v>
                </c:pt>
                <c:pt idx="901">
                  <c:v>144.76989974975587</c:v>
                </c:pt>
                <c:pt idx="902">
                  <c:v>144.79809959411622</c:v>
                </c:pt>
                <c:pt idx="903">
                  <c:v>144.87119964599609</c:v>
                </c:pt>
                <c:pt idx="904">
                  <c:v>144.82279960632323</c:v>
                </c:pt>
                <c:pt idx="905">
                  <c:v>144.93359992980956</c:v>
                </c:pt>
                <c:pt idx="906">
                  <c:v>144.95590049743652</c:v>
                </c:pt>
                <c:pt idx="907">
                  <c:v>144.88890068054198</c:v>
                </c:pt>
                <c:pt idx="908">
                  <c:v>144.93710037231446</c:v>
                </c:pt>
                <c:pt idx="909">
                  <c:v>144.90100036621095</c:v>
                </c:pt>
                <c:pt idx="910">
                  <c:v>144.82170066833496</c:v>
                </c:pt>
                <c:pt idx="911">
                  <c:v>144.81820053100586</c:v>
                </c:pt>
                <c:pt idx="912">
                  <c:v>144.81690055847167</c:v>
                </c:pt>
                <c:pt idx="913">
                  <c:v>144.77720062255858</c:v>
                </c:pt>
                <c:pt idx="914">
                  <c:v>144.81290031433105</c:v>
                </c:pt>
                <c:pt idx="915">
                  <c:v>144.80099983215331</c:v>
                </c:pt>
                <c:pt idx="916">
                  <c:v>144.61650024414064</c:v>
                </c:pt>
                <c:pt idx="917">
                  <c:v>144.75389961242675</c:v>
                </c:pt>
                <c:pt idx="918">
                  <c:v>144.72519905090331</c:v>
                </c:pt>
                <c:pt idx="919">
                  <c:v>144.77729934692383</c:v>
                </c:pt>
                <c:pt idx="920">
                  <c:v>144.852699508667</c:v>
                </c:pt>
                <c:pt idx="921">
                  <c:v>144.74569961547851</c:v>
                </c:pt>
                <c:pt idx="922">
                  <c:v>144.7286996459961</c:v>
                </c:pt>
                <c:pt idx="923">
                  <c:v>144.73020019531251</c:v>
                </c:pt>
                <c:pt idx="924">
                  <c:v>144.7027001953125</c:v>
                </c:pt>
                <c:pt idx="925">
                  <c:v>144.67590003967285</c:v>
                </c:pt>
                <c:pt idx="926">
                  <c:v>144.60889976501466</c:v>
                </c:pt>
                <c:pt idx="927">
                  <c:v>144.52479995727538</c:v>
                </c:pt>
                <c:pt idx="928">
                  <c:v>144.49169998168946</c:v>
                </c:pt>
                <c:pt idx="929">
                  <c:v>144.55310020446777</c:v>
                </c:pt>
                <c:pt idx="930">
                  <c:v>144.54480056762696</c:v>
                </c:pt>
                <c:pt idx="931">
                  <c:v>144.52770034790038</c:v>
                </c:pt>
                <c:pt idx="932">
                  <c:v>144.39270050048827</c:v>
                </c:pt>
                <c:pt idx="933">
                  <c:v>144.27889999389649</c:v>
                </c:pt>
                <c:pt idx="934">
                  <c:v>144.29139953613281</c:v>
                </c:pt>
                <c:pt idx="935">
                  <c:v>144.11729980468749</c:v>
                </c:pt>
                <c:pt idx="936">
                  <c:v>144.00720008850098</c:v>
                </c:pt>
                <c:pt idx="937">
                  <c:v>144.08550071716309</c:v>
                </c:pt>
                <c:pt idx="938">
                  <c:v>144.05560089111327</c:v>
                </c:pt>
                <c:pt idx="939">
                  <c:v>143.989800491333</c:v>
                </c:pt>
                <c:pt idx="940">
                  <c:v>143.9106004333496</c:v>
                </c:pt>
                <c:pt idx="941">
                  <c:v>143.80730026245118</c:v>
                </c:pt>
                <c:pt idx="942">
                  <c:v>143.80770019531249</c:v>
                </c:pt>
                <c:pt idx="943">
                  <c:v>143.74720024108888</c:v>
                </c:pt>
                <c:pt idx="944">
                  <c:v>143.61800048828124</c:v>
                </c:pt>
                <c:pt idx="945">
                  <c:v>143.6528993988037</c:v>
                </c:pt>
                <c:pt idx="946">
                  <c:v>143.65609970092774</c:v>
                </c:pt>
                <c:pt idx="947">
                  <c:v>143.57299980163575</c:v>
                </c:pt>
                <c:pt idx="948">
                  <c:v>143.4922996520996</c:v>
                </c:pt>
                <c:pt idx="949">
                  <c:v>143.50499954223633</c:v>
                </c:pt>
                <c:pt idx="950">
                  <c:v>143.529599609375</c:v>
                </c:pt>
                <c:pt idx="951">
                  <c:v>143.57569931030272</c:v>
                </c:pt>
                <c:pt idx="952">
                  <c:v>143.59899986267089</c:v>
                </c:pt>
                <c:pt idx="953">
                  <c:v>143.53869995117188</c:v>
                </c:pt>
                <c:pt idx="954">
                  <c:v>143.42870018005371</c:v>
                </c:pt>
                <c:pt idx="955">
                  <c:v>143.39819999694825</c:v>
                </c:pt>
                <c:pt idx="956">
                  <c:v>143.38440010070801</c:v>
                </c:pt>
                <c:pt idx="957">
                  <c:v>143.32689956665038</c:v>
                </c:pt>
                <c:pt idx="958">
                  <c:v>143.34289939880372</c:v>
                </c:pt>
                <c:pt idx="959">
                  <c:v>143.51149978637696</c:v>
                </c:pt>
                <c:pt idx="960">
                  <c:v>143.44519973754882</c:v>
                </c:pt>
                <c:pt idx="961">
                  <c:v>143.38030006408692</c:v>
                </c:pt>
                <c:pt idx="962">
                  <c:v>143.4820997619629</c:v>
                </c:pt>
                <c:pt idx="963">
                  <c:v>143.54580024719237</c:v>
                </c:pt>
                <c:pt idx="964">
                  <c:v>143.49710044860839</c:v>
                </c:pt>
                <c:pt idx="965">
                  <c:v>143.42910095214845</c:v>
                </c:pt>
                <c:pt idx="966">
                  <c:v>143.42130073547364</c:v>
                </c:pt>
                <c:pt idx="967">
                  <c:v>143.39240089416504</c:v>
                </c:pt>
                <c:pt idx="968">
                  <c:v>143.39140068054201</c:v>
                </c:pt>
                <c:pt idx="969">
                  <c:v>143.5490003967285</c:v>
                </c:pt>
                <c:pt idx="970">
                  <c:v>143.52400100708007</c:v>
                </c:pt>
                <c:pt idx="971">
                  <c:v>143.59210052490235</c:v>
                </c:pt>
                <c:pt idx="972">
                  <c:v>143.58010086059571</c:v>
                </c:pt>
                <c:pt idx="973">
                  <c:v>143.61020027160646</c:v>
                </c:pt>
                <c:pt idx="974">
                  <c:v>143.64579978942871</c:v>
                </c:pt>
                <c:pt idx="975">
                  <c:v>143.69129966735841</c:v>
                </c:pt>
                <c:pt idx="976">
                  <c:v>143.7964003753662</c:v>
                </c:pt>
                <c:pt idx="977">
                  <c:v>143.75739990234376</c:v>
                </c:pt>
                <c:pt idx="978">
                  <c:v>143.87310020446776</c:v>
                </c:pt>
                <c:pt idx="979">
                  <c:v>143.93289985656739</c:v>
                </c:pt>
                <c:pt idx="980">
                  <c:v>143.87879989624022</c:v>
                </c:pt>
                <c:pt idx="981">
                  <c:v>143.86719993591308</c:v>
                </c:pt>
                <c:pt idx="982">
                  <c:v>143.93389945983887</c:v>
                </c:pt>
                <c:pt idx="983">
                  <c:v>143.88729957580566</c:v>
                </c:pt>
                <c:pt idx="984">
                  <c:v>143.86819961547852</c:v>
                </c:pt>
                <c:pt idx="985">
                  <c:v>143.87229980468749</c:v>
                </c:pt>
                <c:pt idx="986">
                  <c:v>143.86479972839356</c:v>
                </c:pt>
                <c:pt idx="987">
                  <c:v>143.83129989624024</c:v>
                </c:pt>
                <c:pt idx="988">
                  <c:v>143.82130020141602</c:v>
                </c:pt>
                <c:pt idx="989">
                  <c:v>143.79190025329589</c:v>
                </c:pt>
                <c:pt idx="990">
                  <c:v>143.64549964904785</c:v>
                </c:pt>
                <c:pt idx="991">
                  <c:v>143.63059974670409</c:v>
                </c:pt>
                <c:pt idx="992">
                  <c:v>143.61339958190919</c:v>
                </c:pt>
                <c:pt idx="993">
                  <c:v>143.68249992370605</c:v>
                </c:pt>
                <c:pt idx="994">
                  <c:v>143.67179977416993</c:v>
                </c:pt>
                <c:pt idx="995">
                  <c:v>143.56249984741211</c:v>
                </c:pt>
                <c:pt idx="996">
                  <c:v>143.49969917297364</c:v>
                </c:pt>
                <c:pt idx="997">
                  <c:v>143.42499908447266</c:v>
                </c:pt>
                <c:pt idx="998">
                  <c:v>143.31089950561523</c:v>
                </c:pt>
                <c:pt idx="999">
                  <c:v>143.22349922180175</c:v>
                </c:pt>
                <c:pt idx="1000">
                  <c:v>143.23220001220704</c:v>
                </c:pt>
                <c:pt idx="1001">
                  <c:v>143.23399986267088</c:v>
                </c:pt>
                <c:pt idx="1002">
                  <c:v>143.08360023498534</c:v>
                </c:pt>
                <c:pt idx="1003">
                  <c:v>143.06950042724608</c:v>
                </c:pt>
                <c:pt idx="1004">
                  <c:v>142.92309967041015</c:v>
                </c:pt>
                <c:pt idx="1005">
                  <c:v>142.90989944458008</c:v>
                </c:pt>
                <c:pt idx="1006">
                  <c:v>142.86529968261718</c:v>
                </c:pt>
                <c:pt idx="1007">
                  <c:v>142.77010002136231</c:v>
                </c:pt>
                <c:pt idx="1008">
                  <c:v>142.67920021057128</c:v>
                </c:pt>
                <c:pt idx="1009">
                  <c:v>142.62420074462889</c:v>
                </c:pt>
                <c:pt idx="1010">
                  <c:v>142.54210037231445</c:v>
                </c:pt>
                <c:pt idx="1011">
                  <c:v>142.57490036010742</c:v>
                </c:pt>
                <c:pt idx="1012">
                  <c:v>142.41629989624025</c:v>
                </c:pt>
                <c:pt idx="1013">
                  <c:v>142.33199958801271</c:v>
                </c:pt>
                <c:pt idx="1014">
                  <c:v>142.3496002960205</c:v>
                </c:pt>
                <c:pt idx="1015">
                  <c:v>142.38330001831054</c:v>
                </c:pt>
                <c:pt idx="1016">
                  <c:v>142.26189987182616</c:v>
                </c:pt>
                <c:pt idx="1017">
                  <c:v>142.13039939880372</c:v>
                </c:pt>
                <c:pt idx="1018">
                  <c:v>142.16659957885742</c:v>
                </c:pt>
                <c:pt idx="1019">
                  <c:v>142.10739929199218</c:v>
                </c:pt>
                <c:pt idx="1020">
                  <c:v>141.98619956970214</c:v>
                </c:pt>
                <c:pt idx="1021">
                  <c:v>141.93570045471191</c:v>
                </c:pt>
                <c:pt idx="1022">
                  <c:v>141.8556999206543</c:v>
                </c:pt>
                <c:pt idx="1023">
                  <c:v>141.8065998840332</c:v>
                </c:pt>
                <c:pt idx="1024">
                  <c:v>141.8207007598877</c:v>
                </c:pt>
                <c:pt idx="1025">
                  <c:v>141.77790084838867</c:v>
                </c:pt>
                <c:pt idx="1026">
                  <c:v>141.61670021057128</c:v>
                </c:pt>
                <c:pt idx="1027">
                  <c:v>141.54860023498534</c:v>
                </c:pt>
                <c:pt idx="1028">
                  <c:v>141.46180099487304</c:v>
                </c:pt>
                <c:pt idx="1029">
                  <c:v>141.458500289917</c:v>
                </c:pt>
                <c:pt idx="1030">
                  <c:v>141.4355997467041</c:v>
                </c:pt>
                <c:pt idx="1031">
                  <c:v>141.39019943237304</c:v>
                </c:pt>
                <c:pt idx="1032">
                  <c:v>141.37099952697753</c:v>
                </c:pt>
                <c:pt idx="1033">
                  <c:v>141.32619987487794</c:v>
                </c:pt>
                <c:pt idx="1034">
                  <c:v>141.18839981079103</c:v>
                </c:pt>
                <c:pt idx="1035">
                  <c:v>141.21459991455077</c:v>
                </c:pt>
                <c:pt idx="1036">
                  <c:v>141.15889991760253</c:v>
                </c:pt>
                <c:pt idx="1037">
                  <c:v>140.96930038452149</c:v>
                </c:pt>
                <c:pt idx="1038">
                  <c:v>140.93370086669921</c:v>
                </c:pt>
                <c:pt idx="1039">
                  <c:v>140.86760055541993</c:v>
                </c:pt>
                <c:pt idx="1040">
                  <c:v>140.77190063476561</c:v>
                </c:pt>
                <c:pt idx="1041">
                  <c:v>140.63650039672851</c:v>
                </c:pt>
                <c:pt idx="1042">
                  <c:v>140.64250038146972</c:v>
                </c:pt>
                <c:pt idx="1043">
                  <c:v>140.55010063171386</c:v>
                </c:pt>
                <c:pt idx="1044">
                  <c:v>140.51250053405761</c:v>
                </c:pt>
                <c:pt idx="1045">
                  <c:v>140.59890007019044</c:v>
                </c:pt>
                <c:pt idx="1046">
                  <c:v>140.50190010070801</c:v>
                </c:pt>
                <c:pt idx="1047">
                  <c:v>140.49190013885499</c:v>
                </c:pt>
                <c:pt idx="1048">
                  <c:v>140.45649940490722</c:v>
                </c:pt>
                <c:pt idx="1049">
                  <c:v>140.43239959716797</c:v>
                </c:pt>
                <c:pt idx="1050">
                  <c:v>140.4432000732422</c:v>
                </c:pt>
                <c:pt idx="1051">
                  <c:v>140.42500003814698</c:v>
                </c:pt>
                <c:pt idx="1052">
                  <c:v>140.4027007675171</c:v>
                </c:pt>
                <c:pt idx="1053">
                  <c:v>140.4038998413086</c:v>
                </c:pt>
                <c:pt idx="1054">
                  <c:v>140.49319984436036</c:v>
                </c:pt>
                <c:pt idx="1055">
                  <c:v>140.39360015869141</c:v>
                </c:pt>
                <c:pt idx="1056">
                  <c:v>140.32490043640138</c:v>
                </c:pt>
                <c:pt idx="1057">
                  <c:v>140.26470016479493</c:v>
                </c:pt>
                <c:pt idx="1058">
                  <c:v>140.17920028686524</c:v>
                </c:pt>
                <c:pt idx="1059">
                  <c:v>140.14150012969969</c:v>
                </c:pt>
                <c:pt idx="1060">
                  <c:v>140.00760002136229</c:v>
                </c:pt>
                <c:pt idx="1061">
                  <c:v>139.96150032043457</c:v>
                </c:pt>
                <c:pt idx="1062">
                  <c:v>140.09980041503906</c:v>
                </c:pt>
                <c:pt idx="1063">
                  <c:v>140.06750030517577</c:v>
                </c:pt>
                <c:pt idx="1064">
                  <c:v>140.04710014343263</c:v>
                </c:pt>
                <c:pt idx="1065">
                  <c:v>140.16630004882813</c:v>
                </c:pt>
                <c:pt idx="1066">
                  <c:v>140.10629989624024</c:v>
                </c:pt>
                <c:pt idx="1067">
                  <c:v>140.06330005645751</c:v>
                </c:pt>
                <c:pt idx="1068">
                  <c:v>140.07329990386964</c:v>
                </c:pt>
                <c:pt idx="1069">
                  <c:v>140.05259922027588</c:v>
                </c:pt>
                <c:pt idx="1070">
                  <c:v>139.97889926910401</c:v>
                </c:pt>
                <c:pt idx="1071">
                  <c:v>139.94579948425292</c:v>
                </c:pt>
                <c:pt idx="1072">
                  <c:v>140.03649948120116</c:v>
                </c:pt>
                <c:pt idx="1073">
                  <c:v>139.97019950866698</c:v>
                </c:pt>
                <c:pt idx="1074">
                  <c:v>139.91699928283691</c:v>
                </c:pt>
                <c:pt idx="1075">
                  <c:v>139.93709899902345</c:v>
                </c:pt>
                <c:pt idx="1076">
                  <c:v>139.9972996520996</c:v>
                </c:pt>
                <c:pt idx="1077">
                  <c:v>139.97039993286134</c:v>
                </c:pt>
                <c:pt idx="1078">
                  <c:v>139.8326001739502</c:v>
                </c:pt>
                <c:pt idx="1079">
                  <c:v>139.78970039367675</c:v>
                </c:pt>
                <c:pt idx="1080">
                  <c:v>139.86700031280517</c:v>
                </c:pt>
                <c:pt idx="1081">
                  <c:v>139.78089996337891</c:v>
                </c:pt>
                <c:pt idx="1082">
                  <c:v>139.65089965820312</c:v>
                </c:pt>
                <c:pt idx="1083">
                  <c:v>139.44910057067872</c:v>
                </c:pt>
                <c:pt idx="1084">
                  <c:v>139.51009979248047</c:v>
                </c:pt>
                <c:pt idx="1085">
                  <c:v>139.52800022125246</c:v>
                </c:pt>
                <c:pt idx="1086">
                  <c:v>139.50900032043458</c:v>
                </c:pt>
                <c:pt idx="1087">
                  <c:v>139.48029991149903</c:v>
                </c:pt>
                <c:pt idx="1088">
                  <c:v>139.5639005279541</c:v>
                </c:pt>
                <c:pt idx="1089">
                  <c:v>139.52260025024415</c:v>
                </c:pt>
                <c:pt idx="1090">
                  <c:v>139.45900047302246</c:v>
                </c:pt>
                <c:pt idx="1091">
                  <c:v>139.44490036010743</c:v>
                </c:pt>
                <c:pt idx="1092">
                  <c:v>139.45590057373047</c:v>
                </c:pt>
                <c:pt idx="1093">
                  <c:v>139.37680038452149</c:v>
                </c:pt>
                <c:pt idx="1094">
                  <c:v>139.3582999420166</c:v>
                </c:pt>
                <c:pt idx="1095">
                  <c:v>139.35239997863769</c:v>
                </c:pt>
                <c:pt idx="1096">
                  <c:v>139.33880020141601</c:v>
                </c:pt>
                <c:pt idx="1097">
                  <c:v>139.28769981384278</c:v>
                </c:pt>
                <c:pt idx="1098">
                  <c:v>139.16389984130859</c:v>
                </c:pt>
                <c:pt idx="1099">
                  <c:v>139.10460006713868</c:v>
                </c:pt>
                <c:pt idx="1100">
                  <c:v>139.09019989013672</c:v>
                </c:pt>
                <c:pt idx="1101">
                  <c:v>139.13239974975585</c:v>
                </c:pt>
                <c:pt idx="1102">
                  <c:v>139.13319992065431</c:v>
                </c:pt>
                <c:pt idx="1103">
                  <c:v>139.08240005493164</c:v>
                </c:pt>
                <c:pt idx="1104">
                  <c:v>139.1420997619629</c:v>
                </c:pt>
                <c:pt idx="1105">
                  <c:v>138.98789955139159</c:v>
                </c:pt>
                <c:pt idx="1106">
                  <c:v>138.93670005798339</c:v>
                </c:pt>
                <c:pt idx="1107">
                  <c:v>138.8908999633789</c:v>
                </c:pt>
                <c:pt idx="1108">
                  <c:v>138.85949989318848</c:v>
                </c:pt>
                <c:pt idx="1109">
                  <c:v>138.76420021057129</c:v>
                </c:pt>
                <c:pt idx="1110">
                  <c:v>138.69230072021483</c:v>
                </c:pt>
                <c:pt idx="1111">
                  <c:v>138.63500076293946</c:v>
                </c:pt>
                <c:pt idx="1112">
                  <c:v>138.58300086975098</c:v>
                </c:pt>
                <c:pt idx="1113">
                  <c:v>138.50940025329589</c:v>
                </c:pt>
                <c:pt idx="1114">
                  <c:v>138.43570007324217</c:v>
                </c:pt>
                <c:pt idx="1115">
                  <c:v>138.45189956665038</c:v>
                </c:pt>
                <c:pt idx="1116">
                  <c:v>138.37749961853027</c:v>
                </c:pt>
                <c:pt idx="1117">
                  <c:v>138.36959877014161</c:v>
                </c:pt>
                <c:pt idx="1118">
                  <c:v>138.33379989624024</c:v>
                </c:pt>
                <c:pt idx="1119">
                  <c:v>138.24639968872071</c:v>
                </c:pt>
                <c:pt idx="1120">
                  <c:v>138.18709999084473</c:v>
                </c:pt>
                <c:pt idx="1121">
                  <c:v>138.08870056152344</c:v>
                </c:pt>
                <c:pt idx="1122">
                  <c:v>137.91420005798341</c:v>
                </c:pt>
                <c:pt idx="1123">
                  <c:v>137.84029930114747</c:v>
                </c:pt>
                <c:pt idx="1124">
                  <c:v>137.6331992340088</c:v>
                </c:pt>
                <c:pt idx="1125">
                  <c:v>137.6266999053955</c:v>
                </c:pt>
                <c:pt idx="1126">
                  <c:v>137.48549964904785</c:v>
                </c:pt>
                <c:pt idx="1127">
                  <c:v>137.32659957885741</c:v>
                </c:pt>
                <c:pt idx="1128">
                  <c:v>137.25290008544923</c:v>
                </c:pt>
                <c:pt idx="1129">
                  <c:v>137.21590049743654</c:v>
                </c:pt>
                <c:pt idx="1130">
                  <c:v>137.13000053405761</c:v>
                </c:pt>
                <c:pt idx="1131">
                  <c:v>137.02240036010741</c:v>
                </c:pt>
                <c:pt idx="1132">
                  <c:v>136.94290023803711</c:v>
                </c:pt>
                <c:pt idx="1133">
                  <c:v>136.92400009155273</c:v>
                </c:pt>
                <c:pt idx="1134">
                  <c:v>136.92110015869142</c:v>
                </c:pt>
                <c:pt idx="1135">
                  <c:v>136.71269981384276</c:v>
                </c:pt>
                <c:pt idx="1136">
                  <c:v>136.56650039672851</c:v>
                </c:pt>
                <c:pt idx="1137">
                  <c:v>136.42410057067872</c:v>
                </c:pt>
                <c:pt idx="1138">
                  <c:v>136.30900039672849</c:v>
                </c:pt>
                <c:pt idx="1139">
                  <c:v>136.25289993286134</c:v>
                </c:pt>
                <c:pt idx="1140">
                  <c:v>136.18059944152833</c:v>
                </c:pt>
                <c:pt idx="1141">
                  <c:v>136.01029975891115</c:v>
                </c:pt>
                <c:pt idx="1142">
                  <c:v>135.97309951782228</c:v>
                </c:pt>
                <c:pt idx="1143">
                  <c:v>135.93380004882812</c:v>
                </c:pt>
                <c:pt idx="1144">
                  <c:v>135.9251001739502</c:v>
                </c:pt>
                <c:pt idx="1145">
                  <c:v>135.83950004577636</c:v>
                </c:pt>
                <c:pt idx="1146">
                  <c:v>135.74150012969972</c:v>
                </c:pt>
                <c:pt idx="1147">
                  <c:v>135.64740020751952</c:v>
                </c:pt>
                <c:pt idx="1148">
                  <c:v>135.52230037689208</c:v>
                </c:pt>
                <c:pt idx="1149">
                  <c:v>135.4227006149292</c:v>
                </c:pt>
                <c:pt idx="1150">
                  <c:v>135.38150035858155</c:v>
                </c:pt>
                <c:pt idx="1151">
                  <c:v>135.23750019073486</c:v>
                </c:pt>
                <c:pt idx="1152">
                  <c:v>135.24740032196044</c:v>
                </c:pt>
                <c:pt idx="1153">
                  <c:v>135.15579982757569</c:v>
                </c:pt>
                <c:pt idx="1154">
                  <c:v>135.11629997253419</c:v>
                </c:pt>
                <c:pt idx="1155">
                  <c:v>135.02809959411621</c:v>
                </c:pt>
                <c:pt idx="1156">
                  <c:v>134.88849975585939</c:v>
                </c:pt>
                <c:pt idx="1157">
                  <c:v>134.84229972839356</c:v>
                </c:pt>
                <c:pt idx="1158">
                  <c:v>134.7388999938965</c:v>
                </c:pt>
                <c:pt idx="1159">
                  <c:v>134.71979949951171</c:v>
                </c:pt>
                <c:pt idx="1160">
                  <c:v>134.61159950256348</c:v>
                </c:pt>
                <c:pt idx="1161">
                  <c:v>134.49909965515135</c:v>
                </c:pt>
                <c:pt idx="1162">
                  <c:v>134.3596997833252</c:v>
                </c:pt>
                <c:pt idx="1163">
                  <c:v>134.24959941864014</c:v>
                </c:pt>
                <c:pt idx="1164">
                  <c:v>134.13129932403564</c:v>
                </c:pt>
                <c:pt idx="1165">
                  <c:v>134.15039962768554</c:v>
                </c:pt>
                <c:pt idx="1166">
                  <c:v>134.16679931640624</c:v>
                </c:pt>
                <c:pt idx="1167">
                  <c:v>134.01349971771239</c:v>
                </c:pt>
                <c:pt idx="1168">
                  <c:v>134.06889987945556</c:v>
                </c:pt>
                <c:pt idx="1169">
                  <c:v>134.00579982757569</c:v>
                </c:pt>
                <c:pt idx="1170">
                  <c:v>133.94170017242431</c:v>
                </c:pt>
                <c:pt idx="1171">
                  <c:v>133.75750041961669</c:v>
                </c:pt>
                <c:pt idx="1172">
                  <c:v>133.67419986724855</c:v>
                </c:pt>
                <c:pt idx="1173">
                  <c:v>133.46519985198975</c:v>
                </c:pt>
                <c:pt idx="1174">
                  <c:v>133.32819961547852</c:v>
                </c:pt>
                <c:pt idx="1175">
                  <c:v>133.27269958496095</c:v>
                </c:pt>
                <c:pt idx="1176">
                  <c:v>133.23499969482421</c:v>
                </c:pt>
                <c:pt idx="1177">
                  <c:v>133.19600006103516</c:v>
                </c:pt>
                <c:pt idx="1178">
                  <c:v>133.08139984130858</c:v>
                </c:pt>
                <c:pt idx="1179">
                  <c:v>133.0035001373291</c:v>
                </c:pt>
                <c:pt idx="1180">
                  <c:v>133.00650039672851</c:v>
                </c:pt>
                <c:pt idx="1181">
                  <c:v>133.00070022583009</c:v>
                </c:pt>
                <c:pt idx="1182">
                  <c:v>133.07549964904786</c:v>
                </c:pt>
                <c:pt idx="1183">
                  <c:v>133.08630004882812</c:v>
                </c:pt>
                <c:pt idx="1184">
                  <c:v>133.0025</c:v>
                </c:pt>
                <c:pt idx="1185">
                  <c:v>132.88420009613037</c:v>
                </c:pt>
                <c:pt idx="1186">
                  <c:v>132.73230030059815</c:v>
                </c:pt>
                <c:pt idx="1187">
                  <c:v>132.60880008697509</c:v>
                </c:pt>
                <c:pt idx="1188">
                  <c:v>132.69210044860839</c:v>
                </c:pt>
                <c:pt idx="1189">
                  <c:v>132.54830051422118</c:v>
                </c:pt>
                <c:pt idx="1190">
                  <c:v>132.4009005355835</c:v>
                </c:pt>
                <c:pt idx="1191">
                  <c:v>132.42130031585694</c:v>
                </c:pt>
                <c:pt idx="1192">
                  <c:v>132.41710025787353</c:v>
                </c:pt>
                <c:pt idx="1193">
                  <c:v>132.40289997100831</c:v>
                </c:pt>
                <c:pt idx="1194">
                  <c:v>132.35420040130614</c:v>
                </c:pt>
                <c:pt idx="1195">
                  <c:v>132.24940013885498</c:v>
                </c:pt>
                <c:pt idx="1196">
                  <c:v>132.26310039520263</c:v>
                </c:pt>
                <c:pt idx="1197">
                  <c:v>132.27230022430419</c:v>
                </c:pt>
                <c:pt idx="1198">
                  <c:v>132.1380006790161</c:v>
                </c:pt>
                <c:pt idx="1199">
                  <c:v>131.95750045776367</c:v>
                </c:pt>
                <c:pt idx="1200">
                  <c:v>131.96370071411133</c:v>
                </c:pt>
                <c:pt idx="1201">
                  <c:v>131.83060001373292</c:v>
                </c:pt>
                <c:pt idx="1202">
                  <c:v>131.75370029449462</c:v>
                </c:pt>
                <c:pt idx="1203">
                  <c:v>131.4973007583618</c:v>
                </c:pt>
                <c:pt idx="1204">
                  <c:v>131.38600017547608</c:v>
                </c:pt>
                <c:pt idx="1205">
                  <c:v>131.29610050201416</c:v>
                </c:pt>
                <c:pt idx="1206">
                  <c:v>131.07640048980713</c:v>
                </c:pt>
                <c:pt idx="1207">
                  <c:v>130.98710029602051</c:v>
                </c:pt>
                <c:pt idx="1208">
                  <c:v>130.9016999053955</c:v>
                </c:pt>
                <c:pt idx="1209">
                  <c:v>130.72649982452393</c:v>
                </c:pt>
                <c:pt idx="1210">
                  <c:v>130.6975999069214</c:v>
                </c:pt>
                <c:pt idx="1211">
                  <c:v>130.45339977264405</c:v>
                </c:pt>
                <c:pt idx="1212">
                  <c:v>130.28659999847412</c:v>
                </c:pt>
                <c:pt idx="1213">
                  <c:v>130.15280017852783</c:v>
                </c:pt>
                <c:pt idx="1214">
                  <c:v>129.96699966430663</c:v>
                </c:pt>
                <c:pt idx="1215">
                  <c:v>129.79879936218262</c:v>
                </c:pt>
                <c:pt idx="1216">
                  <c:v>129.66349952697755</c:v>
                </c:pt>
                <c:pt idx="1217">
                  <c:v>129.53059997558594</c:v>
                </c:pt>
                <c:pt idx="1218">
                  <c:v>129.54710052490233</c:v>
                </c:pt>
                <c:pt idx="1219">
                  <c:v>129.40030036926271</c:v>
                </c:pt>
                <c:pt idx="1220">
                  <c:v>129.42320037841796</c:v>
                </c:pt>
                <c:pt idx="1221">
                  <c:v>129.29259994506836</c:v>
                </c:pt>
                <c:pt idx="1222">
                  <c:v>129.15530052185059</c:v>
                </c:pt>
                <c:pt idx="1223">
                  <c:v>128.97410011291504</c:v>
                </c:pt>
                <c:pt idx="1224">
                  <c:v>128.8982006072998</c:v>
                </c:pt>
                <c:pt idx="1225">
                  <c:v>128.91850044250489</c:v>
                </c:pt>
                <c:pt idx="1226">
                  <c:v>128.71360031127929</c:v>
                </c:pt>
                <c:pt idx="1227">
                  <c:v>128.54650054931642</c:v>
                </c:pt>
                <c:pt idx="1228">
                  <c:v>128.45750030517578</c:v>
                </c:pt>
                <c:pt idx="1229">
                  <c:v>128.36470039367677</c:v>
                </c:pt>
                <c:pt idx="1230">
                  <c:v>128.28780052185058</c:v>
                </c:pt>
                <c:pt idx="1231">
                  <c:v>128.16250068664553</c:v>
                </c:pt>
                <c:pt idx="1232">
                  <c:v>128.16389999389648</c:v>
                </c:pt>
                <c:pt idx="1233">
                  <c:v>128.12560020446779</c:v>
                </c:pt>
                <c:pt idx="1234">
                  <c:v>127.9367000579834</c:v>
                </c:pt>
                <c:pt idx="1235">
                  <c:v>127.82519966125489</c:v>
                </c:pt>
                <c:pt idx="1236">
                  <c:v>127.71480026245118</c:v>
                </c:pt>
                <c:pt idx="1237">
                  <c:v>127.615400390625</c:v>
                </c:pt>
                <c:pt idx="1238">
                  <c:v>127.55419990539551</c:v>
                </c:pt>
                <c:pt idx="1239">
                  <c:v>127.43770042419433</c:v>
                </c:pt>
                <c:pt idx="1240">
                  <c:v>127.31990062713624</c:v>
                </c:pt>
                <c:pt idx="1241">
                  <c:v>127.22149963378907</c:v>
                </c:pt>
                <c:pt idx="1242">
                  <c:v>127.07070003509521</c:v>
                </c:pt>
                <c:pt idx="1243">
                  <c:v>126.93299968719482</c:v>
                </c:pt>
                <c:pt idx="1244">
                  <c:v>126.91710094451905</c:v>
                </c:pt>
                <c:pt idx="1245">
                  <c:v>126.80300029754639</c:v>
                </c:pt>
                <c:pt idx="1246">
                  <c:v>126.73309986114502</c:v>
                </c:pt>
                <c:pt idx="1247">
                  <c:v>126.57959999084473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263-4E60-851C-D04369917AF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Ent 1.00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Sheet1!$A$2:$A$1249</c:f>
              <c:numCache>
                <c:formatCode>General</c:formatCode>
                <c:ptCount val="1248"/>
                <c:pt idx="0">
                  <c:v>240</c:v>
                </c:pt>
                <c:pt idx="1">
                  <c:v>320</c:v>
                </c:pt>
                <c:pt idx="2">
                  <c:v>400</c:v>
                </c:pt>
                <c:pt idx="3">
                  <c:v>480</c:v>
                </c:pt>
                <c:pt idx="4">
                  <c:v>560</c:v>
                </c:pt>
                <c:pt idx="5">
                  <c:v>640</c:v>
                </c:pt>
                <c:pt idx="6">
                  <c:v>720</c:v>
                </c:pt>
                <c:pt idx="7">
                  <c:v>800</c:v>
                </c:pt>
                <c:pt idx="8">
                  <c:v>880</c:v>
                </c:pt>
                <c:pt idx="9">
                  <c:v>960</c:v>
                </c:pt>
                <c:pt idx="10">
                  <c:v>1040</c:v>
                </c:pt>
                <c:pt idx="11">
                  <c:v>1120</c:v>
                </c:pt>
                <c:pt idx="12">
                  <c:v>1200</c:v>
                </c:pt>
                <c:pt idx="13">
                  <c:v>1280</c:v>
                </c:pt>
                <c:pt idx="14">
                  <c:v>1360</c:v>
                </c:pt>
                <c:pt idx="15">
                  <c:v>1440</c:v>
                </c:pt>
                <c:pt idx="16">
                  <c:v>1520</c:v>
                </c:pt>
                <c:pt idx="17">
                  <c:v>1600</c:v>
                </c:pt>
                <c:pt idx="18">
                  <c:v>1680</c:v>
                </c:pt>
                <c:pt idx="19">
                  <c:v>1760</c:v>
                </c:pt>
                <c:pt idx="20">
                  <c:v>1840</c:v>
                </c:pt>
                <c:pt idx="21">
                  <c:v>1920</c:v>
                </c:pt>
                <c:pt idx="22">
                  <c:v>2000</c:v>
                </c:pt>
                <c:pt idx="23">
                  <c:v>2080</c:v>
                </c:pt>
                <c:pt idx="24">
                  <c:v>2160</c:v>
                </c:pt>
                <c:pt idx="25">
                  <c:v>2240</c:v>
                </c:pt>
                <c:pt idx="26">
                  <c:v>2320</c:v>
                </c:pt>
                <c:pt idx="27">
                  <c:v>2400</c:v>
                </c:pt>
                <c:pt idx="28">
                  <c:v>2480</c:v>
                </c:pt>
                <c:pt idx="29">
                  <c:v>2560</c:v>
                </c:pt>
                <c:pt idx="30">
                  <c:v>2640</c:v>
                </c:pt>
                <c:pt idx="31">
                  <c:v>2720</c:v>
                </c:pt>
                <c:pt idx="32">
                  <c:v>2800</c:v>
                </c:pt>
                <c:pt idx="33">
                  <c:v>2880</c:v>
                </c:pt>
                <c:pt idx="34">
                  <c:v>2960</c:v>
                </c:pt>
                <c:pt idx="35">
                  <c:v>3040</c:v>
                </c:pt>
                <c:pt idx="36">
                  <c:v>3120</c:v>
                </c:pt>
                <c:pt idx="37">
                  <c:v>3200</c:v>
                </c:pt>
                <c:pt idx="38">
                  <c:v>3280</c:v>
                </c:pt>
                <c:pt idx="39">
                  <c:v>3360</c:v>
                </c:pt>
                <c:pt idx="40">
                  <c:v>3440</c:v>
                </c:pt>
                <c:pt idx="41">
                  <c:v>3520</c:v>
                </c:pt>
                <c:pt idx="42">
                  <c:v>3600</c:v>
                </c:pt>
                <c:pt idx="43">
                  <c:v>3680</c:v>
                </c:pt>
                <c:pt idx="44">
                  <c:v>3760</c:v>
                </c:pt>
                <c:pt idx="45">
                  <c:v>3840</c:v>
                </c:pt>
                <c:pt idx="46">
                  <c:v>3920</c:v>
                </c:pt>
                <c:pt idx="47">
                  <c:v>4000</c:v>
                </c:pt>
                <c:pt idx="48">
                  <c:v>4080</c:v>
                </c:pt>
                <c:pt idx="49">
                  <c:v>4160</c:v>
                </c:pt>
                <c:pt idx="50">
                  <c:v>4240</c:v>
                </c:pt>
                <c:pt idx="51">
                  <c:v>4320</c:v>
                </c:pt>
                <c:pt idx="52">
                  <c:v>4400</c:v>
                </c:pt>
                <c:pt idx="53">
                  <c:v>4480</c:v>
                </c:pt>
                <c:pt idx="54">
                  <c:v>4560</c:v>
                </c:pt>
                <c:pt idx="55">
                  <c:v>4640</c:v>
                </c:pt>
                <c:pt idx="56">
                  <c:v>4720</c:v>
                </c:pt>
                <c:pt idx="57">
                  <c:v>4800</c:v>
                </c:pt>
                <c:pt idx="58">
                  <c:v>4880</c:v>
                </c:pt>
                <c:pt idx="59">
                  <c:v>4960</c:v>
                </c:pt>
                <c:pt idx="60">
                  <c:v>5040</c:v>
                </c:pt>
                <c:pt idx="61">
                  <c:v>5120</c:v>
                </c:pt>
                <c:pt idx="62">
                  <c:v>5200</c:v>
                </c:pt>
                <c:pt idx="63">
                  <c:v>5280</c:v>
                </c:pt>
                <c:pt idx="64">
                  <c:v>5360</c:v>
                </c:pt>
                <c:pt idx="65">
                  <c:v>5440</c:v>
                </c:pt>
                <c:pt idx="66">
                  <c:v>5520</c:v>
                </c:pt>
                <c:pt idx="67">
                  <c:v>5600</c:v>
                </c:pt>
                <c:pt idx="68">
                  <c:v>5680</c:v>
                </c:pt>
                <c:pt idx="69">
                  <c:v>5760</c:v>
                </c:pt>
                <c:pt idx="70">
                  <c:v>5840</c:v>
                </c:pt>
                <c:pt idx="71">
                  <c:v>5920</c:v>
                </c:pt>
                <c:pt idx="72">
                  <c:v>6000</c:v>
                </c:pt>
                <c:pt idx="73">
                  <c:v>6080</c:v>
                </c:pt>
                <c:pt idx="74">
                  <c:v>6160</c:v>
                </c:pt>
                <c:pt idx="75">
                  <c:v>6240</c:v>
                </c:pt>
                <c:pt idx="76">
                  <c:v>6320</c:v>
                </c:pt>
                <c:pt idx="77">
                  <c:v>6400</c:v>
                </c:pt>
                <c:pt idx="78">
                  <c:v>6480</c:v>
                </c:pt>
                <c:pt idx="79">
                  <c:v>6560</c:v>
                </c:pt>
                <c:pt idx="80">
                  <c:v>6640</c:v>
                </c:pt>
                <c:pt idx="81">
                  <c:v>6720</c:v>
                </c:pt>
                <c:pt idx="82">
                  <c:v>6800</c:v>
                </c:pt>
                <c:pt idx="83">
                  <c:v>6880</c:v>
                </c:pt>
                <c:pt idx="84">
                  <c:v>6960</c:v>
                </c:pt>
                <c:pt idx="85">
                  <c:v>7040</c:v>
                </c:pt>
                <c:pt idx="86">
                  <c:v>7120</c:v>
                </c:pt>
                <c:pt idx="87">
                  <c:v>7200</c:v>
                </c:pt>
                <c:pt idx="88">
                  <c:v>7280</c:v>
                </c:pt>
                <c:pt idx="89">
                  <c:v>7360</c:v>
                </c:pt>
                <c:pt idx="90">
                  <c:v>7440</c:v>
                </c:pt>
                <c:pt idx="91">
                  <c:v>7520</c:v>
                </c:pt>
                <c:pt idx="92">
                  <c:v>7600</c:v>
                </c:pt>
                <c:pt idx="93">
                  <c:v>7680</c:v>
                </c:pt>
                <c:pt idx="94">
                  <c:v>7760</c:v>
                </c:pt>
                <c:pt idx="95">
                  <c:v>7840</c:v>
                </c:pt>
                <c:pt idx="96">
                  <c:v>7920</c:v>
                </c:pt>
                <c:pt idx="97">
                  <c:v>8000</c:v>
                </c:pt>
                <c:pt idx="98">
                  <c:v>8080</c:v>
                </c:pt>
                <c:pt idx="99">
                  <c:v>8160</c:v>
                </c:pt>
                <c:pt idx="100">
                  <c:v>8240</c:v>
                </c:pt>
                <c:pt idx="101">
                  <c:v>8320</c:v>
                </c:pt>
                <c:pt idx="102">
                  <c:v>8400</c:v>
                </c:pt>
                <c:pt idx="103">
                  <c:v>8480</c:v>
                </c:pt>
                <c:pt idx="104">
                  <c:v>8560</c:v>
                </c:pt>
                <c:pt idx="105">
                  <c:v>8640</c:v>
                </c:pt>
                <c:pt idx="106">
                  <c:v>8720</c:v>
                </c:pt>
                <c:pt idx="107">
                  <c:v>8800</c:v>
                </c:pt>
                <c:pt idx="108">
                  <c:v>8880</c:v>
                </c:pt>
                <c:pt idx="109">
                  <c:v>8960</c:v>
                </c:pt>
                <c:pt idx="110">
                  <c:v>9040</c:v>
                </c:pt>
                <c:pt idx="111">
                  <c:v>9120</c:v>
                </c:pt>
                <c:pt idx="112">
                  <c:v>9200</c:v>
                </c:pt>
                <c:pt idx="113">
                  <c:v>9280</c:v>
                </c:pt>
                <c:pt idx="114">
                  <c:v>9360</c:v>
                </c:pt>
                <c:pt idx="115">
                  <c:v>9440</c:v>
                </c:pt>
                <c:pt idx="116">
                  <c:v>9520</c:v>
                </c:pt>
                <c:pt idx="117">
                  <c:v>9600</c:v>
                </c:pt>
                <c:pt idx="118">
                  <c:v>9680</c:v>
                </c:pt>
                <c:pt idx="119">
                  <c:v>9760</c:v>
                </c:pt>
                <c:pt idx="120">
                  <c:v>9840</c:v>
                </c:pt>
                <c:pt idx="121">
                  <c:v>9920</c:v>
                </c:pt>
                <c:pt idx="122">
                  <c:v>10000</c:v>
                </c:pt>
                <c:pt idx="123">
                  <c:v>10080</c:v>
                </c:pt>
                <c:pt idx="124">
                  <c:v>10160</c:v>
                </c:pt>
                <c:pt idx="125">
                  <c:v>10240</c:v>
                </c:pt>
                <c:pt idx="126">
                  <c:v>10320</c:v>
                </c:pt>
                <c:pt idx="127">
                  <c:v>10400</c:v>
                </c:pt>
                <c:pt idx="128">
                  <c:v>10480</c:v>
                </c:pt>
                <c:pt idx="129">
                  <c:v>10560</c:v>
                </c:pt>
                <c:pt idx="130">
                  <c:v>10640</c:v>
                </c:pt>
                <c:pt idx="131">
                  <c:v>10720</c:v>
                </c:pt>
                <c:pt idx="132">
                  <c:v>10800</c:v>
                </c:pt>
                <c:pt idx="133">
                  <c:v>10880</c:v>
                </c:pt>
                <c:pt idx="134">
                  <c:v>10960</c:v>
                </c:pt>
                <c:pt idx="135">
                  <c:v>11040</c:v>
                </c:pt>
                <c:pt idx="136">
                  <c:v>11120</c:v>
                </c:pt>
                <c:pt idx="137">
                  <c:v>11200</c:v>
                </c:pt>
                <c:pt idx="138">
                  <c:v>11280</c:v>
                </c:pt>
                <c:pt idx="139">
                  <c:v>11360</c:v>
                </c:pt>
                <c:pt idx="140">
                  <c:v>11440</c:v>
                </c:pt>
                <c:pt idx="141">
                  <c:v>11520</c:v>
                </c:pt>
                <c:pt idx="142">
                  <c:v>11600</c:v>
                </c:pt>
                <c:pt idx="143">
                  <c:v>11680</c:v>
                </c:pt>
                <c:pt idx="144">
                  <c:v>11760</c:v>
                </c:pt>
                <c:pt idx="145">
                  <c:v>11840</c:v>
                </c:pt>
                <c:pt idx="146">
                  <c:v>11920</c:v>
                </c:pt>
                <c:pt idx="147">
                  <c:v>12000</c:v>
                </c:pt>
                <c:pt idx="148">
                  <c:v>12080</c:v>
                </c:pt>
                <c:pt idx="149">
                  <c:v>12160</c:v>
                </c:pt>
                <c:pt idx="150">
                  <c:v>12240</c:v>
                </c:pt>
                <c:pt idx="151">
                  <c:v>12320</c:v>
                </c:pt>
                <c:pt idx="152">
                  <c:v>12400</c:v>
                </c:pt>
                <c:pt idx="153">
                  <c:v>12480</c:v>
                </c:pt>
                <c:pt idx="154">
                  <c:v>12560</c:v>
                </c:pt>
                <c:pt idx="155">
                  <c:v>12640</c:v>
                </c:pt>
                <c:pt idx="156">
                  <c:v>12720</c:v>
                </c:pt>
                <c:pt idx="157">
                  <c:v>12800</c:v>
                </c:pt>
                <c:pt idx="158">
                  <c:v>12880</c:v>
                </c:pt>
                <c:pt idx="159">
                  <c:v>12960</c:v>
                </c:pt>
                <c:pt idx="160">
                  <c:v>13040</c:v>
                </c:pt>
                <c:pt idx="161">
                  <c:v>13120</c:v>
                </c:pt>
                <c:pt idx="162">
                  <c:v>13200</c:v>
                </c:pt>
                <c:pt idx="163">
                  <c:v>13280</c:v>
                </c:pt>
                <c:pt idx="164">
                  <c:v>13360</c:v>
                </c:pt>
                <c:pt idx="165">
                  <c:v>13440</c:v>
                </c:pt>
                <c:pt idx="166">
                  <c:v>13520</c:v>
                </c:pt>
                <c:pt idx="167">
                  <c:v>13600</c:v>
                </c:pt>
                <c:pt idx="168">
                  <c:v>13680</c:v>
                </c:pt>
                <c:pt idx="169">
                  <c:v>13760</c:v>
                </c:pt>
                <c:pt idx="170">
                  <c:v>13840</c:v>
                </c:pt>
                <c:pt idx="171">
                  <c:v>13920</c:v>
                </c:pt>
                <c:pt idx="172">
                  <c:v>14000</c:v>
                </c:pt>
                <c:pt idx="173">
                  <c:v>14080</c:v>
                </c:pt>
                <c:pt idx="174">
                  <c:v>14160</c:v>
                </c:pt>
                <c:pt idx="175">
                  <c:v>14240</c:v>
                </c:pt>
                <c:pt idx="176">
                  <c:v>14320</c:v>
                </c:pt>
                <c:pt idx="177">
                  <c:v>14400</c:v>
                </c:pt>
                <c:pt idx="178">
                  <c:v>14480</c:v>
                </c:pt>
                <c:pt idx="179">
                  <c:v>14560</c:v>
                </c:pt>
                <c:pt idx="180">
                  <c:v>14640</c:v>
                </c:pt>
                <c:pt idx="181">
                  <c:v>14720</c:v>
                </c:pt>
                <c:pt idx="182">
                  <c:v>14800</c:v>
                </c:pt>
                <c:pt idx="183">
                  <c:v>14880</c:v>
                </c:pt>
                <c:pt idx="184">
                  <c:v>14960</c:v>
                </c:pt>
                <c:pt idx="185">
                  <c:v>15040</c:v>
                </c:pt>
                <c:pt idx="186">
                  <c:v>15120</c:v>
                </c:pt>
                <c:pt idx="187">
                  <c:v>15200</c:v>
                </c:pt>
                <c:pt idx="188">
                  <c:v>15280</c:v>
                </c:pt>
                <c:pt idx="189">
                  <c:v>15360</c:v>
                </c:pt>
                <c:pt idx="190">
                  <c:v>15440</c:v>
                </c:pt>
                <c:pt idx="191">
                  <c:v>15520</c:v>
                </c:pt>
                <c:pt idx="192">
                  <c:v>15600</c:v>
                </c:pt>
                <c:pt idx="193">
                  <c:v>15680</c:v>
                </c:pt>
                <c:pt idx="194">
                  <c:v>15760</c:v>
                </c:pt>
                <c:pt idx="195">
                  <c:v>15840</c:v>
                </c:pt>
                <c:pt idx="196">
                  <c:v>15920</c:v>
                </c:pt>
                <c:pt idx="197">
                  <c:v>16000</c:v>
                </c:pt>
                <c:pt idx="198">
                  <c:v>16080</c:v>
                </c:pt>
                <c:pt idx="199">
                  <c:v>16160</c:v>
                </c:pt>
                <c:pt idx="200">
                  <c:v>16240</c:v>
                </c:pt>
                <c:pt idx="201">
                  <c:v>16320</c:v>
                </c:pt>
                <c:pt idx="202">
                  <c:v>16400</c:v>
                </c:pt>
                <c:pt idx="203">
                  <c:v>16480</c:v>
                </c:pt>
                <c:pt idx="204">
                  <c:v>16560</c:v>
                </c:pt>
                <c:pt idx="205">
                  <c:v>16640</c:v>
                </c:pt>
                <c:pt idx="206">
                  <c:v>16720</c:v>
                </c:pt>
                <c:pt idx="207">
                  <c:v>16800</c:v>
                </c:pt>
                <c:pt idx="208">
                  <c:v>16880</c:v>
                </c:pt>
                <c:pt idx="209">
                  <c:v>16960</c:v>
                </c:pt>
                <c:pt idx="210">
                  <c:v>17040</c:v>
                </c:pt>
                <c:pt idx="211">
                  <c:v>17120</c:v>
                </c:pt>
                <c:pt idx="212">
                  <c:v>17200</c:v>
                </c:pt>
                <c:pt idx="213">
                  <c:v>17280</c:v>
                </c:pt>
                <c:pt idx="214">
                  <c:v>17360</c:v>
                </c:pt>
                <c:pt idx="215">
                  <c:v>17440</c:v>
                </c:pt>
                <c:pt idx="216">
                  <c:v>17520</c:v>
                </c:pt>
                <c:pt idx="217">
                  <c:v>17600</c:v>
                </c:pt>
                <c:pt idx="218">
                  <c:v>17680</c:v>
                </c:pt>
                <c:pt idx="219">
                  <c:v>17760</c:v>
                </c:pt>
                <c:pt idx="220">
                  <c:v>17840</c:v>
                </c:pt>
                <c:pt idx="221">
                  <c:v>17920</c:v>
                </c:pt>
                <c:pt idx="222">
                  <c:v>18000</c:v>
                </c:pt>
                <c:pt idx="223">
                  <c:v>18080</c:v>
                </c:pt>
                <c:pt idx="224">
                  <c:v>18160</c:v>
                </c:pt>
                <c:pt idx="225">
                  <c:v>18240</c:v>
                </c:pt>
                <c:pt idx="226">
                  <c:v>18320</c:v>
                </c:pt>
                <c:pt idx="227">
                  <c:v>18400</c:v>
                </c:pt>
                <c:pt idx="228">
                  <c:v>18480</c:v>
                </c:pt>
                <c:pt idx="229">
                  <c:v>18560</c:v>
                </c:pt>
                <c:pt idx="230">
                  <c:v>18640</c:v>
                </c:pt>
                <c:pt idx="231">
                  <c:v>18720</c:v>
                </c:pt>
                <c:pt idx="232">
                  <c:v>18800</c:v>
                </c:pt>
                <c:pt idx="233">
                  <c:v>18880</c:v>
                </c:pt>
                <c:pt idx="234">
                  <c:v>18960</c:v>
                </c:pt>
                <c:pt idx="235">
                  <c:v>19040</c:v>
                </c:pt>
                <c:pt idx="236">
                  <c:v>19120</c:v>
                </c:pt>
                <c:pt idx="237">
                  <c:v>19200</c:v>
                </c:pt>
                <c:pt idx="238">
                  <c:v>19280</c:v>
                </c:pt>
                <c:pt idx="239">
                  <c:v>19360</c:v>
                </c:pt>
                <c:pt idx="240">
                  <c:v>19440</c:v>
                </c:pt>
                <c:pt idx="241">
                  <c:v>19520</c:v>
                </c:pt>
                <c:pt idx="242">
                  <c:v>19600</c:v>
                </c:pt>
                <c:pt idx="243">
                  <c:v>19680</c:v>
                </c:pt>
                <c:pt idx="244">
                  <c:v>19760</c:v>
                </c:pt>
                <c:pt idx="245">
                  <c:v>19840</c:v>
                </c:pt>
                <c:pt idx="246">
                  <c:v>19920</c:v>
                </c:pt>
                <c:pt idx="247">
                  <c:v>20000</c:v>
                </c:pt>
                <c:pt idx="248">
                  <c:v>20080</c:v>
                </c:pt>
                <c:pt idx="249">
                  <c:v>20160</c:v>
                </c:pt>
                <c:pt idx="250">
                  <c:v>20240</c:v>
                </c:pt>
                <c:pt idx="251">
                  <c:v>20320</c:v>
                </c:pt>
                <c:pt idx="252">
                  <c:v>20400</c:v>
                </c:pt>
                <c:pt idx="253">
                  <c:v>20480</c:v>
                </c:pt>
                <c:pt idx="254">
                  <c:v>20560</c:v>
                </c:pt>
                <c:pt idx="255">
                  <c:v>20640</c:v>
                </c:pt>
                <c:pt idx="256">
                  <c:v>20720</c:v>
                </c:pt>
                <c:pt idx="257">
                  <c:v>20800</c:v>
                </c:pt>
                <c:pt idx="258">
                  <c:v>20880</c:v>
                </c:pt>
                <c:pt idx="259">
                  <c:v>20960</c:v>
                </c:pt>
                <c:pt idx="260">
                  <c:v>21040</c:v>
                </c:pt>
                <c:pt idx="261">
                  <c:v>21120</c:v>
                </c:pt>
                <c:pt idx="262">
                  <c:v>21200</c:v>
                </c:pt>
                <c:pt idx="263">
                  <c:v>21280</c:v>
                </c:pt>
                <c:pt idx="264">
                  <c:v>21360</c:v>
                </c:pt>
                <c:pt idx="265">
                  <c:v>21440</c:v>
                </c:pt>
                <c:pt idx="266">
                  <c:v>21520</c:v>
                </c:pt>
                <c:pt idx="267">
                  <c:v>21600</c:v>
                </c:pt>
                <c:pt idx="268">
                  <c:v>21680</c:v>
                </c:pt>
                <c:pt idx="269">
                  <c:v>21760</c:v>
                </c:pt>
                <c:pt idx="270">
                  <c:v>21840</c:v>
                </c:pt>
                <c:pt idx="271">
                  <c:v>21920</c:v>
                </c:pt>
                <c:pt idx="272">
                  <c:v>22000</c:v>
                </c:pt>
                <c:pt idx="273">
                  <c:v>22080</c:v>
                </c:pt>
                <c:pt idx="274">
                  <c:v>22160</c:v>
                </c:pt>
                <c:pt idx="275">
                  <c:v>22240</c:v>
                </c:pt>
                <c:pt idx="276">
                  <c:v>22320</c:v>
                </c:pt>
                <c:pt idx="277">
                  <c:v>22400</c:v>
                </c:pt>
                <c:pt idx="278">
                  <c:v>22480</c:v>
                </c:pt>
                <c:pt idx="279">
                  <c:v>22560</c:v>
                </c:pt>
                <c:pt idx="280">
                  <c:v>22640</c:v>
                </c:pt>
                <c:pt idx="281">
                  <c:v>22720</c:v>
                </c:pt>
                <c:pt idx="282">
                  <c:v>22800</c:v>
                </c:pt>
                <c:pt idx="283">
                  <c:v>22880</c:v>
                </c:pt>
                <c:pt idx="284">
                  <c:v>22960</c:v>
                </c:pt>
                <c:pt idx="285">
                  <c:v>23040</c:v>
                </c:pt>
                <c:pt idx="286">
                  <c:v>23120</c:v>
                </c:pt>
                <c:pt idx="287">
                  <c:v>23200</c:v>
                </c:pt>
                <c:pt idx="288">
                  <c:v>23280</c:v>
                </c:pt>
                <c:pt idx="289">
                  <c:v>23360</c:v>
                </c:pt>
                <c:pt idx="290">
                  <c:v>23440</c:v>
                </c:pt>
                <c:pt idx="291">
                  <c:v>23520</c:v>
                </c:pt>
                <c:pt idx="292">
                  <c:v>23600</c:v>
                </c:pt>
                <c:pt idx="293">
                  <c:v>23680</c:v>
                </c:pt>
                <c:pt idx="294">
                  <c:v>23760</c:v>
                </c:pt>
                <c:pt idx="295">
                  <c:v>23840</c:v>
                </c:pt>
                <c:pt idx="296">
                  <c:v>23920</c:v>
                </c:pt>
                <c:pt idx="297">
                  <c:v>24000</c:v>
                </c:pt>
                <c:pt idx="298">
                  <c:v>24080</c:v>
                </c:pt>
                <c:pt idx="299">
                  <c:v>24160</c:v>
                </c:pt>
                <c:pt idx="300">
                  <c:v>24240</c:v>
                </c:pt>
                <c:pt idx="301">
                  <c:v>24320</c:v>
                </c:pt>
                <c:pt idx="302">
                  <c:v>24400</c:v>
                </c:pt>
                <c:pt idx="303">
                  <c:v>24480</c:v>
                </c:pt>
                <c:pt idx="304">
                  <c:v>24560</c:v>
                </c:pt>
                <c:pt idx="305">
                  <c:v>24640</c:v>
                </c:pt>
                <c:pt idx="306">
                  <c:v>24720</c:v>
                </c:pt>
                <c:pt idx="307">
                  <c:v>24800</c:v>
                </c:pt>
                <c:pt idx="308">
                  <c:v>24880</c:v>
                </c:pt>
                <c:pt idx="309">
                  <c:v>24960</c:v>
                </c:pt>
                <c:pt idx="310">
                  <c:v>25040</c:v>
                </c:pt>
                <c:pt idx="311">
                  <c:v>25120</c:v>
                </c:pt>
                <c:pt idx="312">
                  <c:v>25200</c:v>
                </c:pt>
                <c:pt idx="313">
                  <c:v>25280</c:v>
                </c:pt>
                <c:pt idx="314">
                  <c:v>25360</c:v>
                </c:pt>
                <c:pt idx="315">
                  <c:v>25440</c:v>
                </c:pt>
                <c:pt idx="316">
                  <c:v>25520</c:v>
                </c:pt>
                <c:pt idx="317">
                  <c:v>25600</c:v>
                </c:pt>
                <c:pt idx="318">
                  <c:v>25680</c:v>
                </c:pt>
                <c:pt idx="319">
                  <c:v>25760</c:v>
                </c:pt>
                <c:pt idx="320">
                  <c:v>25840</c:v>
                </c:pt>
                <c:pt idx="321">
                  <c:v>25920</c:v>
                </c:pt>
                <c:pt idx="322">
                  <c:v>26000</c:v>
                </c:pt>
                <c:pt idx="323">
                  <c:v>26080</c:v>
                </c:pt>
                <c:pt idx="324">
                  <c:v>26160</c:v>
                </c:pt>
                <c:pt idx="325">
                  <c:v>26240</c:v>
                </c:pt>
                <c:pt idx="326">
                  <c:v>26320</c:v>
                </c:pt>
                <c:pt idx="327">
                  <c:v>26400</c:v>
                </c:pt>
                <c:pt idx="328">
                  <c:v>26480</c:v>
                </c:pt>
                <c:pt idx="329">
                  <c:v>26560</c:v>
                </c:pt>
                <c:pt idx="330">
                  <c:v>26640</c:v>
                </c:pt>
                <c:pt idx="331">
                  <c:v>26720</c:v>
                </c:pt>
                <c:pt idx="332">
                  <c:v>26800</c:v>
                </c:pt>
                <c:pt idx="333">
                  <c:v>26880</c:v>
                </c:pt>
                <c:pt idx="334">
                  <c:v>26960</c:v>
                </c:pt>
                <c:pt idx="335">
                  <c:v>27040</c:v>
                </c:pt>
                <c:pt idx="336">
                  <c:v>27120</c:v>
                </c:pt>
                <c:pt idx="337">
                  <c:v>27200</c:v>
                </c:pt>
                <c:pt idx="338">
                  <c:v>27280</c:v>
                </c:pt>
                <c:pt idx="339">
                  <c:v>27360</c:v>
                </c:pt>
                <c:pt idx="340">
                  <c:v>27440</c:v>
                </c:pt>
                <c:pt idx="341">
                  <c:v>27520</c:v>
                </c:pt>
                <c:pt idx="342">
                  <c:v>27600</c:v>
                </c:pt>
                <c:pt idx="343">
                  <c:v>27680</c:v>
                </c:pt>
                <c:pt idx="344">
                  <c:v>27760</c:v>
                </c:pt>
                <c:pt idx="345">
                  <c:v>27840</c:v>
                </c:pt>
                <c:pt idx="346">
                  <c:v>27920</c:v>
                </c:pt>
                <c:pt idx="347">
                  <c:v>28000</c:v>
                </c:pt>
                <c:pt idx="348">
                  <c:v>28080</c:v>
                </c:pt>
                <c:pt idx="349">
                  <c:v>28160</c:v>
                </c:pt>
                <c:pt idx="350">
                  <c:v>28240</c:v>
                </c:pt>
                <c:pt idx="351">
                  <c:v>28320</c:v>
                </c:pt>
                <c:pt idx="352">
                  <c:v>28400</c:v>
                </c:pt>
                <c:pt idx="353">
                  <c:v>28480</c:v>
                </c:pt>
                <c:pt idx="354">
                  <c:v>28560</c:v>
                </c:pt>
                <c:pt idx="355">
                  <c:v>28640</c:v>
                </c:pt>
                <c:pt idx="356">
                  <c:v>28720</c:v>
                </c:pt>
                <c:pt idx="357">
                  <c:v>28800</c:v>
                </c:pt>
                <c:pt idx="358">
                  <c:v>28880</c:v>
                </c:pt>
                <c:pt idx="359">
                  <c:v>28960</c:v>
                </c:pt>
                <c:pt idx="360">
                  <c:v>29040</c:v>
                </c:pt>
                <c:pt idx="361">
                  <c:v>29120</c:v>
                </c:pt>
                <c:pt idx="362">
                  <c:v>29200</c:v>
                </c:pt>
                <c:pt idx="363">
                  <c:v>29280</c:v>
                </c:pt>
                <c:pt idx="364">
                  <c:v>29360</c:v>
                </c:pt>
                <c:pt idx="365">
                  <c:v>29440</c:v>
                </c:pt>
                <c:pt idx="366">
                  <c:v>29520</c:v>
                </c:pt>
                <c:pt idx="367">
                  <c:v>29600</c:v>
                </c:pt>
                <c:pt idx="368">
                  <c:v>29680</c:v>
                </c:pt>
                <c:pt idx="369">
                  <c:v>29760</c:v>
                </c:pt>
                <c:pt idx="370">
                  <c:v>29840</c:v>
                </c:pt>
                <c:pt idx="371">
                  <c:v>29920</c:v>
                </c:pt>
                <c:pt idx="372">
                  <c:v>30000</c:v>
                </c:pt>
                <c:pt idx="373">
                  <c:v>30080</c:v>
                </c:pt>
                <c:pt idx="374">
                  <c:v>30160</c:v>
                </c:pt>
                <c:pt idx="375">
                  <c:v>30240</c:v>
                </c:pt>
                <c:pt idx="376">
                  <c:v>30320</c:v>
                </c:pt>
                <c:pt idx="377">
                  <c:v>30400</c:v>
                </c:pt>
                <c:pt idx="378">
                  <c:v>30480</c:v>
                </c:pt>
                <c:pt idx="379">
                  <c:v>30560</c:v>
                </c:pt>
                <c:pt idx="380">
                  <c:v>30640</c:v>
                </c:pt>
                <c:pt idx="381">
                  <c:v>30720</c:v>
                </c:pt>
                <c:pt idx="382">
                  <c:v>30800</c:v>
                </c:pt>
                <c:pt idx="383">
                  <c:v>30880</c:v>
                </c:pt>
                <c:pt idx="384">
                  <c:v>30960</c:v>
                </c:pt>
                <c:pt idx="385">
                  <c:v>31040</c:v>
                </c:pt>
                <c:pt idx="386">
                  <c:v>31120</c:v>
                </c:pt>
                <c:pt idx="387">
                  <c:v>31200</c:v>
                </c:pt>
                <c:pt idx="388">
                  <c:v>31280</c:v>
                </c:pt>
                <c:pt idx="389">
                  <c:v>31360</c:v>
                </c:pt>
                <c:pt idx="390">
                  <c:v>31440</c:v>
                </c:pt>
                <c:pt idx="391">
                  <c:v>31520</c:v>
                </c:pt>
                <c:pt idx="392">
                  <c:v>31600</c:v>
                </c:pt>
                <c:pt idx="393">
                  <c:v>31680</c:v>
                </c:pt>
                <c:pt idx="394">
                  <c:v>31760</c:v>
                </c:pt>
                <c:pt idx="395">
                  <c:v>31840</c:v>
                </c:pt>
                <c:pt idx="396">
                  <c:v>31920</c:v>
                </c:pt>
                <c:pt idx="397">
                  <c:v>32000</c:v>
                </c:pt>
                <c:pt idx="398">
                  <c:v>32080</c:v>
                </c:pt>
                <c:pt idx="399">
                  <c:v>32160</c:v>
                </c:pt>
                <c:pt idx="400">
                  <c:v>32240</c:v>
                </c:pt>
                <c:pt idx="401">
                  <c:v>32320</c:v>
                </c:pt>
                <c:pt idx="402">
                  <c:v>32400</c:v>
                </c:pt>
                <c:pt idx="403">
                  <c:v>32480</c:v>
                </c:pt>
                <c:pt idx="404">
                  <c:v>32560</c:v>
                </c:pt>
                <c:pt idx="405">
                  <c:v>32640</c:v>
                </c:pt>
                <c:pt idx="406">
                  <c:v>32720</c:v>
                </c:pt>
                <c:pt idx="407">
                  <c:v>32800</c:v>
                </c:pt>
                <c:pt idx="408">
                  <c:v>32880</c:v>
                </c:pt>
                <c:pt idx="409">
                  <c:v>32960</c:v>
                </c:pt>
                <c:pt idx="410">
                  <c:v>33040</c:v>
                </c:pt>
                <c:pt idx="411">
                  <c:v>33120</c:v>
                </c:pt>
                <c:pt idx="412">
                  <c:v>33200</c:v>
                </c:pt>
                <c:pt idx="413">
                  <c:v>33280</c:v>
                </c:pt>
                <c:pt idx="414">
                  <c:v>33360</c:v>
                </c:pt>
                <c:pt idx="415">
                  <c:v>33440</c:v>
                </c:pt>
                <c:pt idx="416">
                  <c:v>33520</c:v>
                </c:pt>
                <c:pt idx="417">
                  <c:v>33600</c:v>
                </c:pt>
                <c:pt idx="418">
                  <c:v>33680</c:v>
                </c:pt>
                <c:pt idx="419">
                  <c:v>33760</c:v>
                </c:pt>
                <c:pt idx="420">
                  <c:v>33840</c:v>
                </c:pt>
                <c:pt idx="421">
                  <c:v>33920</c:v>
                </c:pt>
                <c:pt idx="422">
                  <c:v>34000</c:v>
                </c:pt>
                <c:pt idx="423">
                  <c:v>34080</c:v>
                </c:pt>
                <c:pt idx="424">
                  <c:v>34160</c:v>
                </c:pt>
                <c:pt idx="425">
                  <c:v>34240</c:v>
                </c:pt>
                <c:pt idx="426">
                  <c:v>34320</c:v>
                </c:pt>
                <c:pt idx="427">
                  <c:v>34400</c:v>
                </c:pt>
                <c:pt idx="428">
                  <c:v>34480</c:v>
                </c:pt>
                <c:pt idx="429">
                  <c:v>34560</c:v>
                </c:pt>
                <c:pt idx="430">
                  <c:v>34640</c:v>
                </c:pt>
                <c:pt idx="431">
                  <c:v>34720</c:v>
                </c:pt>
                <c:pt idx="432">
                  <c:v>34800</c:v>
                </c:pt>
                <c:pt idx="433">
                  <c:v>34880</c:v>
                </c:pt>
                <c:pt idx="434">
                  <c:v>34960</c:v>
                </c:pt>
                <c:pt idx="435">
                  <c:v>35040</c:v>
                </c:pt>
                <c:pt idx="436">
                  <c:v>35120</c:v>
                </c:pt>
                <c:pt idx="437">
                  <c:v>35200</c:v>
                </c:pt>
                <c:pt idx="438">
                  <c:v>35280</c:v>
                </c:pt>
                <c:pt idx="439">
                  <c:v>35360</c:v>
                </c:pt>
                <c:pt idx="440">
                  <c:v>35440</c:v>
                </c:pt>
                <c:pt idx="441">
                  <c:v>35520</c:v>
                </c:pt>
                <c:pt idx="442">
                  <c:v>35600</c:v>
                </c:pt>
                <c:pt idx="443">
                  <c:v>35680</c:v>
                </c:pt>
                <c:pt idx="444">
                  <c:v>35760</c:v>
                </c:pt>
                <c:pt idx="445">
                  <c:v>35840</c:v>
                </c:pt>
                <c:pt idx="446">
                  <c:v>35920</c:v>
                </c:pt>
                <c:pt idx="447">
                  <c:v>36000</c:v>
                </c:pt>
                <c:pt idx="448">
                  <c:v>36080</c:v>
                </c:pt>
                <c:pt idx="449">
                  <c:v>36160</c:v>
                </c:pt>
                <c:pt idx="450">
                  <c:v>36240</c:v>
                </c:pt>
                <c:pt idx="451">
                  <c:v>36320</c:v>
                </c:pt>
                <c:pt idx="452">
                  <c:v>36400</c:v>
                </c:pt>
                <c:pt idx="453">
                  <c:v>36480</c:v>
                </c:pt>
                <c:pt idx="454">
                  <c:v>36560</c:v>
                </c:pt>
                <c:pt idx="455">
                  <c:v>36640</c:v>
                </c:pt>
                <c:pt idx="456">
                  <c:v>36720</c:v>
                </c:pt>
                <c:pt idx="457">
                  <c:v>36800</c:v>
                </c:pt>
                <c:pt idx="458">
                  <c:v>36880</c:v>
                </c:pt>
                <c:pt idx="459">
                  <c:v>36960</c:v>
                </c:pt>
                <c:pt idx="460">
                  <c:v>37040</c:v>
                </c:pt>
                <c:pt idx="461">
                  <c:v>37120</c:v>
                </c:pt>
                <c:pt idx="462">
                  <c:v>37200</c:v>
                </c:pt>
                <c:pt idx="463">
                  <c:v>37280</c:v>
                </c:pt>
                <c:pt idx="464">
                  <c:v>37360</c:v>
                </c:pt>
                <c:pt idx="465">
                  <c:v>37440</c:v>
                </c:pt>
                <c:pt idx="466">
                  <c:v>37520</c:v>
                </c:pt>
                <c:pt idx="467">
                  <c:v>37600</c:v>
                </c:pt>
                <c:pt idx="468">
                  <c:v>37680</c:v>
                </c:pt>
                <c:pt idx="469">
                  <c:v>37760</c:v>
                </c:pt>
                <c:pt idx="470">
                  <c:v>37840</c:v>
                </c:pt>
                <c:pt idx="471">
                  <c:v>37920</c:v>
                </c:pt>
                <c:pt idx="472">
                  <c:v>38000</c:v>
                </c:pt>
                <c:pt idx="473">
                  <c:v>38080</c:v>
                </c:pt>
                <c:pt idx="474">
                  <c:v>38160</c:v>
                </c:pt>
                <c:pt idx="475">
                  <c:v>38240</c:v>
                </c:pt>
                <c:pt idx="476">
                  <c:v>38320</c:v>
                </c:pt>
                <c:pt idx="477">
                  <c:v>38400</c:v>
                </c:pt>
                <c:pt idx="478">
                  <c:v>38480</c:v>
                </c:pt>
                <c:pt idx="479">
                  <c:v>38560</c:v>
                </c:pt>
                <c:pt idx="480">
                  <c:v>38640</c:v>
                </c:pt>
                <c:pt idx="481">
                  <c:v>38720</c:v>
                </c:pt>
                <c:pt idx="482">
                  <c:v>38800</c:v>
                </c:pt>
                <c:pt idx="483">
                  <c:v>38880</c:v>
                </c:pt>
                <c:pt idx="484">
                  <c:v>38960</c:v>
                </c:pt>
                <c:pt idx="485">
                  <c:v>39040</c:v>
                </c:pt>
                <c:pt idx="486">
                  <c:v>39120</c:v>
                </c:pt>
                <c:pt idx="487">
                  <c:v>39200</c:v>
                </c:pt>
                <c:pt idx="488">
                  <c:v>39280</c:v>
                </c:pt>
                <c:pt idx="489">
                  <c:v>39360</c:v>
                </c:pt>
                <c:pt idx="490">
                  <c:v>39440</c:v>
                </c:pt>
                <c:pt idx="491">
                  <c:v>39520</c:v>
                </c:pt>
                <c:pt idx="492">
                  <c:v>39600</c:v>
                </c:pt>
                <c:pt idx="493">
                  <c:v>39680</c:v>
                </c:pt>
                <c:pt idx="494">
                  <c:v>39760</c:v>
                </c:pt>
                <c:pt idx="495">
                  <c:v>39840</c:v>
                </c:pt>
                <c:pt idx="496">
                  <c:v>39920</c:v>
                </c:pt>
                <c:pt idx="497">
                  <c:v>40000</c:v>
                </c:pt>
                <c:pt idx="498">
                  <c:v>40080</c:v>
                </c:pt>
                <c:pt idx="499">
                  <c:v>40160</c:v>
                </c:pt>
                <c:pt idx="500">
                  <c:v>40240</c:v>
                </c:pt>
                <c:pt idx="501">
                  <c:v>40320</c:v>
                </c:pt>
                <c:pt idx="502">
                  <c:v>40400</c:v>
                </c:pt>
                <c:pt idx="503">
                  <c:v>40480</c:v>
                </c:pt>
                <c:pt idx="504">
                  <c:v>40560</c:v>
                </c:pt>
                <c:pt idx="505">
                  <c:v>40640</c:v>
                </c:pt>
                <c:pt idx="506">
                  <c:v>40720</c:v>
                </c:pt>
                <c:pt idx="507">
                  <c:v>40800</c:v>
                </c:pt>
                <c:pt idx="508">
                  <c:v>40880</c:v>
                </c:pt>
                <c:pt idx="509">
                  <c:v>40960</c:v>
                </c:pt>
                <c:pt idx="510">
                  <c:v>41040</c:v>
                </c:pt>
                <c:pt idx="511">
                  <c:v>41120</c:v>
                </c:pt>
                <c:pt idx="512">
                  <c:v>41200</c:v>
                </c:pt>
                <c:pt idx="513">
                  <c:v>41280</c:v>
                </c:pt>
                <c:pt idx="514">
                  <c:v>41360</c:v>
                </c:pt>
                <c:pt idx="515">
                  <c:v>41440</c:v>
                </c:pt>
                <c:pt idx="516">
                  <c:v>41520</c:v>
                </c:pt>
                <c:pt idx="517">
                  <c:v>41600</c:v>
                </c:pt>
                <c:pt idx="518">
                  <c:v>41680</c:v>
                </c:pt>
                <c:pt idx="519">
                  <c:v>41760</c:v>
                </c:pt>
                <c:pt idx="520">
                  <c:v>41840</c:v>
                </c:pt>
                <c:pt idx="521">
                  <c:v>41920</c:v>
                </c:pt>
                <c:pt idx="522">
                  <c:v>42000</c:v>
                </c:pt>
                <c:pt idx="523">
                  <c:v>42080</c:v>
                </c:pt>
                <c:pt idx="524">
                  <c:v>42160</c:v>
                </c:pt>
                <c:pt idx="525">
                  <c:v>42240</c:v>
                </c:pt>
                <c:pt idx="526">
                  <c:v>42320</c:v>
                </c:pt>
                <c:pt idx="527">
                  <c:v>42400</c:v>
                </c:pt>
                <c:pt idx="528">
                  <c:v>42480</c:v>
                </c:pt>
                <c:pt idx="529">
                  <c:v>42560</c:v>
                </c:pt>
                <c:pt idx="530">
                  <c:v>42640</c:v>
                </c:pt>
                <c:pt idx="531">
                  <c:v>42720</c:v>
                </c:pt>
                <c:pt idx="532">
                  <c:v>42800</c:v>
                </c:pt>
                <c:pt idx="533">
                  <c:v>42880</c:v>
                </c:pt>
                <c:pt idx="534">
                  <c:v>42960</c:v>
                </c:pt>
                <c:pt idx="535">
                  <c:v>43040</c:v>
                </c:pt>
                <c:pt idx="536">
                  <c:v>43120</c:v>
                </c:pt>
                <c:pt idx="537">
                  <c:v>43200</c:v>
                </c:pt>
                <c:pt idx="538">
                  <c:v>43280</c:v>
                </c:pt>
                <c:pt idx="539">
                  <c:v>43360</c:v>
                </c:pt>
                <c:pt idx="540">
                  <c:v>43440</c:v>
                </c:pt>
                <c:pt idx="541">
                  <c:v>43520</c:v>
                </c:pt>
                <c:pt idx="542">
                  <c:v>43600</c:v>
                </c:pt>
                <c:pt idx="543">
                  <c:v>43680</c:v>
                </c:pt>
                <c:pt idx="544">
                  <c:v>43760</c:v>
                </c:pt>
                <c:pt idx="545">
                  <c:v>43840</c:v>
                </c:pt>
                <c:pt idx="546">
                  <c:v>43920</c:v>
                </c:pt>
                <c:pt idx="547">
                  <c:v>44000</c:v>
                </c:pt>
                <c:pt idx="548">
                  <c:v>44080</c:v>
                </c:pt>
                <c:pt idx="549">
                  <c:v>44160</c:v>
                </c:pt>
                <c:pt idx="550">
                  <c:v>44240</c:v>
                </c:pt>
                <c:pt idx="551">
                  <c:v>44320</c:v>
                </c:pt>
                <c:pt idx="552">
                  <c:v>44400</c:v>
                </c:pt>
                <c:pt idx="553">
                  <c:v>44480</c:v>
                </c:pt>
                <c:pt idx="554">
                  <c:v>44560</c:v>
                </c:pt>
                <c:pt idx="555">
                  <c:v>44640</c:v>
                </c:pt>
                <c:pt idx="556">
                  <c:v>44720</c:v>
                </c:pt>
                <c:pt idx="557">
                  <c:v>44800</c:v>
                </c:pt>
                <c:pt idx="558">
                  <c:v>44880</c:v>
                </c:pt>
                <c:pt idx="559">
                  <c:v>44960</c:v>
                </c:pt>
                <c:pt idx="560">
                  <c:v>45040</c:v>
                </c:pt>
                <c:pt idx="561">
                  <c:v>45120</c:v>
                </c:pt>
                <c:pt idx="562">
                  <c:v>45200</c:v>
                </c:pt>
                <c:pt idx="563">
                  <c:v>45280</c:v>
                </c:pt>
                <c:pt idx="564">
                  <c:v>45360</c:v>
                </c:pt>
                <c:pt idx="565">
                  <c:v>45440</c:v>
                </c:pt>
                <c:pt idx="566">
                  <c:v>45520</c:v>
                </c:pt>
                <c:pt idx="567">
                  <c:v>45600</c:v>
                </c:pt>
                <c:pt idx="568">
                  <c:v>45680</c:v>
                </c:pt>
                <c:pt idx="569">
                  <c:v>45760</c:v>
                </c:pt>
                <c:pt idx="570">
                  <c:v>45840</c:v>
                </c:pt>
                <c:pt idx="571">
                  <c:v>45920</c:v>
                </c:pt>
                <c:pt idx="572">
                  <c:v>46000</c:v>
                </c:pt>
                <c:pt idx="573">
                  <c:v>46080</c:v>
                </c:pt>
                <c:pt idx="574">
                  <c:v>46160</c:v>
                </c:pt>
                <c:pt idx="575">
                  <c:v>46240</c:v>
                </c:pt>
                <c:pt idx="576">
                  <c:v>46320</c:v>
                </c:pt>
                <c:pt idx="577">
                  <c:v>46400</c:v>
                </c:pt>
                <c:pt idx="578">
                  <c:v>46480</c:v>
                </c:pt>
                <c:pt idx="579">
                  <c:v>46560</c:v>
                </c:pt>
                <c:pt idx="580">
                  <c:v>46640</c:v>
                </c:pt>
                <c:pt idx="581">
                  <c:v>46720</c:v>
                </c:pt>
                <c:pt idx="582">
                  <c:v>46800</c:v>
                </c:pt>
                <c:pt idx="583">
                  <c:v>46880</c:v>
                </c:pt>
                <c:pt idx="584">
                  <c:v>46960</c:v>
                </c:pt>
                <c:pt idx="585">
                  <c:v>47040</c:v>
                </c:pt>
                <c:pt idx="586">
                  <c:v>47120</c:v>
                </c:pt>
                <c:pt idx="587">
                  <c:v>47200</c:v>
                </c:pt>
                <c:pt idx="588">
                  <c:v>47280</c:v>
                </c:pt>
                <c:pt idx="589">
                  <c:v>47360</c:v>
                </c:pt>
                <c:pt idx="590">
                  <c:v>47440</c:v>
                </c:pt>
                <c:pt idx="591">
                  <c:v>47520</c:v>
                </c:pt>
                <c:pt idx="592">
                  <c:v>47600</c:v>
                </c:pt>
                <c:pt idx="593">
                  <c:v>47680</c:v>
                </c:pt>
                <c:pt idx="594">
                  <c:v>47760</c:v>
                </c:pt>
                <c:pt idx="595">
                  <c:v>47840</c:v>
                </c:pt>
                <c:pt idx="596">
                  <c:v>47920</c:v>
                </c:pt>
                <c:pt idx="597">
                  <c:v>48000</c:v>
                </c:pt>
                <c:pt idx="598">
                  <c:v>48080</c:v>
                </c:pt>
                <c:pt idx="599">
                  <c:v>48160</c:v>
                </c:pt>
                <c:pt idx="600">
                  <c:v>48240</c:v>
                </c:pt>
                <c:pt idx="601">
                  <c:v>48320</c:v>
                </c:pt>
                <c:pt idx="602">
                  <c:v>48400</c:v>
                </c:pt>
                <c:pt idx="603">
                  <c:v>48480</c:v>
                </c:pt>
                <c:pt idx="604">
                  <c:v>48560</c:v>
                </c:pt>
                <c:pt idx="605">
                  <c:v>48640</c:v>
                </c:pt>
                <c:pt idx="606">
                  <c:v>48720</c:v>
                </c:pt>
                <c:pt idx="607">
                  <c:v>48800</c:v>
                </c:pt>
                <c:pt idx="608">
                  <c:v>48880</c:v>
                </c:pt>
                <c:pt idx="609">
                  <c:v>48960</c:v>
                </c:pt>
                <c:pt idx="610">
                  <c:v>49040</c:v>
                </c:pt>
                <c:pt idx="611">
                  <c:v>49120</c:v>
                </c:pt>
                <c:pt idx="612">
                  <c:v>49200</c:v>
                </c:pt>
                <c:pt idx="613">
                  <c:v>49280</c:v>
                </c:pt>
                <c:pt idx="614">
                  <c:v>49360</c:v>
                </c:pt>
                <c:pt idx="615">
                  <c:v>49440</c:v>
                </c:pt>
                <c:pt idx="616">
                  <c:v>49520</c:v>
                </c:pt>
                <c:pt idx="617">
                  <c:v>49600</c:v>
                </c:pt>
                <c:pt idx="618">
                  <c:v>49680</c:v>
                </c:pt>
                <c:pt idx="619">
                  <c:v>49760</c:v>
                </c:pt>
                <c:pt idx="620">
                  <c:v>49840</c:v>
                </c:pt>
                <c:pt idx="621">
                  <c:v>49920</c:v>
                </c:pt>
                <c:pt idx="622">
                  <c:v>50000</c:v>
                </c:pt>
                <c:pt idx="623">
                  <c:v>50080</c:v>
                </c:pt>
                <c:pt idx="624">
                  <c:v>50160</c:v>
                </c:pt>
                <c:pt idx="625">
                  <c:v>50240</c:v>
                </c:pt>
                <c:pt idx="626">
                  <c:v>50320</c:v>
                </c:pt>
                <c:pt idx="627">
                  <c:v>50400</c:v>
                </c:pt>
                <c:pt idx="628">
                  <c:v>50480</c:v>
                </c:pt>
                <c:pt idx="629">
                  <c:v>50560</c:v>
                </c:pt>
                <c:pt idx="630">
                  <c:v>50640</c:v>
                </c:pt>
                <c:pt idx="631">
                  <c:v>50720</c:v>
                </c:pt>
                <c:pt idx="632">
                  <c:v>50800</c:v>
                </c:pt>
                <c:pt idx="633">
                  <c:v>50880</c:v>
                </c:pt>
                <c:pt idx="634">
                  <c:v>50960</c:v>
                </c:pt>
                <c:pt idx="635">
                  <c:v>51040</c:v>
                </c:pt>
                <c:pt idx="636">
                  <c:v>51120</c:v>
                </c:pt>
                <c:pt idx="637">
                  <c:v>51200</c:v>
                </c:pt>
                <c:pt idx="638">
                  <c:v>51280</c:v>
                </c:pt>
                <c:pt idx="639">
                  <c:v>51360</c:v>
                </c:pt>
                <c:pt idx="640">
                  <c:v>51440</c:v>
                </c:pt>
                <c:pt idx="641">
                  <c:v>51520</c:v>
                </c:pt>
                <c:pt idx="642">
                  <c:v>51600</c:v>
                </c:pt>
                <c:pt idx="643">
                  <c:v>51680</c:v>
                </c:pt>
                <c:pt idx="644">
                  <c:v>51760</c:v>
                </c:pt>
                <c:pt idx="645">
                  <c:v>51840</c:v>
                </c:pt>
                <c:pt idx="646">
                  <c:v>51920</c:v>
                </c:pt>
                <c:pt idx="647">
                  <c:v>52000</c:v>
                </c:pt>
                <c:pt idx="648">
                  <c:v>52080</c:v>
                </c:pt>
                <c:pt idx="649">
                  <c:v>52160</c:v>
                </c:pt>
                <c:pt idx="650">
                  <c:v>52240</c:v>
                </c:pt>
                <c:pt idx="651">
                  <c:v>52320</c:v>
                </c:pt>
                <c:pt idx="652">
                  <c:v>52400</c:v>
                </c:pt>
                <c:pt idx="653">
                  <c:v>52480</c:v>
                </c:pt>
                <c:pt idx="654">
                  <c:v>52560</c:v>
                </c:pt>
                <c:pt idx="655">
                  <c:v>52640</c:v>
                </c:pt>
                <c:pt idx="656">
                  <c:v>52720</c:v>
                </c:pt>
                <c:pt idx="657">
                  <c:v>52800</c:v>
                </c:pt>
                <c:pt idx="658">
                  <c:v>52880</c:v>
                </c:pt>
                <c:pt idx="659">
                  <c:v>52960</c:v>
                </c:pt>
                <c:pt idx="660">
                  <c:v>53040</c:v>
                </c:pt>
                <c:pt idx="661">
                  <c:v>53120</c:v>
                </c:pt>
                <c:pt idx="662">
                  <c:v>53200</c:v>
                </c:pt>
                <c:pt idx="663">
                  <c:v>53280</c:v>
                </c:pt>
                <c:pt idx="664">
                  <c:v>53360</c:v>
                </c:pt>
                <c:pt idx="665">
                  <c:v>53440</c:v>
                </c:pt>
                <c:pt idx="666">
                  <c:v>53520</c:v>
                </c:pt>
                <c:pt idx="667">
                  <c:v>53600</c:v>
                </c:pt>
                <c:pt idx="668">
                  <c:v>53680</c:v>
                </c:pt>
                <c:pt idx="669">
                  <c:v>53760</c:v>
                </c:pt>
                <c:pt idx="670">
                  <c:v>53840</c:v>
                </c:pt>
                <c:pt idx="671">
                  <c:v>53920</c:v>
                </c:pt>
                <c:pt idx="672">
                  <c:v>54000</c:v>
                </c:pt>
                <c:pt idx="673">
                  <c:v>54080</c:v>
                </c:pt>
                <c:pt idx="674">
                  <c:v>54160</c:v>
                </c:pt>
                <c:pt idx="675">
                  <c:v>54240</c:v>
                </c:pt>
                <c:pt idx="676">
                  <c:v>54320</c:v>
                </c:pt>
                <c:pt idx="677">
                  <c:v>54400</c:v>
                </c:pt>
                <c:pt idx="678">
                  <c:v>54480</c:v>
                </c:pt>
                <c:pt idx="679">
                  <c:v>54560</c:v>
                </c:pt>
                <c:pt idx="680">
                  <c:v>54640</c:v>
                </c:pt>
                <c:pt idx="681">
                  <c:v>54720</c:v>
                </c:pt>
                <c:pt idx="682">
                  <c:v>54800</c:v>
                </c:pt>
                <c:pt idx="683">
                  <c:v>54880</c:v>
                </c:pt>
                <c:pt idx="684">
                  <c:v>54960</c:v>
                </c:pt>
                <c:pt idx="685">
                  <c:v>55040</c:v>
                </c:pt>
                <c:pt idx="686">
                  <c:v>55120</c:v>
                </c:pt>
                <c:pt idx="687">
                  <c:v>55200</c:v>
                </c:pt>
                <c:pt idx="688">
                  <c:v>55280</c:v>
                </c:pt>
                <c:pt idx="689">
                  <c:v>55360</c:v>
                </c:pt>
                <c:pt idx="690">
                  <c:v>55440</c:v>
                </c:pt>
                <c:pt idx="691">
                  <c:v>55520</c:v>
                </c:pt>
                <c:pt idx="692">
                  <c:v>55600</c:v>
                </c:pt>
                <c:pt idx="693">
                  <c:v>55680</c:v>
                </c:pt>
                <c:pt idx="694">
                  <c:v>55760</c:v>
                </c:pt>
                <c:pt idx="695">
                  <c:v>55840</c:v>
                </c:pt>
                <c:pt idx="696">
                  <c:v>55920</c:v>
                </c:pt>
                <c:pt idx="697">
                  <c:v>56000</c:v>
                </c:pt>
                <c:pt idx="698">
                  <c:v>56080</c:v>
                </c:pt>
                <c:pt idx="699">
                  <c:v>56160</c:v>
                </c:pt>
                <c:pt idx="700">
                  <c:v>56240</c:v>
                </c:pt>
                <c:pt idx="701">
                  <c:v>56320</c:v>
                </c:pt>
                <c:pt idx="702">
                  <c:v>56400</c:v>
                </c:pt>
                <c:pt idx="703">
                  <c:v>56480</c:v>
                </c:pt>
                <c:pt idx="704">
                  <c:v>56560</c:v>
                </c:pt>
                <c:pt idx="705">
                  <c:v>56640</c:v>
                </c:pt>
                <c:pt idx="706">
                  <c:v>56720</c:v>
                </c:pt>
                <c:pt idx="707">
                  <c:v>56800</c:v>
                </c:pt>
                <c:pt idx="708">
                  <c:v>56880</c:v>
                </c:pt>
                <c:pt idx="709">
                  <c:v>56960</c:v>
                </c:pt>
                <c:pt idx="710">
                  <c:v>57040</c:v>
                </c:pt>
                <c:pt idx="711">
                  <c:v>57120</c:v>
                </c:pt>
                <c:pt idx="712">
                  <c:v>57200</c:v>
                </c:pt>
                <c:pt idx="713">
                  <c:v>57280</c:v>
                </c:pt>
                <c:pt idx="714">
                  <c:v>57360</c:v>
                </c:pt>
                <c:pt idx="715">
                  <c:v>57440</c:v>
                </c:pt>
                <c:pt idx="716">
                  <c:v>57520</c:v>
                </c:pt>
                <c:pt idx="717">
                  <c:v>57600</c:v>
                </c:pt>
                <c:pt idx="718">
                  <c:v>57680</c:v>
                </c:pt>
                <c:pt idx="719">
                  <c:v>57760</c:v>
                </c:pt>
                <c:pt idx="720">
                  <c:v>57840</c:v>
                </c:pt>
                <c:pt idx="721">
                  <c:v>57920</c:v>
                </c:pt>
                <c:pt idx="722">
                  <c:v>58000</c:v>
                </c:pt>
                <c:pt idx="723">
                  <c:v>58080</c:v>
                </c:pt>
                <c:pt idx="724">
                  <c:v>58160</c:v>
                </c:pt>
                <c:pt idx="725">
                  <c:v>58240</c:v>
                </c:pt>
                <c:pt idx="726">
                  <c:v>58320</c:v>
                </c:pt>
                <c:pt idx="727">
                  <c:v>58400</c:v>
                </c:pt>
                <c:pt idx="728">
                  <c:v>58480</c:v>
                </c:pt>
                <c:pt idx="729">
                  <c:v>58560</c:v>
                </c:pt>
                <c:pt idx="730">
                  <c:v>58640</c:v>
                </c:pt>
                <c:pt idx="731">
                  <c:v>58720</c:v>
                </c:pt>
                <c:pt idx="732">
                  <c:v>58800</c:v>
                </c:pt>
                <c:pt idx="733">
                  <c:v>58880</c:v>
                </c:pt>
                <c:pt idx="734">
                  <c:v>58960</c:v>
                </c:pt>
                <c:pt idx="735">
                  <c:v>59040</c:v>
                </c:pt>
                <c:pt idx="736">
                  <c:v>59120</c:v>
                </c:pt>
                <c:pt idx="737">
                  <c:v>59200</c:v>
                </c:pt>
                <c:pt idx="738">
                  <c:v>59280</c:v>
                </c:pt>
                <c:pt idx="739">
                  <c:v>59360</c:v>
                </c:pt>
                <c:pt idx="740">
                  <c:v>59440</c:v>
                </c:pt>
                <c:pt idx="741">
                  <c:v>59520</c:v>
                </c:pt>
                <c:pt idx="742">
                  <c:v>59600</c:v>
                </c:pt>
                <c:pt idx="743">
                  <c:v>59680</c:v>
                </c:pt>
                <c:pt idx="744">
                  <c:v>59760</c:v>
                </c:pt>
                <c:pt idx="745">
                  <c:v>59840</c:v>
                </c:pt>
                <c:pt idx="746">
                  <c:v>59920</c:v>
                </c:pt>
                <c:pt idx="747">
                  <c:v>60000</c:v>
                </c:pt>
                <c:pt idx="748">
                  <c:v>60080</c:v>
                </c:pt>
                <c:pt idx="749">
                  <c:v>60160</c:v>
                </c:pt>
                <c:pt idx="750">
                  <c:v>60240</c:v>
                </c:pt>
                <c:pt idx="751">
                  <c:v>60320</c:v>
                </c:pt>
                <c:pt idx="752">
                  <c:v>60400</c:v>
                </c:pt>
                <c:pt idx="753">
                  <c:v>60480</c:v>
                </c:pt>
                <c:pt idx="754">
                  <c:v>60560</c:v>
                </c:pt>
                <c:pt idx="755">
                  <c:v>60640</c:v>
                </c:pt>
                <c:pt idx="756">
                  <c:v>60720</c:v>
                </c:pt>
                <c:pt idx="757">
                  <c:v>60800</c:v>
                </c:pt>
                <c:pt idx="758">
                  <c:v>60880</c:v>
                </c:pt>
                <c:pt idx="759">
                  <c:v>60960</c:v>
                </c:pt>
                <c:pt idx="760">
                  <c:v>61040</c:v>
                </c:pt>
                <c:pt idx="761">
                  <c:v>61120</c:v>
                </c:pt>
                <c:pt idx="762">
                  <c:v>61200</c:v>
                </c:pt>
                <c:pt idx="763">
                  <c:v>61280</c:v>
                </c:pt>
                <c:pt idx="764">
                  <c:v>61360</c:v>
                </c:pt>
                <c:pt idx="765">
                  <c:v>61440</c:v>
                </c:pt>
                <c:pt idx="766">
                  <c:v>61520</c:v>
                </c:pt>
                <c:pt idx="767">
                  <c:v>61600</c:v>
                </c:pt>
                <c:pt idx="768">
                  <c:v>61680</c:v>
                </c:pt>
                <c:pt idx="769">
                  <c:v>61760</c:v>
                </c:pt>
                <c:pt idx="770">
                  <c:v>61840</c:v>
                </c:pt>
                <c:pt idx="771">
                  <c:v>61920</c:v>
                </c:pt>
                <c:pt idx="772">
                  <c:v>62000</c:v>
                </c:pt>
                <c:pt idx="773">
                  <c:v>62080</c:v>
                </c:pt>
                <c:pt idx="774">
                  <c:v>62160</c:v>
                </c:pt>
                <c:pt idx="775">
                  <c:v>62240</c:v>
                </c:pt>
                <c:pt idx="776">
                  <c:v>62320</c:v>
                </c:pt>
                <c:pt idx="777">
                  <c:v>62400</c:v>
                </c:pt>
                <c:pt idx="778">
                  <c:v>62480</c:v>
                </c:pt>
                <c:pt idx="779">
                  <c:v>62560</c:v>
                </c:pt>
                <c:pt idx="780">
                  <c:v>62640</c:v>
                </c:pt>
                <c:pt idx="781">
                  <c:v>62720</c:v>
                </c:pt>
                <c:pt idx="782">
                  <c:v>62800</c:v>
                </c:pt>
                <c:pt idx="783">
                  <c:v>62880</c:v>
                </c:pt>
                <c:pt idx="784">
                  <c:v>62960</c:v>
                </c:pt>
                <c:pt idx="785">
                  <c:v>63040</c:v>
                </c:pt>
                <c:pt idx="786">
                  <c:v>63120</c:v>
                </c:pt>
                <c:pt idx="787">
                  <c:v>63200</c:v>
                </c:pt>
                <c:pt idx="788">
                  <c:v>63280</c:v>
                </c:pt>
                <c:pt idx="789">
                  <c:v>63360</c:v>
                </c:pt>
                <c:pt idx="790">
                  <c:v>63440</c:v>
                </c:pt>
                <c:pt idx="791">
                  <c:v>63520</c:v>
                </c:pt>
                <c:pt idx="792">
                  <c:v>63600</c:v>
                </c:pt>
                <c:pt idx="793">
                  <c:v>63680</c:v>
                </c:pt>
                <c:pt idx="794">
                  <c:v>63760</c:v>
                </c:pt>
                <c:pt idx="795">
                  <c:v>63840</c:v>
                </c:pt>
                <c:pt idx="796">
                  <c:v>63920</c:v>
                </c:pt>
                <c:pt idx="797">
                  <c:v>64000</c:v>
                </c:pt>
                <c:pt idx="798">
                  <c:v>64080</c:v>
                </c:pt>
                <c:pt idx="799">
                  <c:v>64160</c:v>
                </c:pt>
                <c:pt idx="800">
                  <c:v>64240</c:v>
                </c:pt>
                <c:pt idx="801">
                  <c:v>64320</c:v>
                </c:pt>
                <c:pt idx="802">
                  <c:v>64400</c:v>
                </c:pt>
                <c:pt idx="803">
                  <c:v>64480</c:v>
                </c:pt>
                <c:pt idx="804">
                  <c:v>64560</c:v>
                </c:pt>
                <c:pt idx="805">
                  <c:v>64640</c:v>
                </c:pt>
                <c:pt idx="806">
                  <c:v>64720</c:v>
                </c:pt>
                <c:pt idx="807">
                  <c:v>64800</c:v>
                </c:pt>
                <c:pt idx="808">
                  <c:v>64880</c:v>
                </c:pt>
                <c:pt idx="809">
                  <c:v>64960</c:v>
                </c:pt>
                <c:pt idx="810">
                  <c:v>65040</c:v>
                </c:pt>
                <c:pt idx="811">
                  <c:v>65120</c:v>
                </c:pt>
                <c:pt idx="812">
                  <c:v>65200</c:v>
                </c:pt>
                <c:pt idx="813">
                  <c:v>65280</c:v>
                </c:pt>
                <c:pt idx="814">
                  <c:v>65360</c:v>
                </c:pt>
                <c:pt idx="815">
                  <c:v>65440</c:v>
                </c:pt>
                <c:pt idx="816">
                  <c:v>65520</c:v>
                </c:pt>
                <c:pt idx="817">
                  <c:v>65600</c:v>
                </c:pt>
                <c:pt idx="818">
                  <c:v>65680</c:v>
                </c:pt>
                <c:pt idx="819">
                  <c:v>65760</c:v>
                </c:pt>
                <c:pt idx="820">
                  <c:v>65840</c:v>
                </c:pt>
                <c:pt idx="821">
                  <c:v>65920</c:v>
                </c:pt>
                <c:pt idx="822">
                  <c:v>66000</c:v>
                </c:pt>
                <c:pt idx="823">
                  <c:v>66080</c:v>
                </c:pt>
                <c:pt idx="824">
                  <c:v>66160</c:v>
                </c:pt>
                <c:pt idx="825">
                  <c:v>66240</c:v>
                </c:pt>
                <c:pt idx="826">
                  <c:v>66320</c:v>
                </c:pt>
                <c:pt idx="827">
                  <c:v>66400</c:v>
                </c:pt>
                <c:pt idx="828">
                  <c:v>66480</c:v>
                </c:pt>
                <c:pt idx="829">
                  <c:v>66560</c:v>
                </c:pt>
                <c:pt idx="830">
                  <c:v>66640</c:v>
                </c:pt>
                <c:pt idx="831">
                  <c:v>66720</c:v>
                </c:pt>
                <c:pt idx="832">
                  <c:v>66800</c:v>
                </c:pt>
                <c:pt idx="833">
                  <c:v>66880</c:v>
                </c:pt>
                <c:pt idx="834">
                  <c:v>66960</c:v>
                </c:pt>
                <c:pt idx="835">
                  <c:v>67040</c:v>
                </c:pt>
                <c:pt idx="836">
                  <c:v>67120</c:v>
                </c:pt>
                <c:pt idx="837">
                  <c:v>67200</c:v>
                </c:pt>
                <c:pt idx="838">
                  <c:v>67280</c:v>
                </c:pt>
                <c:pt idx="839">
                  <c:v>67360</c:v>
                </c:pt>
                <c:pt idx="840">
                  <c:v>67440</c:v>
                </c:pt>
                <c:pt idx="841">
                  <c:v>67520</c:v>
                </c:pt>
                <c:pt idx="842">
                  <c:v>67600</c:v>
                </c:pt>
                <c:pt idx="843">
                  <c:v>67680</c:v>
                </c:pt>
                <c:pt idx="844">
                  <c:v>67760</c:v>
                </c:pt>
                <c:pt idx="845">
                  <c:v>67840</c:v>
                </c:pt>
                <c:pt idx="846">
                  <c:v>67920</c:v>
                </c:pt>
                <c:pt idx="847">
                  <c:v>68000</c:v>
                </c:pt>
                <c:pt idx="848">
                  <c:v>68080</c:v>
                </c:pt>
                <c:pt idx="849">
                  <c:v>68160</c:v>
                </c:pt>
                <c:pt idx="850">
                  <c:v>68240</c:v>
                </c:pt>
                <c:pt idx="851">
                  <c:v>68320</c:v>
                </c:pt>
                <c:pt idx="852">
                  <c:v>68400</c:v>
                </c:pt>
                <c:pt idx="853">
                  <c:v>68480</c:v>
                </c:pt>
                <c:pt idx="854">
                  <c:v>68560</c:v>
                </c:pt>
                <c:pt idx="855">
                  <c:v>68640</c:v>
                </c:pt>
                <c:pt idx="856">
                  <c:v>68720</c:v>
                </c:pt>
                <c:pt idx="857">
                  <c:v>68800</c:v>
                </c:pt>
                <c:pt idx="858">
                  <c:v>68880</c:v>
                </c:pt>
                <c:pt idx="859">
                  <c:v>68960</c:v>
                </c:pt>
                <c:pt idx="860">
                  <c:v>69040</c:v>
                </c:pt>
                <c:pt idx="861">
                  <c:v>69120</c:v>
                </c:pt>
                <c:pt idx="862">
                  <c:v>69200</c:v>
                </c:pt>
                <c:pt idx="863">
                  <c:v>69280</c:v>
                </c:pt>
                <c:pt idx="864">
                  <c:v>69360</c:v>
                </c:pt>
                <c:pt idx="865">
                  <c:v>69440</c:v>
                </c:pt>
                <c:pt idx="866">
                  <c:v>69520</c:v>
                </c:pt>
                <c:pt idx="867">
                  <c:v>69600</c:v>
                </c:pt>
                <c:pt idx="868">
                  <c:v>69680</c:v>
                </c:pt>
                <c:pt idx="869">
                  <c:v>69760</c:v>
                </c:pt>
                <c:pt idx="870">
                  <c:v>69840</c:v>
                </c:pt>
                <c:pt idx="871">
                  <c:v>69920</c:v>
                </c:pt>
                <c:pt idx="872">
                  <c:v>70000</c:v>
                </c:pt>
                <c:pt idx="873">
                  <c:v>70080</c:v>
                </c:pt>
                <c:pt idx="874">
                  <c:v>70160</c:v>
                </c:pt>
                <c:pt idx="875">
                  <c:v>70240</c:v>
                </c:pt>
                <c:pt idx="876">
                  <c:v>70320</c:v>
                </c:pt>
                <c:pt idx="877">
                  <c:v>70400</c:v>
                </c:pt>
                <c:pt idx="878">
                  <c:v>70480</c:v>
                </c:pt>
                <c:pt idx="879">
                  <c:v>70560</c:v>
                </c:pt>
                <c:pt idx="880">
                  <c:v>70640</c:v>
                </c:pt>
                <c:pt idx="881">
                  <c:v>70720</c:v>
                </c:pt>
                <c:pt idx="882">
                  <c:v>70800</c:v>
                </c:pt>
                <c:pt idx="883">
                  <c:v>70880</c:v>
                </c:pt>
                <c:pt idx="884">
                  <c:v>70960</c:v>
                </c:pt>
                <c:pt idx="885">
                  <c:v>71040</c:v>
                </c:pt>
                <c:pt idx="886">
                  <c:v>71120</c:v>
                </c:pt>
                <c:pt idx="887">
                  <c:v>71200</c:v>
                </c:pt>
                <c:pt idx="888">
                  <c:v>71280</c:v>
                </c:pt>
                <c:pt idx="889">
                  <c:v>71360</c:v>
                </c:pt>
                <c:pt idx="890">
                  <c:v>71440</c:v>
                </c:pt>
                <c:pt idx="891">
                  <c:v>71520</c:v>
                </c:pt>
                <c:pt idx="892">
                  <c:v>71600</c:v>
                </c:pt>
                <c:pt idx="893">
                  <c:v>71680</c:v>
                </c:pt>
                <c:pt idx="894">
                  <c:v>71760</c:v>
                </c:pt>
                <c:pt idx="895">
                  <c:v>71840</c:v>
                </c:pt>
                <c:pt idx="896">
                  <c:v>71920</c:v>
                </c:pt>
                <c:pt idx="897">
                  <c:v>72000</c:v>
                </c:pt>
                <c:pt idx="898">
                  <c:v>72080</c:v>
                </c:pt>
                <c:pt idx="899">
                  <c:v>72160</c:v>
                </c:pt>
                <c:pt idx="900">
                  <c:v>72240</c:v>
                </c:pt>
                <c:pt idx="901">
                  <c:v>72320</c:v>
                </c:pt>
                <c:pt idx="902">
                  <c:v>72400</c:v>
                </c:pt>
                <c:pt idx="903">
                  <c:v>72480</c:v>
                </c:pt>
                <c:pt idx="904">
                  <c:v>72560</c:v>
                </c:pt>
                <c:pt idx="905">
                  <c:v>72640</c:v>
                </c:pt>
                <c:pt idx="906">
                  <c:v>72720</c:v>
                </c:pt>
                <c:pt idx="907">
                  <c:v>72800</c:v>
                </c:pt>
                <c:pt idx="908">
                  <c:v>72880</c:v>
                </c:pt>
                <c:pt idx="909">
                  <c:v>72960</c:v>
                </c:pt>
                <c:pt idx="910">
                  <c:v>73040</c:v>
                </c:pt>
                <c:pt idx="911">
                  <c:v>73120</c:v>
                </c:pt>
                <c:pt idx="912">
                  <c:v>73200</c:v>
                </c:pt>
                <c:pt idx="913">
                  <c:v>73280</c:v>
                </c:pt>
                <c:pt idx="914">
                  <c:v>73360</c:v>
                </c:pt>
                <c:pt idx="915">
                  <c:v>73440</c:v>
                </c:pt>
                <c:pt idx="916">
                  <c:v>73520</c:v>
                </c:pt>
                <c:pt idx="917">
                  <c:v>73600</c:v>
                </c:pt>
                <c:pt idx="918">
                  <c:v>73680</c:v>
                </c:pt>
                <c:pt idx="919">
                  <c:v>73760</c:v>
                </c:pt>
                <c:pt idx="920">
                  <c:v>73840</c:v>
                </c:pt>
                <c:pt idx="921">
                  <c:v>73920</c:v>
                </c:pt>
                <c:pt idx="922">
                  <c:v>74000</c:v>
                </c:pt>
                <c:pt idx="923">
                  <c:v>74080</c:v>
                </c:pt>
                <c:pt idx="924">
                  <c:v>74160</c:v>
                </c:pt>
                <c:pt idx="925">
                  <c:v>74240</c:v>
                </c:pt>
                <c:pt idx="926">
                  <c:v>74320</c:v>
                </c:pt>
                <c:pt idx="927">
                  <c:v>74400</c:v>
                </c:pt>
                <c:pt idx="928">
                  <c:v>74480</c:v>
                </c:pt>
                <c:pt idx="929">
                  <c:v>74560</c:v>
                </c:pt>
                <c:pt idx="930">
                  <c:v>74640</c:v>
                </c:pt>
                <c:pt idx="931">
                  <c:v>74720</c:v>
                </c:pt>
                <c:pt idx="932">
                  <c:v>74800</c:v>
                </c:pt>
                <c:pt idx="933">
                  <c:v>74880</c:v>
                </c:pt>
                <c:pt idx="934">
                  <c:v>74960</c:v>
                </c:pt>
                <c:pt idx="935">
                  <c:v>75040</c:v>
                </c:pt>
                <c:pt idx="936">
                  <c:v>75120</c:v>
                </c:pt>
                <c:pt idx="937">
                  <c:v>75200</c:v>
                </c:pt>
                <c:pt idx="938">
                  <c:v>75280</c:v>
                </c:pt>
                <c:pt idx="939">
                  <c:v>75360</c:v>
                </c:pt>
                <c:pt idx="940">
                  <c:v>75440</c:v>
                </c:pt>
                <c:pt idx="941">
                  <c:v>75520</c:v>
                </c:pt>
                <c:pt idx="942">
                  <c:v>75600</c:v>
                </c:pt>
                <c:pt idx="943">
                  <c:v>75680</c:v>
                </c:pt>
                <c:pt idx="944">
                  <c:v>75760</c:v>
                </c:pt>
                <c:pt idx="945">
                  <c:v>75840</c:v>
                </c:pt>
                <c:pt idx="946">
                  <c:v>75920</c:v>
                </c:pt>
                <c:pt idx="947">
                  <c:v>76000</c:v>
                </c:pt>
                <c:pt idx="948">
                  <c:v>76080</c:v>
                </c:pt>
                <c:pt idx="949">
                  <c:v>76160</c:v>
                </c:pt>
                <c:pt idx="950">
                  <c:v>76240</c:v>
                </c:pt>
                <c:pt idx="951">
                  <c:v>76320</c:v>
                </c:pt>
                <c:pt idx="952">
                  <c:v>76400</c:v>
                </c:pt>
                <c:pt idx="953">
                  <c:v>76480</c:v>
                </c:pt>
                <c:pt idx="954">
                  <c:v>76560</c:v>
                </c:pt>
                <c:pt idx="955">
                  <c:v>76640</c:v>
                </c:pt>
                <c:pt idx="956">
                  <c:v>76720</c:v>
                </c:pt>
                <c:pt idx="957">
                  <c:v>76800</c:v>
                </c:pt>
                <c:pt idx="958">
                  <c:v>76880</c:v>
                </c:pt>
                <c:pt idx="959">
                  <c:v>76960</c:v>
                </c:pt>
                <c:pt idx="960">
                  <c:v>77040</c:v>
                </c:pt>
                <c:pt idx="961">
                  <c:v>77120</c:v>
                </c:pt>
                <c:pt idx="962">
                  <c:v>77200</c:v>
                </c:pt>
                <c:pt idx="963">
                  <c:v>77280</c:v>
                </c:pt>
                <c:pt idx="964">
                  <c:v>77360</c:v>
                </c:pt>
                <c:pt idx="965">
                  <c:v>77440</c:v>
                </c:pt>
                <c:pt idx="966">
                  <c:v>77520</c:v>
                </c:pt>
                <c:pt idx="967">
                  <c:v>77600</c:v>
                </c:pt>
                <c:pt idx="968">
                  <c:v>77680</c:v>
                </c:pt>
                <c:pt idx="969">
                  <c:v>77760</c:v>
                </c:pt>
                <c:pt idx="970">
                  <c:v>77840</c:v>
                </c:pt>
                <c:pt idx="971">
                  <c:v>77920</c:v>
                </c:pt>
                <c:pt idx="972">
                  <c:v>78000</c:v>
                </c:pt>
                <c:pt idx="973">
                  <c:v>78080</c:v>
                </c:pt>
                <c:pt idx="974">
                  <c:v>78160</c:v>
                </c:pt>
                <c:pt idx="975">
                  <c:v>78240</c:v>
                </c:pt>
                <c:pt idx="976">
                  <c:v>78320</c:v>
                </c:pt>
                <c:pt idx="977">
                  <c:v>78400</c:v>
                </c:pt>
                <c:pt idx="978">
                  <c:v>78480</c:v>
                </c:pt>
                <c:pt idx="979">
                  <c:v>78560</c:v>
                </c:pt>
                <c:pt idx="980">
                  <c:v>78640</c:v>
                </c:pt>
                <c:pt idx="981">
                  <c:v>78720</c:v>
                </c:pt>
                <c:pt idx="982">
                  <c:v>78800</c:v>
                </c:pt>
                <c:pt idx="983">
                  <c:v>78880</c:v>
                </c:pt>
                <c:pt idx="984">
                  <c:v>78960</c:v>
                </c:pt>
                <c:pt idx="985">
                  <c:v>79040</c:v>
                </c:pt>
                <c:pt idx="986">
                  <c:v>79120</c:v>
                </c:pt>
                <c:pt idx="987">
                  <c:v>79200</c:v>
                </c:pt>
                <c:pt idx="988">
                  <c:v>79280</c:v>
                </c:pt>
                <c:pt idx="989">
                  <c:v>79360</c:v>
                </c:pt>
                <c:pt idx="990">
                  <c:v>79440</c:v>
                </c:pt>
                <c:pt idx="991">
                  <c:v>79520</c:v>
                </c:pt>
                <c:pt idx="992">
                  <c:v>79600</c:v>
                </c:pt>
                <c:pt idx="993">
                  <c:v>79680</c:v>
                </c:pt>
                <c:pt idx="994">
                  <c:v>79760</c:v>
                </c:pt>
                <c:pt idx="995">
                  <c:v>79840</c:v>
                </c:pt>
                <c:pt idx="996">
                  <c:v>79920</c:v>
                </c:pt>
                <c:pt idx="997">
                  <c:v>80000</c:v>
                </c:pt>
                <c:pt idx="998">
                  <c:v>80080</c:v>
                </c:pt>
                <c:pt idx="999">
                  <c:v>80160</c:v>
                </c:pt>
                <c:pt idx="1000">
                  <c:v>80240</c:v>
                </c:pt>
                <c:pt idx="1001">
                  <c:v>80320</c:v>
                </c:pt>
                <c:pt idx="1002">
                  <c:v>80400</c:v>
                </c:pt>
                <c:pt idx="1003">
                  <c:v>80480</c:v>
                </c:pt>
                <c:pt idx="1004">
                  <c:v>80560</c:v>
                </c:pt>
                <c:pt idx="1005">
                  <c:v>80640</c:v>
                </c:pt>
                <c:pt idx="1006">
                  <c:v>80720</c:v>
                </c:pt>
                <c:pt idx="1007">
                  <c:v>80800</c:v>
                </c:pt>
                <c:pt idx="1008">
                  <c:v>80880</c:v>
                </c:pt>
                <c:pt idx="1009">
                  <c:v>80960</c:v>
                </c:pt>
                <c:pt idx="1010">
                  <c:v>81040</c:v>
                </c:pt>
                <c:pt idx="1011">
                  <c:v>81120</c:v>
                </c:pt>
                <c:pt idx="1012">
                  <c:v>81200</c:v>
                </c:pt>
                <c:pt idx="1013">
                  <c:v>81280</c:v>
                </c:pt>
                <c:pt idx="1014">
                  <c:v>81360</c:v>
                </c:pt>
                <c:pt idx="1015">
                  <c:v>81440</c:v>
                </c:pt>
                <c:pt idx="1016">
                  <c:v>81520</c:v>
                </c:pt>
                <c:pt idx="1017">
                  <c:v>81600</c:v>
                </c:pt>
                <c:pt idx="1018">
                  <c:v>81680</c:v>
                </c:pt>
                <c:pt idx="1019">
                  <c:v>81760</c:v>
                </c:pt>
                <c:pt idx="1020">
                  <c:v>81840</c:v>
                </c:pt>
                <c:pt idx="1021">
                  <c:v>81920</c:v>
                </c:pt>
                <c:pt idx="1022">
                  <c:v>82000</c:v>
                </c:pt>
                <c:pt idx="1023">
                  <c:v>82080</c:v>
                </c:pt>
                <c:pt idx="1024">
                  <c:v>82160</c:v>
                </c:pt>
                <c:pt idx="1025">
                  <c:v>82240</c:v>
                </c:pt>
                <c:pt idx="1026">
                  <c:v>82320</c:v>
                </c:pt>
                <c:pt idx="1027">
                  <c:v>82400</c:v>
                </c:pt>
                <c:pt idx="1028">
                  <c:v>82480</c:v>
                </c:pt>
                <c:pt idx="1029">
                  <c:v>82560</c:v>
                </c:pt>
                <c:pt idx="1030">
                  <c:v>82640</c:v>
                </c:pt>
                <c:pt idx="1031">
                  <c:v>82720</c:v>
                </c:pt>
                <c:pt idx="1032">
                  <c:v>82800</c:v>
                </c:pt>
                <c:pt idx="1033">
                  <c:v>82880</c:v>
                </c:pt>
                <c:pt idx="1034">
                  <c:v>82960</c:v>
                </c:pt>
                <c:pt idx="1035">
                  <c:v>83040</c:v>
                </c:pt>
                <c:pt idx="1036">
                  <c:v>83120</c:v>
                </c:pt>
                <c:pt idx="1037">
                  <c:v>83200</c:v>
                </c:pt>
                <c:pt idx="1038">
                  <c:v>83280</c:v>
                </c:pt>
                <c:pt idx="1039">
                  <c:v>83360</c:v>
                </c:pt>
                <c:pt idx="1040">
                  <c:v>83440</c:v>
                </c:pt>
                <c:pt idx="1041">
                  <c:v>83520</c:v>
                </c:pt>
                <c:pt idx="1042">
                  <c:v>83600</c:v>
                </c:pt>
                <c:pt idx="1043">
                  <c:v>83680</c:v>
                </c:pt>
                <c:pt idx="1044">
                  <c:v>83760</c:v>
                </c:pt>
                <c:pt idx="1045">
                  <c:v>83840</c:v>
                </c:pt>
                <c:pt idx="1046">
                  <c:v>83920</c:v>
                </c:pt>
                <c:pt idx="1047">
                  <c:v>84000</c:v>
                </c:pt>
                <c:pt idx="1048">
                  <c:v>84080</c:v>
                </c:pt>
                <c:pt idx="1049">
                  <c:v>84160</c:v>
                </c:pt>
                <c:pt idx="1050">
                  <c:v>84240</c:v>
                </c:pt>
                <c:pt idx="1051">
                  <c:v>84320</c:v>
                </c:pt>
                <c:pt idx="1052">
                  <c:v>84400</c:v>
                </c:pt>
                <c:pt idx="1053">
                  <c:v>84480</c:v>
                </c:pt>
                <c:pt idx="1054">
                  <c:v>84560</c:v>
                </c:pt>
                <c:pt idx="1055">
                  <c:v>84640</c:v>
                </c:pt>
                <c:pt idx="1056">
                  <c:v>84720</c:v>
                </c:pt>
                <c:pt idx="1057">
                  <c:v>84800</c:v>
                </c:pt>
                <c:pt idx="1058">
                  <c:v>84880</c:v>
                </c:pt>
                <c:pt idx="1059">
                  <c:v>84960</c:v>
                </c:pt>
                <c:pt idx="1060">
                  <c:v>85040</c:v>
                </c:pt>
                <c:pt idx="1061">
                  <c:v>85120</c:v>
                </c:pt>
                <c:pt idx="1062">
                  <c:v>85200</c:v>
                </c:pt>
                <c:pt idx="1063">
                  <c:v>85280</c:v>
                </c:pt>
                <c:pt idx="1064">
                  <c:v>85360</c:v>
                </c:pt>
                <c:pt idx="1065">
                  <c:v>85440</c:v>
                </c:pt>
                <c:pt idx="1066">
                  <c:v>85520</c:v>
                </c:pt>
                <c:pt idx="1067">
                  <c:v>85600</c:v>
                </c:pt>
                <c:pt idx="1068">
                  <c:v>85680</c:v>
                </c:pt>
                <c:pt idx="1069">
                  <c:v>85760</c:v>
                </c:pt>
                <c:pt idx="1070">
                  <c:v>85840</c:v>
                </c:pt>
                <c:pt idx="1071">
                  <c:v>85920</c:v>
                </c:pt>
                <c:pt idx="1072">
                  <c:v>86000</c:v>
                </c:pt>
                <c:pt idx="1073">
                  <c:v>86080</c:v>
                </c:pt>
                <c:pt idx="1074">
                  <c:v>86160</c:v>
                </c:pt>
                <c:pt idx="1075">
                  <c:v>86240</c:v>
                </c:pt>
                <c:pt idx="1076">
                  <c:v>86320</c:v>
                </c:pt>
                <c:pt idx="1077">
                  <c:v>86400</c:v>
                </c:pt>
                <c:pt idx="1078">
                  <c:v>86480</c:v>
                </c:pt>
                <c:pt idx="1079">
                  <c:v>86560</c:v>
                </c:pt>
                <c:pt idx="1080">
                  <c:v>86640</c:v>
                </c:pt>
                <c:pt idx="1081">
                  <c:v>86720</c:v>
                </c:pt>
                <c:pt idx="1082">
                  <c:v>86800</c:v>
                </c:pt>
                <c:pt idx="1083">
                  <c:v>86880</c:v>
                </c:pt>
                <c:pt idx="1084">
                  <c:v>86960</c:v>
                </c:pt>
                <c:pt idx="1085">
                  <c:v>87040</c:v>
                </c:pt>
                <c:pt idx="1086">
                  <c:v>87120</c:v>
                </c:pt>
                <c:pt idx="1087">
                  <c:v>87200</c:v>
                </c:pt>
                <c:pt idx="1088">
                  <c:v>87280</c:v>
                </c:pt>
                <c:pt idx="1089">
                  <c:v>87360</c:v>
                </c:pt>
                <c:pt idx="1090">
                  <c:v>87440</c:v>
                </c:pt>
                <c:pt idx="1091">
                  <c:v>87520</c:v>
                </c:pt>
                <c:pt idx="1092">
                  <c:v>87600</c:v>
                </c:pt>
                <c:pt idx="1093">
                  <c:v>87680</c:v>
                </c:pt>
                <c:pt idx="1094">
                  <c:v>87760</c:v>
                </c:pt>
                <c:pt idx="1095">
                  <c:v>87840</c:v>
                </c:pt>
                <c:pt idx="1096">
                  <c:v>87920</c:v>
                </c:pt>
                <c:pt idx="1097">
                  <c:v>88000</c:v>
                </c:pt>
                <c:pt idx="1098">
                  <c:v>88080</c:v>
                </c:pt>
                <c:pt idx="1099">
                  <c:v>88160</c:v>
                </c:pt>
                <c:pt idx="1100">
                  <c:v>88240</c:v>
                </c:pt>
                <c:pt idx="1101">
                  <c:v>88320</c:v>
                </c:pt>
                <c:pt idx="1102">
                  <c:v>88400</c:v>
                </c:pt>
                <c:pt idx="1103">
                  <c:v>88480</c:v>
                </c:pt>
                <c:pt idx="1104">
                  <c:v>88560</c:v>
                </c:pt>
                <c:pt idx="1105">
                  <c:v>88640</c:v>
                </c:pt>
                <c:pt idx="1106">
                  <c:v>88720</c:v>
                </c:pt>
                <c:pt idx="1107">
                  <c:v>88800</c:v>
                </c:pt>
                <c:pt idx="1108">
                  <c:v>88880</c:v>
                </c:pt>
                <c:pt idx="1109">
                  <c:v>88960</c:v>
                </c:pt>
                <c:pt idx="1110">
                  <c:v>89040</c:v>
                </c:pt>
                <c:pt idx="1111">
                  <c:v>89120</c:v>
                </c:pt>
                <c:pt idx="1112">
                  <c:v>89200</c:v>
                </c:pt>
                <c:pt idx="1113">
                  <c:v>89280</c:v>
                </c:pt>
                <c:pt idx="1114">
                  <c:v>89360</c:v>
                </c:pt>
                <c:pt idx="1115">
                  <c:v>89440</c:v>
                </c:pt>
                <c:pt idx="1116">
                  <c:v>89520</c:v>
                </c:pt>
                <c:pt idx="1117">
                  <c:v>89600</c:v>
                </c:pt>
                <c:pt idx="1118">
                  <c:v>89680</c:v>
                </c:pt>
                <c:pt idx="1119">
                  <c:v>89760</c:v>
                </c:pt>
                <c:pt idx="1120">
                  <c:v>89840</c:v>
                </c:pt>
                <c:pt idx="1121">
                  <c:v>89920</c:v>
                </c:pt>
                <c:pt idx="1122">
                  <c:v>90000</c:v>
                </c:pt>
                <c:pt idx="1123">
                  <c:v>90080</c:v>
                </c:pt>
                <c:pt idx="1124">
                  <c:v>90160</c:v>
                </c:pt>
                <c:pt idx="1125">
                  <c:v>90240</c:v>
                </c:pt>
                <c:pt idx="1126">
                  <c:v>90320</c:v>
                </c:pt>
                <c:pt idx="1127">
                  <c:v>90400</c:v>
                </c:pt>
                <c:pt idx="1128">
                  <c:v>90480</c:v>
                </c:pt>
                <c:pt idx="1129">
                  <c:v>90560</c:v>
                </c:pt>
                <c:pt idx="1130">
                  <c:v>90640</c:v>
                </c:pt>
                <c:pt idx="1131">
                  <c:v>90720</c:v>
                </c:pt>
                <c:pt idx="1132">
                  <c:v>90800</c:v>
                </c:pt>
                <c:pt idx="1133">
                  <c:v>90880</c:v>
                </c:pt>
                <c:pt idx="1134">
                  <c:v>90960</c:v>
                </c:pt>
                <c:pt idx="1135">
                  <c:v>91040</c:v>
                </c:pt>
                <c:pt idx="1136">
                  <c:v>91120</c:v>
                </c:pt>
                <c:pt idx="1137">
                  <c:v>91200</c:v>
                </c:pt>
                <c:pt idx="1138">
                  <c:v>91280</c:v>
                </c:pt>
                <c:pt idx="1139">
                  <c:v>91360</c:v>
                </c:pt>
                <c:pt idx="1140">
                  <c:v>91440</c:v>
                </c:pt>
                <c:pt idx="1141">
                  <c:v>91520</c:v>
                </c:pt>
                <c:pt idx="1142">
                  <c:v>91600</c:v>
                </c:pt>
                <c:pt idx="1143">
                  <c:v>91680</c:v>
                </c:pt>
                <c:pt idx="1144">
                  <c:v>91760</c:v>
                </c:pt>
                <c:pt idx="1145">
                  <c:v>91840</c:v>
                </c:pt>
                <c:pt idx="1146">
                  <c:v>91920</c:v>
                </c:pt>
                <c:pt idx="1147">
                  <c:v>92000</c:v>
                </c:pt>
                <c:pt idx="1148">
                  <c:v>92080</c:v>
                </c:pt>
                <c:pt idx="1149">
                  <c:v>92160</c:v>
                </c:pt>
                <c:pt idx="1150">
                  <c:v>92240</c:v>
                </c:pt>
                <c:pt idx="1151">
                  <c:v>92320</c:v>
                </c:pt>
                <c:pt idx="1152">
                  <c:v>92400</c:v>
                </c:pt>
                <c:pt idx="1153">
                  <c:v>92480</c:v>
                </c:pt>
                <c:pt idx="1154">
                  <c:v>92560</c:v>
                </c:pt>
                <c:pt idx="1155">
                  <c:v>92640</c:v>
                </c:pt>
                <c:pt idx="1156">
                  <c:v>92720</c:v>
                </c:pt>
                <c:pt idx="1157">
                  <c:v>92800</c:v>
                </c:pt>
                <c:pt idx="1158">
                  <c:v>92880</c:v>
                </c:pt>
                <c:pt idx="1159">
                  <c:v>92960</c:v>
                </c:pt>
                <c:pt idx="1160">
                  <c:v>93040</c:v>
                </c:pt>
                <c:pt idx="1161">
                  <c:v>93120</c:v>
                </c:pt>
                <c:pt idx="1162">
                  <c:v>93200</c:v>
                </c:pt>
                <c:pt idx="1163">
                  <c:v>93280</c:v>
                </c:pt>
                <c:pt idx="1164">
                  <c:v>93360</c:v>
                </c:pt>
                <c:pt idx="1165">
                  <c:v>93440</c:v>
                </c:pt>
                <c:pt idx="1166">
                  <c:v>93520</c:v>
                </c:pt>
                <c:pt idx="1167">
                  <c:v>93600</c:v>
                </c:pt>
                <c:pt idx="1168">
                  <c:v>93680</c:v>
                </c:pt>
                <c:pt idx="1169">
                  <c:v>93760</c:v>
                </c:pt>
                <c:pt idx="1170">
                  <c:v>93840</c:v>
                </c:pt>
                <c:pt idx="1171">
                  <c:v>93920</c:v>
                </c:pt>
                <c:pt idx="1172">
                  <c:v>94000</c:v>
                </c:pt>
                <c:pt idx="1173">
                  <c:v>94080</c:v>
                </c:pt>
                <c:pt idx="1174">
                  <c:v>94160</c:v>
                </c:pt>
                <c:pt idx="1175">
                  <c:v>94240</c:v>
                </c:pt>
                <c:pt idx="1176">
                  <c:v>94320</c:v>
                </c:pt>
                <c:pt idx="1177">
                  <c:v>94400</c:v>
                </c:pt>
                <c:pt idx="1178">
                  <c:v>94480</c:v>
                </c:pt>
                <c:pt idx="1179">
                  <c:v>94560</c:v>
                </c:pt>
                <c:pt idx="1180">
                  <c:v>94640</c:v>
                </c:pt>
                <c:pt idx="1181">
                  <c:v>94720</c:v>
                </c:pt>
                <c:pt idx="1182">
                  <c:v>94800</c:v>
                </c:pt>
                <c:pt idx="1183">
                  <c:v>94880</c:v>
                </c:pt>
                <c:pt idx="1184">
                  <c:v>94960</c:v>
                </c:pt>
                <c:pt idx="1185">
                  <c:v>95040</c:v>
                </c:pt>
                <c:pt idx="1186">
                  <c:v>95120</c:v>
                </c:pt>
                <c:pt idx="1187">
                  <c:v>95200</c:v>
                </c:pt>
                <c:pt idx="1188">
                  <c:v>95280</c:v>
                </c:pt>
                <c:pt idx="1189">
                  <c:v>95360</c:v>
                </c:pt>
                <c:pt idx="1190">
                  <c:v>95440</c:v>
                </c:pt>
                <c:pt idx="1191">
                  <c:v>95520</c:v>
                </c:pt>
                <c:pt idx="1192">
                  <c:v>95600</c:v>
                </c:pt>
                <c:pt idx="1193">
                  <c:v>95680</c:v>
                </c:pt>
                <c:pt idx="1194">
                  <c:v>95760</c:v>
                </c:pt>
                <c:pt idx="1195">
                  <c:v>95840</c:v>
                </c:pt>
                <c:pt idx="1196">
                  <c:v>95920</c:v>
                </c:pt>
                <c:pt idx="1197">
                  <c:v>96000</c:v>
                </c:pt>
                <c:pt idx="1198">
                  <c:v>96080</c:v>
                </c:pt>
                <c:pt idx="1199">
                  <c:v>96160</c:v>
                </c:pt>
                <c:pt idx="1200">
                  <c:v>96240</c:v>
                </c:pt>
                <c:pt idx="1201">
                  <c:v>96320</c:v>
                </c:pt>
                <c:pt idx="1202">
                  <c:v>96400</c:v>
                </c:pt>
                <c:pt idx="1203">
                  <c:v>96480</c:v>
                </c:pt>
                <c:pt idx="1204">
                  <c:v>96560</c:v>
                </c:pt>
                <c:pt idx="1205">
                  <c:v>96640</c:v>
                </c:pt>
                <c:pt idx="1206">
                  <c:v>96720</c:v>
                </c:pt>
                <c:pt idx="1207">
                  <c:v>96800</c:v>
                </c:pt>
                <c:pt idx="1208">
                  <c:v>96880</c:v>
                </c:pt>
                <c:pt idx="1209">
                  <c:v>96960</c:v>
                </c:pt>
                <c:pt idx="1210">
                  <c:v>97040</c:v>
                </c:pt>
                <c:pt idx="1211">
                  <c:v>97120</c:v>
                </c:pt>
                <c:pt idx="1212">
                  <c:v>97200</c:v>
                </c:pt>
                <c:pt idx="1213">
                  <c:v>97280</c:v>
                </c:pt>
                <c:pt idx="1214">
                  <c:v>97360</c:v>
                </c:pt>
                <c:pt idx="1215">
                  <c:v>97440</c:v>
                </c:pt>
                <c:pt idx="1216">
                  <c:v>97520</c:v>
                </c:pt>
                <c:pt idx="1217">
                  <c:v>97600</c:v>
                </c:pt>
                <c:pt idx="1218">
                  <c:v>97680</c:v>
                </c:pt>
                <c:pt idx="1219">
                  <c:v>97760</c:v>
                </c:pt>
                <c:pt idx="1220">
                  <c:v>97840</c:v>
                </c:pt>
                <c:pt idx="1221">
                  <c:v>97920</c:v>
                </c:pt>
                <c:pt idx="1222">
                  <c:v>98000</c:v>
                </c:pt>
                <c:pt idx="1223">
                  <c:v>98080</c:v>
                </c:pt>
                <c:pt idx="1224">
                  <c:v>98160</c:v>
                </c:pt>
                <c:pt idx="1225">
                  <c:v>98240</c:v>
                </c:pt>
                <c:pt idx="1226">
                  <c:v>98320</c:v>
                </c:pt>
                <c:pt idx="1227">
                  <c:v>98400</c:v>
                </c:pt>
                <c:pt idx="1228">
                  <c:v>98480</c:v>
                </c:pt>
                <c:pt idx="1229">
                  <c:v>98560</c:v>
                </c:pt>
                <c:pt idx="1230">
                  <c:v>98640</c:v>
                </c:pt>
                <c:pt idx="1231">
                  <c:v>98720</c:v>
                </c:pt>
                <c:pt idx="1232">
                  <c:v>98800</c:v>
                </c:pt>
                <c:pt idx="1233">
                  <c:v>98880</c:v>
                </c:pt>
                <c:pt idx="1234">
                  <c:v>98960</c:v>
                </c:pt>
                <c:pt idx="1235">
                  <c:v>99040</c:v>
                </c:pt>
                <c:pt idx="1236">
                  <c:v>99120</c:v>
                </c:pt>
                <c:pt idx="1237">
                  <c:v>99200</c:v>
                </c:pt>
                <c:pt idx="1238">
                  <c:v>99280</c:v>
                </c:pt>
                <c:pt idx="1239">
                  <c:v>99360</c:v>
                </c:pt>
                <c:pt idx="1240">
                  <c:v>99440</c:v>
                </c:pt>
                <c:pt idx="1241">
                  <c:v>99520</c:v>
                </c:pt>
                <c:pt idx="1242">
                  <c:v>99600</c:v>
                </c:pt>
                <c:pt idx="1243">
                  <c:v>99680</c:v>
                </c:pt>
                <c:pt idx="1244">
                  <c:v>99760</c:v>
                </c:pt>
                <c:pt idx="1245">
                  <c:v>99840</c:v>
                </c:pt>
                <c:pt idx="1246">
                  <c:v>99920</c:v>
                </c:pt>
                <c:pt idx="1247">
                  <c:v>100000</c:v>
                </c:pt>
              </c:numCache>
            </c:numRef>
          </c:xVal>
          <c:yVal>
            <c:numRef>
              <c:f>Sheet1!$K$2:$K$1249</c:f>
              <c:numCache>
                <c:formatCode>General</c:formatCode>
                <c:ptCount val="1248"/>
                <c:pt idx="0">
                  <c:v>9.4502688223315818</c:v>
                </c:pt>
                <c:pt idx="1">
                  <c:v>12.423601063815029</c:v>
                </c:pt>
                <c:pt idx="2">
                  <c:v>14.559855060577393</c:v>
                </c:pt>
                <c:pt idx="3">
                  <c:v>15.754042167663574</c:v>
                </c:pt>
                <c:pt idx="4">
                  <c:v>16.864896326065065</c:v>
                </c:pt>
                <c:pt idx="5">
                  <c:v>17.638430213928224</c:v>
                </c:pt>
                <c:pt idx="6">
                  <c:v>18.402751827239989</c:v>
                </c:pt>
                <c:pt idx="7">
                  <c:v>19.017969493865966</c:v>
                </c:pt>
                <c:pt idx="8">
                  <c:v>19.487608528137208</c:v>
                </c:pt>
                <c:pt idx="9">
                  <c:v>19.908638353347779</c:v>
                </c:pt>
                <c:pt idx="10">
                  <c:v>20.181852703094481</c:v>
                </c:pt>
                <c:pt idx="11">
                  <c:v>20.479539270401002</c:v>
                </c:pt>
                <c:pt idx="12">
                  <c:v>20.710848083496092</c:v>
                </c:pt>
                <c:pt idx="13">
                  <c:v>21.005950222015382</c:v>
                </c:pt>
                <c:pt idx="14">
                  <c:v>21.187272701263428</c:v>
                </c:pt>
                <c:pt idx="15">
                  <c:v>21.378793621063231</c:v>
                </c:pt>
                <c:pt idx="16">
                  <c:v>21.527794141769409</c:v>
                </c:pt>
                <c:pt idx="17">
                  <c:v>21.690167369842531</c:v>
                </c:pt>
                <c:pt idx="18">
                  <c:v>21.807943058013915</c:v>
                </c:pt>
                <c:pt idx="19">
                  <c:v>21.869179153442381</c:v>
                </c:pt>
                <c:pt idx="20">
                  <c:v>21.979564704895019</c:v>
                </c:pt>
                <c:pt idx="21">
                  <c:v>22.028772487640381</c:v>
                </c:pt>
                <c:pt idx="22">
                  <c:v>22.150918140411378</c:v>
                </c:pt>
                <c:pt idx="23">
                  <c:v>22.214222068786622</c:v>
                </c:pt>
                <c:pt idx="24">
                  <c:v>22.312235736846922</c:v>
                </c:pt>
                <c:pt idx="25">
                  <c:v>22.399860897064208</c:v>
                </c:pt>
                <c:pt idx="26">
                  <c:v>22.544311599731444</c:v>
                </c:pt>
                <c:pt idx="27">
                  <c:v>22.721570663452148</c:v>
                </c:pt>
                <c:pt idx="28">
                  <c:v>22.833632392883302</c:v>
                </c:pt>
                <c:pt idx="29">
                  <c:v>22.974136562347411</c:v>
                </c:pt>
                <c:pt idx="30">
                  <c:v>23.159618148803713</c:v>
                </c:pt>
                <c:pt idx="31">
                  <c:v>23.333956108093261</c:v>
                </c:pt>
                <c:pt idx="32">
                  <c:v>23.479465827941894</c:v>
                </c:pt>
                <c:pt idx="33">
                  <c:v>23.674530906677248</c:v>
                </c:pt>
                <c:pt idx="34">
                  <c:v>23.773499622344971</c:v>
                </c:pt>
                <c:pt idx="35">
                  <c:v>23.898668403625489</c:v>
                </c:pt>
                <c:pt idx="36">
                  <c:v>24.067154750823974</c:v>
                </c:pt>
                <c:pt idx="37">
                  <c:v>24.201843852996827</c:v>
                </c:pt>
                <c:pt idx="38">
                  <c:v>24.307616596221923</c:v>
                </c:pt>
                <c:pt idx="39">
                  <c:v>24.415099983215331</c:v>
                </c:pt>
                <c:pt idx="40">
                  <c:v>24.552900028228759</c:v>
                </c:pt>
                <c:pt idx="41">
                  <c:v>24.650499992370605</c:v>
                </c:pt>
                <c:pt idx="42">
                  <c:v>24.733899955749511</c:v>
                </c:pt>
                <c:pt idx="43">
                  <c:v>24.855400009155275</c:v>
                </c:pt>
                <c:pt idx="44">
                  <c:v>24.910699958801271</c:v>
                </c:pt>
                <c:pt idx="45">
                  <c:v>24.99699998855591</c:v>
                </c:pt>
                <c:pt idx="46">
                  <c:v>25.034299907684325</c:v>
                </c:pt>
                <c:pt idx="47">
                  <c:v>25.198300075531005</c:v>
                </c:pt>
                <c:pt idx="48">
                  <c:v>25.283799934387208</c:v>
                </c:pt>
                <c:pt idx="49">
                  <c:v>25.405700016021729</c:v>
                </c:pt>
                <c:pt idx="50">
                  <c:v>25.480399990081786</c:v>
                </c:pt>
                <c:pt idx="51">
                  <c:v>25.586199989318846</c:v>
                </c:pt>
                <c:pt idx="52">
                  <c:v>25.732900066375734</c:v>
                </c:pt>
                <c:pt idx="53">
                  <c:v>25.816000003814697</c:v>
                </c:pt>
                <c:pt idx="54">
                  <c:v>25.890700016021729</c:v>
                </c:pt>
                <c:pt idx="55">
                  <c:v>25.993700065612792</c:v>
                </c:pt>
                <c:pt idx="56">
                  <c:v>26.134699954986573</c:v>
                </c:pt>
                <c:pt idx="57">
                  <c:v>26.252500019073487</c:v>
                </c:pt>
                <c:pt idx="58">
                  <c:v>26.367199974060057</c:v>
                </c:pt>
                <c:pt idx="59">
                  <c:v>26.517799968719483</c:v>
                </c:pt>
                <c:pt idx="60">
                  <c:v>26.651799907684325</c:v>
                </c:pt>
                <c:pt idx="61">
                  <c:v>26.801000022888182</c:v>
                </c:pt>
                <c:pt idx="62">
                  <c:v>26.864699954986573</c:v>
                </c:pt>
                <c:pt idx="63">
                  <c:v>26.954100036621092</c:v>
                </c:pt>
                <c:pt idx="64">
                  <c:v>27.072799949645997</c:v>
                </c:pt>
                <c:pt idx="65">
                  <c:v>27.304399948120118</c:v>
                </c:pt>
                <c:pt idx="66">
                  <c:v>27.47150011062622</c:v>
                </c:pt>
                <c:pt idx="67">
                  <c:v>27.562399997711182</c:v>
                </c:pt>
                <c:pt idx="68">
                  <c:v>27.657400016784667</c:v>
                </c:pt>
                <c:pt idx="69">
                  <c:v>27.81090000152588</c:v>
                </c:pt>
                <c:pt idx="70">
                  <c:v>27.960199947357179</c:v>
                </c:pt>
                <c:pt idx="71">
                  <c:v>28.121599979400635</c:v>
                </c:pt>
                <c:pt idx="72">
                  <c:v>28.298500099182128</c:v>
                </c:pt>
                <c:pt idx="73">
                  <c:v>28.480300006866454</c:v>
                </c:pt>
                <c:pt idx="74">
                  <c:v>28.594400062561036</c:v>
                </c:pt>
                <c:pt idx="75">
                  <c:v>28.741700057983397</c:v>
                </c:pt>
                <c:pt idx="76">
                  <c:v>28.893199939727783</c:v>
                </c:pt>
                <c:pt idx="77">
                  <c:v>29.049900074005127</c:v>
                </c:pt>
                <c:pt idx="78">
                  <c:v>29.240699977874755</c:v>
                </c:pt>
                <c:pt idx="79">
                  <c:v>29.431700057983399</c:v>
                </c:pt>
                <c:pt idx="80">
                  <c:v>29.601500034332275</c:v>
                </c:pt>
                <c:pt idx="81">
                  <c:v>29.793600082397461</c:v>
                </c:pt>
                <c:pt idx="82">
                  <c:v>29.979600105285645</c:v>
                </c:pt>
                <c:pt idx="83">
                  <c:v>30.134799900054933</c:v>
                </c:pt>
                <c:pt idx="84">
                  <c:v>30.397099933624268</c:v>
                </c:pt>
                <c:pt idx="85">
                  <c:v>30.561799869537353</c:v>
                </c:pt>
                <c:pt idx="86">
                  <c:v>30.796399993896486</c:v>
                </c:pt>
                <c:pt idx="87">
                  <c:v>31.034100036621094</c:v>
                </c:pt>
                <c:pt idx="88">
                  <c:v>31.170100040435791</c:v>
                </c:pt>
                <c:pt idx="89">
                  <c:v>31.433099975585936</c:v>
                </c:pt>
                <c:pt idx="90">
                  <c:v>31.615799922943115</c:v>
                </c:pt>
                <c:pt idx="91">
                  <c:v>31.899600009918213</c:v>
                </c:pt>
                <c:pt idx="92">
                  <c:v>32.098400135040286</c:v>
                </c:pt>
                <c:pt idx="93">
                  <c:v>32.289400005340575</c:v>
                </c:pt>
                <c:pt idx="94">
                  <c:v>32.540000095367432</c:v>
                </c:pt>
                <c:pt idx="95">
                  <c:v>32.862900104522708</c:v>
                </c:pt>
                <c:pt idx="96">
                  <c:v>33.041600093841552</c:v>
                </c:pt>
                <c:pt idx="97">
                  <c:v>33.312699909210203</c:v>
                </c:pt>
                <c:pt idx="98">
                  <c:v>33.505299892425541</c:v>
                </c:pt>
                <c:pt idx="99">
                  <c:v>33.844800071716307</c:v>
                </c:pt>
                <c:pt idx="100">
                  <c:v>34.055600090026857</c:v>
                </c:pt>
                <c:pt idx="101">
                  <c:v>34.321900119781496</c:v>
                </c:pt>
                <c:pt idx="102">
                  <c:v>34.600800056457523</c:v>
                </c:pt>
                <c:pt idx="103">
                  <c:v>34.846799964904783</c:v>
                </c:pt>
                <c:pt idx="104">
                  <c:v>35.178499851226803</c:v>
                </c:pt>
                <c:pt idx="105">
                  <c:v>35.482800025939945</c:v>
                </c:pt>
                <c:pt idx="106">
                  <c:v>35.754500122070311</c:v>
                </c:pt>
                <c:pt idx="107">
                  <c:v>35.981700153350829</c:v>
                </c:pt>
                <c:pt idx="108">
                  <c:v>36.315099945068361</c:v>
                </c:pt>
                <c:pt idx="109">
                  <c:v>36.591700172424318</c:v>
                </c:pt>
                <c:pt idx="110">
                  <c:v>36.884300117492678</c:v>
                </c:pt>
                <c:pt idx="111">
                  <c:v>37.228900032043455</c:v>
                </c:pt>
                <c:pt idx="112">
                  <c:v>37.496700019836425</c:v>
                </c:pt>
                <c:pt idx="113">
                  <c:v>37.737499904632571</c:v>
                </c:pt>
                <c:pt idx="114">
                  <c:v>37.974699897766115</c:v>
                </c:pt>
                <c:pt idx="115">
                  <c:v>38.291200180053714</c:v>
                </c:pt>
                <c:pt idx="116">
                  <c:v>38.619699954986572</c:v>
                </c:pt>
                <c:pt idx="117">
                  <c:v>39.001499938964841</c:v>
                </c:pt>
                <c:pt idx="118">
                  <c:v>39.247300033569338</c:v>
                </c:pt>
                <c:pt idx="119">
                  <c:v>39.579900112152103</c:v>
                </c:pt>
                <c:pt idx="120">
                  <c:v>39.764800090789798</c:v>
                </c:pt>
                <c:pt idx="121">
                  <c:v>40.120300064086912</c:v>
                </c:pt>
                <c:pt idx="122">
                  <c:v>40.423800106048581</c:v>
                </c:pt>
                <c:pt idx="123">
                  <c:v>40.695500011444089</c:v>
                </c:pt>
                <c:pt idx="124">
                  <c:v>41.039300174713134</c:v>
                </c:pt>
                <c:pt idx="125">
                  <c:v>41.265600051879886</c:v>
                </c:pt>
                <c:pt idx="126">
                  <c:v>41.562800121307376</c:v>
                </c:pt>
                <c:pt idx="127">
                  <c:v>41.718899860382081</c:v>
                </c:pt>
                <c:pt idx="128">
                  <c:v>42.074500045776368</c:v>
                </c:pt>
                <c:pt idx="129">
                  <c:v>42.377799949645997</c:v>
                </c:pt>
                <c:pt idx="130">
                  <c:v>42.662099761962892</c:v>
                </c:pt>
                <c:pt idx="131">
                  <c:v>43.019600028991697</c:v>
                </c:pt>
                <c:pt idx="132">
                  <c:v>43.350000152587889</c:v>
                </c:pt>
                <c:pt idx="133">
                  <c:v>43.703400096893311</c:v>
                </c:pt>
                <c:pt idx="134">
                  <c:v>44.09839996337891</c:v>
                </c:pt>
                <c:pt idx="135">
                  <c:v>44.492700195312501</c:v>
                </c:pt>
                <c:pt idx="136">
                  <c:v>44.782800140380857</c:v>
                </c:pt>
                <c:pt idx="137">
                  <c:v>45.194799919128421</c:v>
                </c:pt>
                <c:pt idx="138">
                  <c:v>45.621700000762942</c:v>
                </c:pt>
                <c:pt idx="139">
                  <c:v>45.989899959564212</c:v>
                </c:pt>
                <c:pt idx="140">
                  <c:v>46.321899909973148</c:v>
                </c:pt>
                <c:pt idx="141">
                  <c:v>46.741399993896486</c:v>
                </c:pt>
                <c:pt idx="142">
                  <c:v>47.188000030517578</c:v>
                </c:pt>
                <c:pt idx="143">
                  <c:v>47.471800041198733</c:v>
                </c:pt>
                <c:pt idx="144">
                  <c:v>47.910300064086911</c:v>
                </c:pt>
                <c:pt idx="145">
                  <c:v>48.296400108337401</c:v>
                </c:pt>
                <c:pt idx="146">
                  <c:v>48.664900054931643</c:v>
                </c:pt>
                <c:pt idx="147">
                  <c:v>48.967400054931637</c:v>
                </c:pt>
                <c:pt idx="148">
                  <c:v>49.28279998779297</c:v>
                </c:pt>
                <c:pt idx="149">
                  <c:v>49.619199943542483</c:v>
                </c:pt>
                <c:pt idx="150">
                  <c:v>49.939699974060062</c:v>
                </c:pt>
                <c:pt idx="151">
                  <c:v>50.266000061035157</c:v>
                </c:pt>
                <c:pt idx="152">
                  <c:v>50.526700248718264</c:v>
                </c:pt>
                <c:pt idx="153">
                  <c:v>50.82610008239746</c:v>
                </c:pt>
                <c:pt idx="154">
                  <c:v>51.154099845886229</c:v>
                </c:pt>
                <c:pt idx="155">
                  <c:v>51.45759994506836</c:v>
                </c:pt>
                <c:pt idx="156">
                  <c:v>51.904500045776366</c:v>
                </c:pt>
                <c:pt idx="157">
                  <c:v>52.327700004577636</c:v>
                </c:pt>
                <c:pt idx="158">
                  <c:v>52.711700210571287</c:v>
                </c:pt>
                <c:pt idx="159">
                  <c:v>53.050400276184085</c:v>
                </c:pt>
                <c:pt idx="160">
                  <c:v>53.390300064086915</c:v>
                </c:pt>
                <c:pt idx="161">
                  <c:v>53.786899871826172</c:v>
                </c:pt>
                <c:pt idx="162">
                  <c:v>54.064700126647949</c:v>
                </c:pt>
                <c:pt idx="163">
                  <c:v>54.415100021362306</c:v>
                </c:pt>
                <c:pt idx="164">
                  <c:v>54.646199951171873</c:v>
                </c:pt>
                <c:pt idx="165">
                  <c:v>54.893500251770021</c:v>
                </c:pt>
                <c:pt idx="166">
                  <c:v>55.320399780273441</c:v>
                </c:pt>
                <c:pt idx="167">
                  <c:v>55.658899612426758</c:v>
                </c:pt>
                <c:pt idx="168">
                  <c:v>56.014599685668948</c:v>
                </c:pt>
                <c:pt idx="169">
                  <c:v>56.288199729919434</c:v>
                </c:pt>
                <c:pt idx="170">
                  <c:v>56.699499969482424</c:v>
                </c:pt>
                <c:pt idx="171">
                  <c:v>57.082299728393558</c:v>
                </c:pt>
                <c:pt idx="172">
                  <c:v>57.482899971008301</c:v>
                </c:pt>
                <c:pt idx="173">
                  <c:v>57.909000167846678</c:v>
                </c:pt>
                <c:pt idx="174">
                  <c:v>58.158200149536135</c:v>
                </c:pt>
                <c:pt idx="175">
                  <c:v>58.560600128173832</c:v>
                </c:pt>
                <c:pt idx="176">
                  <c:v>59.006200332641605</c:v>
                </c:pt>
                <c:pt idx="177">
                  <c:v>59.416600036621091</c:v>
                </c:pt>
                <c:pt idx="178">
                  <c:v>59.954499931335448</c:v>
                </c:pt>
                <c:pt idx="179">
                  <c:v>60.303799896240236</c:v>
                </c:pt>
                <c:pt idx="180">
                  <c:v>60.677400054931638</c:v>
                </c:pt>
                <c:pt idx="181">
                  <c:v>61.039300231933595</c:v>
                </c:pt>
                <c:pt idx="182">
                  <c:v>61.370500068664548</c:v>
                </c:pt>
                <c:pt idx="183">
                  <c:v>61.852700157165529</c:v>
                </c:pt>
                <c:pt idx="184">
                  <c:v>62.215400161743162</c:v>
                </c:pt>
                <c:pt idx="185">
                  <c:v>62.617099990844729</c:v>
                </c:pt>
                <c:pt idx="186">
                  <c:v>62.955300102233885</c:v>
                </c:pt>
                <c:pt idx="187">
                  <c:v>63.308899841308595</c:v>
                </c:pt>
                <c:pt idx="188">
                  <c:v>63.664999999999999</c:v>
                </c:pt>
                <c:pt idx="189">
                  <c:v>64.106199951171874</c:v>
                </c:pt>
                <c:pt idx="190">
                  <c:v>64.466400032043452</c:v>
                </c:pt>
                <c:pt idx="191">
                  <c:v>64.748899841308599</c:v>
                </c:pt>
                <c:pt idx="192">
                  <c:v>65.092899971008308</c:v>
                </c:pt>
                <c:pt idx="193">
                  <c:v>65.418900032043453</c:v>
                </c:pt>
                <c:pt idx="194">
                  <c:v>65.745000038146969</c:v>
                </c:pt>
                <c:pt idx="195">
                  <c:v>66.138199996948245</c:v>
                </c:pt>
                <c:pt idx="196">
                  <c:v>66.533300285339351</c:v>
                </c:pt>
                <c:pt idx="197">
                  <c:v>67.027400054931647</c:v>
                </c:pt>
                <c:pt idx="198">
                  <c:v>67.412299919128415</c:v>
                </c:pt>
                <c:pt idx="199">
                  <c:v>67.828300018310543</c:v>
                </c:pt>
                <c:pt idx="200">
                  <c:v>68.329800033569342</c:v>
                </c:pt>
                <c:pt idx="201">
                  <c:v>68.619299659729009</c:v>
                </c:pt>
                <c:pt idx="202">
                  <c:v>68.935999679565427</c:v>
                </c:pt>
                <c:pt idx="203">
                  <c:v>69.215900154113768</c:v>
                </c:pt>
                <c:pt idx="204">
                  <c:v>69.605099906921382</c:v>
                </c:pt>
                <c:pt idx="205">
                  <c:v>69.976199874877935</c:v>
                </c:pt>
                <c:pt idx="206">
                  <c:v>70.462799911499019</c:v>
                </c:pt>
                <c:pt idx="207">
                  <c:v>70.865500221252447</c:v>
                </c:pt>
                <c:pt idx="208">
                  <c:v>71.165999908447262</c:v>
                </c:pt>
                <c:pt idx="209">
                  <c:v>71.531999969482428</c:v>
                </c:pt>
                <c:pt idx="210">
                  <c:v>72.010400047302241</c:v>
                </c:pt>
                <c:pt idx="211">
                  <c:v>72.353900108337399</c:v>
                </c:pt>
                <c:pt idx="212">
                  <c:v>72.723500213623041</c:v>
                </c:pt>
                <c:pt idx="213">
                  <c:v>73.16189960479737</c:v>
                </c:pt>
                <c:pt idx="214">
                  <c:v>73.636099586486822</c:v>
                </c:pt>
                <c:pt idx="215">
                  <c:v>74.138100090026853</c:v>
                </c:pt>
                <c:pt idx="216">
                  <c:v>74.59440036773681</c:v>
                </c:pt>
                <c:pt idx="217">
                  <c:v>74.820100288391117</c:v>
                </c:pt>
                <c:pt idx="218">
                  <c:v>75.140100097656244</c:v>
                </c:pt>
                <c:pt idx="219">
                  <c:v>75.471800117492677</c:v>
                </c:pt>
                <c:pt idx="220">
                  <c:v>75.784200134277341</c:v>
                </c:pt>
                <c:pt idx="221">
                  <c:v>76.263900375366205</c:v>
                </c:pt>
                <c:pt idx="222">
                  <c:v>76.708500099182132</c:v>
                </c:pt>
                <c:pt idx="223">
                  <c:v>77.089600067138676</c:v>
                </c:pt>
                <c:pt idx="224">
                  <c:v>77.478799896240233</c:v>
                </c:pt>
                <c:pt idx="225">
                  <c:v>77.976499938964849</c:v>
                </c:pt>
                <c:pt idx="226">
                  <c:v>78.459199714660642</c:v>
                </c:pt>
                <c:pt idx="227">
                  <c:v>78.746300086975097</c:v>
                </c:pt>
                <c:pt idx="228">
                  <c:v>79.036399993896481</c:v>
                </c:pt>
                <c:pt idx="229">
                  <c:v>79.413100013732915</c:v>
                </c:pt>
                <c:pt idx="230">
                  <c:v>79.709599952697758</c:v>
                </c:pt>
                <c:pt idx="231">
                  <c:v>79.986800003051755</c:v>
                </c:pt>
                <c:pt idx="232">
                  <c:v>80.453399925231935</c:v>
                </c:pt>
                <c:pt idx="233">
                  <c:v>80.814100036621099</c:v>
                </c:pt>
                <c:pt idx="234">
                  <c:v>81.23600040435791</c:v>
                </c:pt>
                <c:pt idx="235">
                  <c:v>81.523100357055668</c:v>
                </c:pt>
                <c:pt idx="236">
                  <c:v>81.864800033569338</c:v>
                </c:pt>
                <c:pt idx="237">
                  <c:v>82.209099693298342</c:v>
                </c:pt>
                <c:pt idx="238">
                  <c:v>82.527799873352052</c:v>
                </c:pt>
                <c:pt idx="239">
                  <c:v>83.024199790954583</c:v>
                </c:pt>
                <c:pt idx="240">
                  <c:v>83.37979999542236</c:v>
                </c:pt>
                <c:pt idx="241">
                  <c:v>83.753899765014651</c:v>
                </c:pt>
                <c:pt idx="242">
                  <c:v>84.042899971008296</c:v>
                </c:pt>
                <c:pt idx="243">
                  <c:v>84.419599838256829</c:v>
                </c:pt>
                <c:pt idx="244">
                  <c:v>84.720799865722654</c:v>
                </c:pt>
                <c:pt idx="245">
                  <c:v>85.135499687194823</c:v>
                </c:pt>
                <c:pt idx="246">
                  <c:v>85.530099983215337</c:v>
                </c:pt>
                <c:pt idx="247">
                  <c:v>85.828399848937991</c:v>
                </c:pt>
                <c:pt idx="248">
                  <c:v>86.19899974822998</c:v>
                </c:pt>
                <c:pt idx="249">
                  <c:v>86.518200035095219</c:v>
                </c:pt>
                <c:pt idx="250">
                  <c:v>86.890600166320795</c:v>
                </c:pt>
                <c:pt idx="251">
                  <c:v>87.296500053405765</c:v>
                </c:pt>
                <c:pt idx="252">
                  <c:v>87.685900039672845</c:v>
                </c:pt>
                <c:pt idx="253">
                  <c:v>88.079500045776371</c:v>
                </c:pt>
                <c:pt idx="254">
                  <c:v>88.407799758911139</c:v>
                </c:pt>
                <c:pt idx="255">
                  <c:v>88.680200080871586</c:v>
                </c:pt>
                <c:pt idx="256">
                  <c:v>89.017300033569342</c:v>
                </c:pt>
                <c:pt idx="257">
                  <c:v>89.315900154113763</c:v>
                </c:pt>
                <c:pt idx="258">
                  <c:v>89.592599945068358</c:v>
                </c:pt>
                <c:pt idx="259">
                  <c:v>89.928099670410163</c:v>
                </c:pt>
                <c:pt idx="260">
                  <c:v>90.194999771118162</c:v>
                </c:pt>
                <c:pt idx="261">
                  <c:v>90.49009998321533</c:v>
                </c:pt>
                <c:pt idx="262">
                  <c:v>90.912999572753904</c:v>
                </c:pt>
                <c:pt idx="263">
                  <c:v>91.344199600219724</c:v>
                </c:pt>
                <c:pt idx="264">
                  <c:v>91.612199935913083</c:v>
                </c:pt>
                <c:pt idx="265">
                  <c:v>92.045299453735353</c:v>
                </c:pt>
                <c:pt idx="266">
                  <c:v>92.358699874877928</c:v>
                </c:pt>
                <c:pt idx="267">
                  <c:v>92.662399902343751</c:v>
                </c:pt>
                <c:pt idx="268">
                  <c:v>92.97809967041016</c:v>
                </c:pt>
                <c:pt idx="269">
                  <c:v>93.163099632263183</c:v>
                </c:pt>
                <c:pt idx="270">
                  <c:v>93.51420017242431</c:v>
                </c:pt>
                <c:pt idx="271">
                  <c:v>93.753599815368659</c:v>
                </c:pt>
                <c:pt idx="272">
                  <c:v>93.888399963378902</c:v>
                </c:pt>
                <c:pt idx="273">
                  <c:v>94.246599693298336</c:v>
                </c:pt>
                <c:pt idx="274">
                  <c:v>94.437299804687498</c:v>
                </c:pt>
                <c:pt idx="275">
                  <c:v>94.631599884033207</c:v>
                </c:pt>
                <c:pt idx="276">
                  <c:v>94.859699783325198</c:v>
                </c:pt>
                <c:pt idx="277">
                  <c:v>95.172199859619141</c:v>
                </c:pt>
                <c:pt idx="278">
                  <c:v>95.50629997253418</c:v>
                </c:pt>
                <c:pt idx="279">
                  <c:v>95.659300041198733</c:v>
                </c:pt>
                <c:pt idx="280">
                  <c:v>95.847299613952643</c:v>
                </c:pt>
                <c:pt idx="281">
                  <c:v>96.138199691772456</c:v>
                </c:pt>
                <c:pt idx="282">
                  <c:v>96.345899887084954</c:v>
                </c:pt>
                <c:pt idx="283">
                  <c:v>96.619099998474127</c:v>
                </c:pt>
                <c:pt idx="284">
                  <c:v>96.863699913024902</c:v>
                </c:pt>
                <c:pt idx="285">
                  <c:v>97.159400062561033</c:v>
                </c:pt>
                <c:pt idx="286">
                  <c:v>97.330400085449213</c:v>
                </c:pt>
                <c:pt idx="287">
                  <c:v>97.607999839782721</c:v>
                </c:pt>
                <c:pt idx="288">
                  <c:v>97.85050003051758</c:v>
                </c:pt>
                <c:pt idx="289">
                  <c:v>98.078100013732907</c:v>
                </c:pt>
                <c:pt idx="290">
                  <c:v>98.437199897766106</c:v>
                </c:pt>
                <c:pt idx="291">
                  <c:v>98.647199935913079</c:v>
                </c:pt>
                <c:pt idx="292">
                  <c:v>98.94000038146973</c:v>
                </c:pt>
                <c:pt idx="293">
                  <c:v>99.152000007629397</c:v>
                </c:pt>
                <c:pt idx="294">
                  <c:v>99.344100074768065</c:v>
                </c:pt>
                <c:pt idx="295">
                  <c:v>99.714399909973139</c:v>
                </c:pt>
                <c:pt idx="296">
                  <c:v>99.95779983520508</c:v>
                </c:pt>
                <c:pt idx="297">
                  <c:v>100.29609992980957</c:v>
                </c:pt>
                <c:pt idx="298">
                  <c:v>100.49359985351562</c:v>
                </c:pt>
                <c:pt idx="299">
                  <c:v>100.74640018463134</c:v>
                </c:pt>
                <c:pt idx="300">
                  <c:v>100.99180038452148</c:v>
                </c:pt>
                <c:pt idx="301">
                  <c:v>101.29389999389649</c:v>
                </c:pt>
                <c:pt idx="302">
                  <c:v>101.62890018463135</c:v>
                </c:pt>
                <c:pt idx="303">
                  <c:v>101.81649997711182</c:v>
                </c:pt>
                <c:pt idx="304">
                  <c:v>102.1111003112793</c:v>
                </c:pt>
                <c:pt idx="305">
                  <c:v>102.39809989929199</c:v>
                </c:pt>
                <c:pt idx="306">
                  <c:v>102.64150001525879</c:v>
                </c:pt>
                <c:pt idx="307">
                  <c:v>102.95950008392334</c:v>
                </c:pt>
                <c:pt idx="308">
                  <c:v>103.25080001831054</c:v>
                </c:pt>
                <c:pt idx="309">
                  <c:v>103.42669998168945</c:v>
                </c:pt>
                <c:pt idx="310">
                  <c:v>103.70269977569581</c:v>
                </c:pt>
                <c:pt idx="311">
                  <c:v>103.98289966583252</c:v>
                </c:pt>
                <c:pt idx="312">
                  <c:v>104.22469974517823</c:v>
                </c:pt>
                <c:pt idx="313">
                  <c:v>104.52559978485107</c:v>
                </c:pt>
                <c:pt idx="314">
                  <c:v>104.78889991760254</c:v>
                </c:pt>
                <c:pt idx="315">
                  <c:v>105.02430034637452</c:v>
                </c:pt>
                <c:pt idx="316">
                  <c:v>105.20700035095214</c:v>
                </c:pt>
                <c:pt idx="317">
                  <c:v>105.38460056304932</c:v>
                </c:pt>
                <c:pt idx="318">
                  <c:v>105.46750045776368</c:v>
                </c:pt>
                <c:pt idx="319">
                  <c:v>105.69860034942627</c:v>
                </c:pt>
                <c:pt idx="320">
                  <c:v>105.90740032196045</c:v>
                </c:pt>
                <c:pt idx="321">
                  <c:v>106.20050052642823</c:v>
                </c:pt>
                <c:pt idx="322">
                  <c:v>106.392900390625</c:v>
                </c:pt>
                <c:pt idx="323">
                  <c:v>106.78279994964599</c:v>
                </c:pt>
                <c:pt idx="324">
                  <c:v>106.94339973449706</c:v>
                </c:pt>
                <c:pt idx="325">
                  <c:v>107.05909934997558</c:v>
                </c:pt>
                <c:pt idx="326">
                  <c:v>107.2193996810913</c:v>
                </c:pt>
                <c:pt idx="327">
                  <c:v>107.54359973907471</c:v>
                </c:pt>
                <c:pt idx="328">
                  <c:v>107.69750007629395</c:v>
                </c:pt>
                <c:pt idx="329">
                  <c:v>107.91339996337891</c:v>
                </c:pt>
                <c:pt idx="330">
                  <c:v>108.09369998931885</c:v>
                </c:pt>
                <c:pt idx="331">
                  <c:v>108.34119995117187</c:v>
                </c:pt>
                <c:pt idx="332">
                  <c:v>108.60150001525879</c:v>
                </c:pt>
                <c:pt idx="333">
                  <c:v>108.70510005950928</c:v>
                </c:pt>
                <c:pt idx="334">
                  <c:v>108.88260051727295</c:v>
                </c:pt>
                <c:pt idx="335">
                  <c:v>109.10489997863769</c:v>
                </c:pt>
                <c:pt idx="336">
                  <c:v>109.36530002593994</c:v>
                </c:pt>
                <c:pt idx="337">
                  <c:v>109.69400005340576</c:v>
                </c:pt>
                <c:pt idx="338">
                  <c:v>110.07470008850098</c:v>
                </c:pt>
                <c:pt idx="339">
                  <c:v>110.3974997329712</c:v>
                </c:pt>
                <c:pt idx="340">
                  <c:v>110.59049976348876</c:v>
                </c:pt>
                <c:pt idx="341">
                  <c:v>110.78089965820313</c:v>
                </c:pt>
                <c:pt idx="342">
                  <c:v>110.92009986877441</c:v>
                </c:pt>
                <c:pt idx="343">
                  <c:v>111.14959999084472</c:v>
                </c:pt>
                <c:pt idx="344">
                  <c:v>111.3684997177124</c:v>
                </c:pt>
                <c:pt idx="345">
                  <c:v>111.49589988708496</c:v>
                </c:pt>
                <c:pt idx="346">
                  <c:v>111.75789985656738</c:v>
                </c:pt>
                <c:pt idx="347">
                  <c:v>111.94939949035644</c:v>
                </c:pt>
                <c:pt idx="348">
                  <c:v>112.27779941558838</c:v>
                </c:pt>
                <c:pt idx="349">
                  <c:v>112.52439937591552</c:v>
                </c:pt>
                <c:pt idx="350">
                  <c:v>112.65349975585937</c:v>
                </c:pt>
                <c:pt idx="351">
                  <c:v>112.82840000152588</c:v>
                </c:pt>
                <c:pt idx="352">
                  <c:v>113.01849956512451</c:v>
                </c:pt>
                <c:pt idx="353">
                  <c:v>113.24649993896485</c:v>
                </c:pt>
                <c:pt idx="354">
                  <c:v>113.50790004730224</c:v>
                </c:pt>
                <c:pt idx="355">
                  <c:v>113.74270004272461</c:v>
                </c:pt>
                <c:pt idx="356">
                  <c:v>113.90560020446777</c:v>
                </c:pt>
                <c:pt idx="357">
                  <c:v>114.09790016174317</c:v>
                </c:pt>
                <c:pt idx="358">
                  <c:v>114.25120010375977</c:v>
                </c:pt>
                <c:pt idx="359">
                  <c:v>114.57369995117188</c:v>
                </c:pt>
                <c:pt idx="360">
                  <c:v>114.68300010681152</c:v>
                </c:pt>
                <c:pt idx="361">
                  <c:v>114.85539978027344</c:v>
                </c:pt>
                <c:pt idx="362">
                  <c:v>115.0143995666504</c:v>
                </c:pt>
                <c:pt idx="363">
                  <c:v>115.27169967651368</c:v>
                </c:pt>
                <c:pt idx="364">
                  <c:v>115.42189994812011</c:v>
                </c:pt>
                <c:pt idx="365">
                  <c:v>115.65570014953613</c:v>
                </c:pt>
                <c:pt idx="366">
                  <c:v>115.72639999389648</c:v>
                </c:pt>
                <c:pt idx="367">
                  <c:v>115.8697998046875</c:v>
                </c:pt>
                <c:pt idx="368">
                  <c:v>115.99230026245117</c:v>
                </c:pt>
                <c:pt idx="369">
                  <c:v>116.0906999206543</c:v>
                </c:pt>
                <c:pt idx="370">
                  <c:v>116.1988996887207</c:v>
                </c:pt>
                <c:pt idx="371">
                  <c:v>116.35859977722168</c:v>
                </c:pt>
                <c:pt idx="372">
                  <c:v>116.57789978027344</c:v>
                </c:pt>
                <c:pt idx="373">
                  <c:v>116.78959999084472</c:v>
                </c:pt>
                <c:pt idx="374">
                  <c:v>116.86210006713867</c:v>
                </c:pt>
                <c:pt idx="375">
                  <c:v>117.03080039978028</c:v>
                </c:pt>
                <c:pt idx="376">
                  <c:v>117.23640010833741</c:v>
                </c:pt>
                <c:pt idx="377">
                  <c:v>117.54140029907227</c:v>
                </c:pt>
                <c:pt idx="378">
                  <c:v>117.59539955139161</c:v>
                </c:pt>
                <c:pt idx="379">
                  <c:v>117.78599964141846</c:v>
                </c:pt>
                <c:pt idx="380">
                  <c:v>117.94779956817626</c:v>
                </c:pt>
                <c:pt idx="381">
                  <c:v>118.01449943542481</c:v>
                </c:pt>
                <c:pt idx="382">
                  <c:v>118.10029983520508</c:v>
                </c:pt>
                <c:pt idx="383">
                  <c:v>118.28040031433106</c:v>
                </c:pt>
                <c:pt idx="384">
                  <c:v>118.39620025634765</c:v>
                </c:pt>
                <c:pt idx="385">
                  <c:v>118.45520042419433</c:v>
                </c:pt>
                <c:pt idx="386">
                  <c:v>118.66310012817382</c:v>
                </c:pt>
                <c:pt idx="387">
                  <c:v>118.84960021972657</c:v>
                </c:pt>
                <c:pt idx="388">
                  <c:v>118.96770004272462</c:v>
                </c:pt>
                <c:pt idx="389">
                  <c:v>118.95390022277832</c:v>
                </c:pt>
                <c:pt idx="390">
                  <c:v>119.09659973144531</c:v>
                </c:pt>
                <c:pt idx="391">
                  <c:v>119.12349975585937</c:v>
                </c:pt>
                <c:pt idx="392">
                  <c:v>119.24199996948242</c:v>
                </c:pt>
                <c:pt idx="393">
                  <c:v>119.30600013732911</c:v>
                </c:pt>
                <c:pt idx="394">
                  <c:v>119.49059951782226</c:v>
                </c:pt>
                <c:pt idx="395">
                  <c:v>119.65240013122559</c:v>
                </c:pt>
                <c:pt idx="396">
                  <c:v>119.78230033874512</c:v>
                </c:pt>
                <c:pt idx="397">
                  <c:v>119.95590042114257</c:v>
                </c:pt>
                <c:pt idx="398">
                  <c:v>120.11510063171387</c:v>
                </c:pt>
                <c:pt idx="399">
                  <c:v>120.22120040893554</c:v>
                </c:pt>
                <c:pt idx="400">
                  <c:v>120.23460014343262</c:v>
                </c:pt>
                <c:pt idx="401">
                  <c:v>120.38889945983887</c:v>
                </c:pt>
                <c:pt idx="402">
                  <c:v>120.45829971313476</c:v>
                </c:pt>
                <c:pt idx="403">
                  <c:v>120.48040000915529</c:v>
                </c:pt>
                <c:pt idx="404">
                  <c:v>120.71140029907227</c:v>
                </c:pt>
                <c:pt idx="405">
                  <c:v>120.8981005859375</c:v>
                </c:pt>
                <c:pt idx="406">
                  <c:v>120.94490028381348</c:v>
                </c:pt>
                <c:pt idx="407">
                  <c:v>120.96280036926269</c:v>
                </c:pt>
                <c:pt idx="408">
                  <c:v>121.10559982299804</c:v>
                </c:pt>
                <c:pt idx="409">
                  <c:v>121.10429969787597</c:v>
                </c:pt>
                <c:pt idx="410">
                  <c:v>121.26459999084473</c:v>
                </c:pt>
                <c:pt idx="411">
                  <c:v>121.38779979705811</c:v>
                </c:pt>
                <c:pt idx="412">
                  <c:v>121.42079990386964</c:v>
                </c:pt>
                <c:pt idx="413">
                  <c:v>121.52719993591309</c:v>
                </c:pt>
                <c:pt idx="414">
                  <c:v>121.51789962768555</c:v>
                </c:pt>
                <c:pt idx="415">
                  <c:v>121.63169975280762</c:v>
                </c:pt>
                <c:pt idx="416">
                  <c:v>121.64679969787598</c:v>
                </c:pt>
                <c:pt idx="417">
                  <c:v>121.76829978942871</c:v>
                </c:pt>
                <c:pt idx="418">
                  <c:v>121.7755997467041</c:v>
                </c:pt>
                <c:pt idx="419">
                  <c:v>121.70529991149903</c:v>
                </c:pt>
                <c:pt idx="420">
                  <c:v>121.67889999389648</c:v>
                </c:pt>
                <c:pt idx="421">
                  <c:v>121.89780067443847</c:v>
                </c:pt>
                <c:pt idx="422">
                  <c:v>122.00139999389648</c:v>
                </c:pt>
                <c:pt idx="423">
                  <c:v>122.04070022583008</c:v>
                </c:pt>
                <c:pt idx="424">
                  <c:v>122.17470031738281</c:v>
                </c:pt>
                <c:pt idx="425">
                  <c:v>122.19860034942627</c:v>
                </c:pt>
                <c:pt idx="426">
                  <c:v>122.34950012207031</c:v>
                </c:pt>
                <c:pt idx="427">
                  <c:v>122.42970031738281</c:v>
                </c:pt>
                <c:pt idx="428">
                  <c:v>122.49860038757325</c:v>
                </c:pt>
                <c:pt idx="429">
                  <c:v>122.63100006103515</c:v>
                </c:pt>
                <c:pt idx="430">
                  <c:v>122.74570022583008</c:v>
                </c:pt>
                <c:pt idx="431">
                  <c:v>122.91669998168945</c:v>
                </c:pt>
                <c:pt idx="432">
                  <c:v>122.97800018310546</c:v>
                </c:pt>
                <c:pt idx="433">
                  <c:v>123.00470016479493</c:v>
                </c:pt>
                <c:pt idx="434">
                  <c:v>122.98510040283203</c:v>
                </c:pt>
                <c:pt idx="435">
                  <c:v>123.12390014648437</c:v>
                </c:pt>
                <c:pt idx="436">
                  <c:v>123.14309982299805</c:v>
                </c:pt>
                <c:pt idx="437">
                  <c:v>123.15959991455078</c:v>
                </c:pt>
                <c:pt idx="438">
                  <c:v>123.20249969482421</c:v>
                </c:pt>
                <c:pt idx="439">
                  <c:v>123.33329971313476</c:v>
                </c:pt>
                <c:pt idx="440">
                  <c:v>123.38330017089844</c:v>
                </c:pt>
                <c:pt idx="441">
                  <c:v>123.54240013122559</c:v>
                </c:pt>
                <c:pt idx="442">
                  <c:v>123.58390037536621</c:v>
                </c:pt>
                <c:pt idx="443">
                  <c:v>123.65210029602051</c:v>
                </c:pt>
                <c:pt idx="444">
                  <c:v>123.83170028686523</c:v>
                </c:pt>
                <c:pt idx="445">
                  <c:v>123.72490043640137</c:v>
                </c:pt>
                <c:pt idx="446">
                  <c:v>123.81599998474121</c:v>
                </c:pt>
                <c:pt idx="447">
                  <c:v>123.94699966430665</c:v>
                </c:pt>
                <c:pt idx="448">
                  <c:v>124.03189933776855</c:v>
                </c:pt>
                <c:pt idx="449">
                  <c:v>124.09999984741211</c:v>
                </c:pt>
                <c:pt idx="450">
                  <c:v>124.19839988708496</c:v>
                </c:pt>
                <c:pt idx="451">
                  <c:v>124.342900390625</c:v>
                </c:pt>
                <c:pt idx="452">
                  <c:v>124.33850021362305</c:v>
                </c:pt>
                <c:pt idx="453">
                  <c:v>124.4218000793457</c:v>
                </c:pt>
                <c:pt idx="454">
                  <c:v>124.45060005187989</c:v>
                </c:pt>
                <c:pt idx="455">
                  <c:v>124.53550018310547</c:v>
                </c:pt>
                <c:pt idx="456">
                  <c:v>124.73230003356933</c:v>
                </c:pt>
                <c:pt idx="457">
                  <c:v>124.93259979248047</c:v>
                </c:pt>
                <c:pt idx="458">
                  <c:v>124.96759994506836</c:v>
                </c:pt>
                <c:pt idx="459">
                  <c:v>125.11129928588868</c:v>
                </c:pt>
                <c:pt idx="460">
                  <c:v>125.32089958190917</c:v>
                </c:pt>
                <c:pt idx="461">
                  <c:v>125.46459983825683</c:v>
                </c:pt>
                <c:pt idx="462">
                  <c:v>125.42589981079101</c:v>
                </c:pt>
                <c:pt idx="463">
                  <c:v>125.55069999694824</c:v>
                </c:pt>
                <c:pt idx="464">
                  <c:v>125.60769973754883</c:v>
                </c:pt>
                <c:pt idx="465">
                  <c:v>125.62899993896484</c:v>
                </c:pt>
                <c:pt idx="466">
                  <c:v>125.72270011901855</c:v>
                </c:pt>
                <c:pt idx="467">
                  <c:v>125.74910064697265</c:v>
                </c:pt>
                <c:pt idx="468">
                  <c:v>125.9109001159668</c:v>
                </c:pt>
                <c:pt idx="469">
                  <c:v>126.01830039978027</c:v>
                </c:pt>
                <c:pt idx="470">
                  <c:v>126.05990020751953</c:v>
                </c:pt>
                <c:pt idx="471">
                  <c:v>126.19150039672851</c:v>
                </c:pt>
                <c:pt idx="472">
                  <c:v>126.35730041503906</c:v>
                </c:pt>
                <c:pt idx="473">
                  <c:v>126.4388005065918</c:v>
                </c:pt>
                <c:pt idx="474">
                  <c:v>126.48070022583008</c:v>
                </c:pt>
                <c:pt idx="475">
                  <c:v>126.62470001220703</c:v>
                </c:pt>
                <c:pt idx="476">
                  <c:v>126.73559997558594</c:v>
                </c:pt>
                <c:pt idx="477">
                  <c:v>126.80889961242676</c:v>
                </c:pt>
                <c:pt idx="478">
                  <c:v>126.85520027160645</c:v>
                </c:pt>
                <c:pt idx="479">
                  <c:v>126.87940093994141</c:v>
                </c:pt>
                <c:pt idx="480">
                  <c:v>126.90020050048828</c:v>
                </c:pt>
                <c:pt idx="481">
                  <c:v>126.89150024414063</c:v>
                </c:pt>
                <c:pt idx="482">
                  <c:v>126.97570030212403</c:v>
                </c:pt>
                <c:pt idx="483">
                  <c:v>127.04500038146972</c:v>
                </c:pt>
                <c:pt idx="484">
                  <c:v>127.11509979248046</c:v>
                </c:pt>
                <c:pt idx="485">
                  <c:v>127.17210021972656</c:v>
                </c:pt>
                <c:pt idx="486">
                  <c:v>127.16550003051758</c:v>
                </c:pt>
                <c:pt idx="487">
                  <c:v>127.28830032348633</c:v>
                </c:pt>
                <c:pt idx="488">
                  <c:v>127.2970002746582</c:v>
                </c:pt>
                <c:pt idx="489">
                  <c:v>127.24780006408692</c:v>
                </c:pt>
                <c:pt idx="490">
                  <c:v>127.24609962463379</c:v>
                </c:pt>
                <c:pt idx="491">
                  <c:v>127.3718000793457</c:v>
                </c:pt>
                <c:pt idx="492">
                  <c:v>127.42040000915527</c:v>
                </c:pt>
                <c:pt idx="493">
                  <c:v>127.38570022583008</c:v>
                </c:pt>
                <c:pt idx="494">
                  <c:v>127.4564005279541</c:v>
                </c:pt>
                <c:pt idx="495">
                  <c:v>127.48000061035157</c:v>
                </c:pt>
                <c:pt idx="496">
                  <c:v>127.4880004119873</c:v>
                </c:pt>
                <c:pt idx="497">
                  <c:v>127.33509994506836</c:v>
                </c:pt>
                <c:pt idx="498">
                  <c:v>127.32009994506836</c:v>
                </c:pt>
                <c:pt idx="499">
                  <c:v>127.3222998046875</c:v>
                </c:pt>
                <c:pt idx="500">
                  <c:v>127.32589981079101</c:v>
                </c:pt>
                <c:pt idx="501">
                  <c:v>127.36760002136231</c:v>
                </c:pt>
                <c:pt idx="502">
                  <c:v>127.28890007019044</c:v>
                </c:pt>
                <c:pt idx="503">
                  <c:v>127.2725008392334</c:v>
                </c:pt>
                <c:pt idx="504">
                  <c:v>127.2927000427246</c:v>
                </c:pt>
                <c:pt idx="505">
                  <c:v>127.30180000305175</c:v>
                </c:pt>
                <c:pt idx="506">
                  <c:v>127.40580055236816</c:v>
                </c:pt>
                <c:pt idx="507">
                  <c:v>127.5066003417969</c:v>
                </c:pt>
                <c:pt idx="508">
                  <c:v>127.54389999389649</c:v>
                </c:pt>
                <c:pt idx="509">
                  <c:v>127.48899993896484</c:v>
                </c:pt>
                <c:pt idx="510">
                  <c:v>127.47540023803711</c:v>
                </c:pt>
                <c:pt idx="511">
                  <c:v>127.55589973449707</c:v>
                </c:pt>
                <c:pt idx="512">
                  <c:v>127.55540023803711</c:v>
                </c:pt>
                <c:pt idx="513">
                  <c:v>127.53999954223633</c:v>
                </c:pt>
                <c:pt idx="514">
                  <c:v>127.67119972229004</c:v>
                </c:pt>
                <c:pt idx="515">
                  <c:v>127.86679969787598</c:v>
                </c:pt>
                <c:pt idx="516">
                  <c:v>127.83960029602051</c:v>
                </c:pt>
                <c:pt idx="517">
                  <c:v>127.84950057983399</c:v>
                </c:pt>
                <c:pt idx="518">
                  <c:v>127.95170043945312</c:v>
                </c:pt>
                <c:pt idx="519">
                  <c:v>128.00420036315919</c:v>
                </c:pt>
                <c:pt idx="520">
                  <c:v>128.01410041809083</c:v>
                </c:pt>
                <c:pt idx="521">
                  <c:v>128.06550102233888</c:v>
                </c:pt>
                <c:pt idx="522">
                  <c:v>128.18620109558105</c:v>
                </c:pt>
                <c:pt idx="523">
                  <c:v>128.20910079956056</c:v>
                </c:pt>
                <c:pt idx="524">
                  <c:v>128.18070091247557</c:v>
                </c:pt>
                <c:pt idx="525">
                  <c:v>128.0690005493164</c:v>
                </c:pt>
                <c:pt idx="526">
                  <c:v>128.0882009124756</c:v>
                </c:pt>
                <c:pt idx="527">
                  <c:v>128.12429969787598</c:v>
                </c:pt>
                <c:pt idx="528">
                  <c:v>128.10259933471679</c:v>
                </c:pt>
                <c:pt idx="529">
                  <c:v>128.08949981689454</c:v>
                </c:pt>
                <c:pt idx="530">
                  <c:v>128.09540008544923</c:v>
                </c:pt>
                <c:pt idx="531">
                  <c:v>128.13030029296874</c:v>
                </c:pt>
                <c:pt idx="532">
                  <c:v>128.13370040893554</c:v>
                </c:pt>
                <c:pt idx="533">
                  <c:v>128.22569999694824</c:v>
                </c:pt>
                <c:pt idx="534">
                  <c:v>128.25159973144531</c:v>
                </c:pt>
                <c:pt idx="535">
                  <c:v>128.19510002136229</c:v>
                </c:pt>
                <c:pt idx="536">
                  <c:v>128.22639923095704</c:v>
                </c:pt>
                <c:pt idx="537">
                  <c:v>128.16979995727539</c:v>
                </c:pt>
                <c:pt idx="538">
                  <c:v>128.25339935302733</c:v>
                </c:pt>
                <c:pt idx="539">
                  <c:v>128.29169952392579</c:v>
                </c:pt>
                <c:pt idx="540">
                  <c:v>128.1965997314453</c:v>
                </c:pt>
                <c:pt idx="541">
                  <c:v>128.263500289917</c:v>
                </c:pt>
                <c:pt idx="542">
                  <c:v>128.31800010681152</c:v>
                </c:pt>
                <c:pt idx="543">
                  <c:v>128.40640022277833</c:v>
                </c:pt>
                <c:pt idx="544">
                  <c:v>128.41790023803711</c:v>
                </c:pt>
                <c:pt idx="545">
                  <c:v>128.4373003387451</c:v>
                </c:pt>
                <c:pt idx="546">
                  <c:v>128.29640007019043</c:v>
                </c:pt>
                <c:pt idx="547">
                  <c:v>128.42129989624024</c:v>
                </c:pt>
                <c:pt idx="548">
                  <c:v>128.63069999694824</c:v>
                </c:pt>
                <c:pt idx="549">
                  <c:v>128.64130012512206</c:v>
                </c:pt>
                <c:pt idx="550">
                  <c:v>128.57600021362305</c:v>
                </c:pt>
                <c:pt idx="551">
                  <c:v>128.68620002746582</c:v>
                </c:pt>
                <c:pt idx="552">
                  <c:v>128.69670036315918</c:v>
                </c:pt>
                <c:pt idx="553">
                  <c:v>128.77480033874511</c:v>
                </c:pt>
                <c:pt idx="554">
                  <c:v>128.76940048217773</c:v>
                </c:pt>
                <c:pt idx="555">
                  <c:v>128.92660041809083</c:v>
                </c:pt>
                <c:pt idx="556">
                  <c:v>128.87000007629393</c:v>
                </c:pt>
                <c:pt idx="557">
                  <c:v>128.83709930419923</c:v>
                </c:pt>
                <c:pt idx="558">
                  <c:v>128.84809898376466</c:v>
                </c:pt>
                <c:pt idx="559">
                  <c:v>128.95729911804199</c:v>
                </c:pt>
                <c:pt idx="560">
                  <c:v>128.87349998474122</c:v>
                </c:pt>
                <c:pt idx="561">
                  <c:v>128.85070007324219</c:v>
                </c:pt>
                <c:pt idx="562">
                  <c:v>128.90669944763184</c:v>
                </c:pt>
                <c:pt idx="563">
                  <c:v>128.9021996307373</c:v>
                </c:pt>
                <c:pt idx="564">
                  <c:v>128.9190993499756</c:v>
                </c:pt>
                <c:pt idx="565">
                  <c:v>128.89749992370605</c:v>
                </c:pt>
                <c:pt idx="566">
                  <c:v>128.95779991149902</c:v>
                </c:pt>
                <c:pt idx="567">
                  <c:v>128.94089981079102</c:v>
                </c:pt>
                <c:pt idx="568">
                  <c:v>128.91659996032715</c:v>
                </c:pt>
                <c:pt idx="569">
                  <c:v>128.99510017395019</c:v>
                </c:pt>
                <c:pt idx="570">
                  <c:v>129.05449996948244</c:v>
                </c:pt>
                <c:pt idx="571">
                  <c:v>129.05769966125487</c:v>
                </c:pt>
                <c:pt idx="572">
                  <c:v>129.14779998779298</c:v>
                </c:pt>
                <c:pt idx="573">
                  <c:v>129.25159996032716</c:v>
                </c:pt>
                <c:pt idx="574">
                  <c:v>129.18939987182617</c:v>
                </c:pt>
                <c:pt idx="575">
                  <c:v>129.18880027770996</c:v>
                </c:pt>
                <c:pt idx="576">
                  <c:v>129.25789993286133</c:v>
                </c:pt>
                <c:pt idx="577">
                  <c:v>129.33729995727538</c:v>
                </c:pt>
                <c:pt idx="578">
                  <c:v>129.38700035095215</c:v>
                </c:pt>
                <c:pt idx="579">
                  <c:v>129.31430053710938</c:v>
                </c:pt>
                <c:pt idx="580">
                  <c:v>129.32430061340332</c:v>
                </c:pt>
                <c:pt idx="581">
                  <c:v>129.36290046691894</c:v>
                </c:pt>
                <c:pt idx="582">
                  <c:v>129.47830001831053</c:v>
                </c:pt>
                <c:pt idx="583">
                  <c:v>129.5910001373291</c:v>
                </c:pt>
                <c:pt idx="584">
                  <c:v>129.70889968872069</c:v>
                </c:pt>
                <c:pt idx="585">
                  <c:v>129.82960021972656</c:v>
                </c:pt>
                <c:pt idx="586">
                  <c:v>129.76969993591308</c:v>
                </c:pt>
                <c:pt idx="587">
                  <c:v>129.82909973144533</c:v>
                </c:pt>
                <c:pt idx="588">
                  <c:v>129.82549995422363</c:v>
                </c:pt>
                <c:pt idx="589">
                  <c:v>129.7663996887207</c:v>
                </c:pt>
                <c:pt idx="590">
                  <c:v>129.82660102844238</c:v>
                </c:pt>
                <c:pt idx="591">
                  <c:v>129.90030075073241</c:v>
                </c:pt>
                <c:pt idx="592">
                  <c:v>129.86260025024413</c:v>
                </c:pt>
                <c:pt idx="593">
                  <c:v>129.94640022277832</c:v>
                </c:pt>
                <c:pt idx="594">
                  <c:v>129.91739990234376</c:v>
                </c:pt>
                <c:pt idx="595">
                  <c:v>129.87570014953613</c:v>
                </c:pt>
                <c:pt idx="596">
                  <c:v>129.85400024414062</c:v>
                </c:pt>
                <c:pt idx="597">
                  <c:v>129.77410011291505</c:v>
                </c:pt>
                <c:pt idx="598">
                  <c:v>129.76220016479493</c:v>
                </c:pt>
                <c:pt idx="599">
                  <c:v>129.78749977111818</c:v>
                </c:pt>
                <c:pt idx="600">
                  <c:v>129.8827003479004</c:v>
                </c:pt>
                <c:pt idx="601">
                  <c:v>129.95820037841796</c:v>
                </c:pt>
                <c:pt idx="602">
                  <c:v>129.98939994812011</c:v>
                </c:pt>
                <c:pt idx="603">
                  <c:v>129.93219978332519</c:v>
                </c:pt>
                <c:pt idx="604">
                  <c:v>129.79869979858398</c:v>
                </c:pt>
                <c:pt idx="605">
                  <c:v>129.76719993591308</c:v>
                </c:pt>
                <c:pt idx="606">
                  <c:v>129.63299926757813</c:v>
                </c:pt>
                <c:pt idx="607">
                  <c:v>129.65009994506835</c:v>
                </c:pt>
                <c:pt idx="608">
                  <c:v>129.56119979858397</c:v>
                </c:pt>
                <c:pt idx="609">
                  <c:v>129.48319953918457</c:v>
                </c:pt>
                <c:pt idx="610">
                  <c:v>129.41539978027345</c:v>
                </c:pt>
                <c:pt idx="611">
                  <c:v>129.36499961853028</c:v>
                </c:pt>
                <c:pt idx="612">
                  <c:v>129.3381997680664</c:v>
                </c:pt>
                <c:pt idx="613">
                  <c:v>129.34909996032715</c:v>
                </c:pt>
                <c:pt idx="614">
                  <c:v>129.29049964904786</c:v>
                </c:pt>
                <c:pt idx="615">
                  <c:v>129.22700035095215</c:v>
                </c:pt>
                <c:pt idx="616">
                  <c:v>129.25979995727539</c:v>
                </c:pt>
                <c:pt idx="617">
                  <c:v>129.33370002746582</c:v>
                </c:pt>
                <c:pt idx="618">
                  <c:v>129.29400024414062</c:v>
                </c:pt>
                <c:pt idx="619">
                  <c:v>129.20269989013673</c:v>
                </c:pt>
                <c:pt idx="620">
                  <c:v>129.24840003967284</c:v>
                </c:pt>
                <c:pt idx="621">
                  <c:v>129.34090042114258</c:v>
                </c:pt>
                <c:pt idx="622">
                  <c:v>129.3299001312256</c:v>
                </c:pt>
                <c:pt idx="623">
                  <c:v>129.33130012512208</c:v>
                </c:pt>
                <c:pt idx="624">
                  <c:v>129.22610008239747</c:v>
                </c:pt>
                <c:pt idx="625">
                  <c:v>129.20790008544921</c:v>
                </c:pt>
                <c:pt idx="626">
                  <c:v>129.29439994812012</c:v>
                </c:pt>
                <c:pt idx="627">
                  <c:v>129.20139991760254</c:v>
                </c:pt>
                <c:pt idx="628">
                  <c:v>129.1454005432129</c:v>
                </c:pt>
                <c:pt idx="629">
                  <c:v>129.05270050048827</c:v>
                </c:pt>
                <c:pt idx="630">
                  <c:v>129.02240074157714</c:v>
                </c:pt>
                <c:pt idx="631">
                  <c:v>128.98510055541993</c:v>
                </c:pt>
                <c:pt idx="632">
                  <c:v>129.08380058288574</c:v>
                </c:pt>
                <c:pt idx="633">
                  <c:v>129.11170013427736</c:v>
                </c:pt>
                <c:pt idx="634">
                  <c:v>129.14520050048827</c:v>
                </c:pt>
                <c:pt idx="635">
                  <c:v>129.21699989318847</c:v>
                </c:pt>
                <c:pt idx="636">
                  <c:v>129.14579994201659</c:v>
                </c:pt>
                <c:pt idx="637">
                  <c:v>129.17369972229005</c:v>
                </c:pt>
                <c:pt idx="638">
                  <c:v>129.09889953613282</c:v>
                </c:pt>
                <c:pt idx="639">
                  <c:v>129.08309974670411</c:v>
                </c:pt>
                <c:pt idx="640">
                  <c:v>129.09179969787598</c:v>
                </c:pt>
                <c:pt idx="641">
                  <c:v>128.99070007324218</c:v>
                </c:pt>
                <c:pt idx="642">
                  <c:v>129.10529975891114</c:v>
                </c:pt>
                <c:pt idx="643">
                  <c:v>129.04649993896484</c:v>
                </c:pt>
                <c:pt idx="644">
                  <c:v>128.93730018615722</c:v>
                </c:pt>
                <c:pt idx="645">
                  <c:v>128.92370002746583</c:v>
                </c:pt>
                <c:pt idx="646">
                  <c:v>129.00579963684083</c:v>
                </c:pt>
                <c:pt idx="647">
                  <c:v>129.11779968261717</c:v>
                </c:pt>
                <c:pt idx="648">
                  <c:v>129.15460006713866</c:v>
                </c:pt>
                <c:pt idx="649">
                  <c:v>129.07749999999999</c:v>
                </c:pt>
                <c:pt idx="650">
                  <c:v>129.148500289917</c:v>
                </c:pt>
                <c:pt idx="651">
                  <c:v>129.11000030517579</c:v>
                </c:pt>
                <c:pt idx="652">
                  <c:v>129.1700001525879</c:v>
                </c:pt>
                <c:pt idx="653">
                  <c:v>129.17360046386719</c:v>
                </c:pt>
                <c:pt idx="654">
                  <c:v>129.12280029296875</c:v>
                </c:pt>
                <c:pt idx="655">
                  <c:v>129.05789985656739</c:v>
                </c:pt>
                <c:pt idx="656">
                  <c:v>129.04070030212404</c:v>
                </c:pt>
                <c:pt idx="657">
                  <c:v>129.19129997253418</c:v>
                </c:pt>
                <c:pt idx="658">
                  <c:v>129.12130020141601</c:v>
                </c:pt>
                <c:pt idx="659">
                  <c:v>129.07720046997071</c:v>
                </c:pt>
                <c:pt idx="660">
                  <c:v>129.20250106811523</c:v>
                </c:pt>
                <c:pt idx="661">
                  <c:v>129.14060081481932</c:v>
                </c:pt>
                <c:pt idx="662">
                  <c:v>129.16810028076171</c:v>
                </c:pt>
                <c:pt idx="663">
                  <c:v>129.16149948120116</c:v>
                </c:pt>
                <c:pt idx="664">
                  <c:v>129.18689949035644</c:v>
                </c:pt>
                <c:pt idx="665">
                  <c:v>129.14539955139159</c:v>
                </c:pt>
                <c:pt idx="666">
                  <c:v>129.16800003051759</c:v>
                </c:pt>
                <c:pt idx="667">
                  <c:v>129.15149978637695</c:v>
                </c:pt>
                <c:pt idx="668">
                  <c:v>129.19399986267089</c:v>
                </c:pt>
                <c:pt idx="669">
                  <c:v>129.13160041809081</c:v>
                </c:pt>
                <c:pt idx="670">
                  <c:v>129.18240013122559</c:v>
                </c:pt>
                <c:pt idx="671">
                  <c:v>129.08310028076173</c:v>
                </c:pt>
                <c:pt idx="672">
                  <c:v>129.02519989013672</c:v>
                </c:pt>
                <c:pt idx="673">
                  <c:v>129.07720016479493</c:v>
                </c:pt>
                <c:pt idx="674">
                  <c:v>129.12320030212402</c:v>
                </c:pt>
                <c:pt idx="675">
                  <c:v>129.11100013732911</c:v>
                </c:pt>
                <c:pt idx="676">
                  <c:v>129.10949996948241</c:v>
                </c:pt>
                <c:pt idx="677">
                  <c:v>129.16779975891114</c:v>
                </c:pt>
                <c:pt idx="678">
                  <c:v>129.28069999694824</c:v>
                </c:pt>
                <c:pt idx="679">
                  <c:v>129.29989967346191</c:v>
                </c:pt>
                <c:pt idx="680">
                  <c:v>129.4543000793457</c:v>
                </c:pt>
                <c:pt idx="681">
                  <c:v>129.4343995666504</c:v>
                </c:pt>
                <c:pt idx="682">
                  <c:v>129.49010025024415</c:v>
                </c:pt>
                <c:pt idx="683">
                  <c:v>129.46069953918456</c:v>
                </c:pt>
                <c:pt idx="684">
                  <c:v>129.47859939575196</c:v>
                </c:pt>
                <c:pt idx="685">
                  <c:v>129.47499938964845</c:v>
                </c:pt>
                <c:pt idx="686">
                  <c:v>129.52479957580567</c:v>
                </c:pt>
                <c:pt idx="687">
                  <c:v>129.49180015563965</c:v>
                </c:pt>
                <c:pt idx="688">
                  <c:v>129.5995002746582</c:v>
                </c:pt>
                <c:pt idx="689">
                  <c:v>129.59500045776366</c:v>
                </c:pt>
                <c:pt idx="690">
                  <c:v>129.65949974060058</c:v>
                </c:pt>
                <c:pt idx="691">
                  <c:v>129.65110023498536</c:v>
                </c:pt>
                <c:pt idx="692">
                  <c:v>129.76339988708497</c:v>
                </c:pt>
                <c:pt idx="693">
                  <c:v>129.80259986877442</c:v>
                </c:pt>
                <c:pt idx="694">
                  <c:v>129.88230026245117</c:v>
                </c:pt>
                <c:pt idx="695">
                  <c:v>129.82650032043458</c:v>
                </c:pt>
                <c:pt idx="696">
                  <c:v>129.84719985961914</c:v>
                </c:pt>
                <c:pt idx="697">
                  <c:v>129.92939964294433</c:v>
                </c:pt>
                <c:pt idx="698">
                  <c:v>130.09840019226075</c:v>
                </c:pt>
                <c:pt idx="699">
                  <c:v>130.09660003662108</c:v>
                </c:pt>
                <c:pt idx="700">
                  <c:v>130.07899978637695</c:v>
                </c:pt>
                <c:pt idx="701">
                  <c:v>130.16589981079102</c:v>
                </c:pt>
                <c:pt idx="702">
                  <c:v>130.12000015258789</c:v>
                </c:pt>
                <c:pt idx="703">
                  <c:v>130.38210006713868</c:v>
                </c:pt>
                <c:pt idx="704">
                  <c:v>130.31420028686523</c:v>
                </c:pt>
                <c:pt idx="705">
                  <c:v>130.28799987792968</c:v>
                </c:pt>
                <c:pt idx="706">
                  <c:v>130.35009948730467</c:v>
                </c:pt>
                <c:pt idx="707">
                  <c:v>130.4013998413086</c:v>
                </c:pt>
                <c:pt idx="708">
                  <c:v>130.23590019226074</c:v>
                </c:pt>
                <c:pt idx="709">
                  <c:v>130.35420082092284</c:v>
                </c:pt>
                <c:pt idx="710">
                  <c:v>130.21950057983398</c:v>
                </c:pt>
                <c:pt idx="711">
                  <c:v>130.1375001525879</c:v>
                </c:pt>
                <c:pt idx="712">
                  <c:v>130.01730026245116</c:v>
                </c:pt>
                <c:pt idx="713">
                  <c:v>130.06330055236816</c:v>
                </c:pt>
                <c:pt idx="714">
                  <c:v>130.11650009155272</c:v>
                </c:pt>
                <c:pt idx="715">
                  <c:v>130.14310020446777</c:v>
                </c:pt>
                <c:pt idx="716">
                  <c:v>130.25740036010743</c:v>
                </c:pt>
                <c:pt idx="717">
                  <c:v>130.25430000305175</c:v>
                </c:pt>
                <c:pt idx="718">
                  <c:v>130.35210014343261</c:v>
                </c:pt>
                <c:pt idx="719">
                  <c:v>130.33039962768555</c:v>
                </c:pt>
                <c:pt idx="720">
                  <c:v>130.34789970397949</c:v>
                </c:pt>
                <c:pt idx="721">
                  <c:v>130.28859992980958</c:v>
                </c:pt>
                <c:pt idx="722">
                  <c:v>130.24469970703126</c:v>
                </c:pt>
                <c:pt idx="723">
                  <c:v>130.23719985961915</c:v>
                </c:pt>
                <c:pt idx="724">
                  <c:v>130.22109992980958</c:v>
                </c:pt>
                <c:pt idx="725">
                  <c:v>130.26700050354003</c:v>
                </c:pt>
                <c:pt idx="726">
                  <c:v>130.24990028381347</c:v>
                </c:pt>
                <c:pt idx="727">
                  <c:v>130.26109992980957</c:v>
                </c:pt>
                <c:pt idx="728">
                  <c:v>130.32220008850098</c:v>
                </c:pt>
                <c:pt idx="729">
                  <c:v>130.34449974060058</c:v>
                </c:pt>
                <c:pt idx="730">
                  <c:v>130.46570007324217</c:v>
                </c:pt>
                <c:pt idx="731">
                  <c:v>130.52409980773925</c:v>
                </c:pt>
                <c:pt idx="732">
                  <c:v>130.5099998474121</c:v>
                </c:pt>
                <c:pt idx="733">
                  <c:v>130.58510032653808</c:v>
                </c:pt>
                <c:pt idx="734">
                  <c:v>130.59180038452149</c:v>
                </c:pt>
                <c:pt idx="735">
                  <c:v>130.73310012817382</c:v>
                </c:pt>
                <c:pt idx="736">
                  <c:v>130.73820030212403</c:v>
                </c:pt>
                <c:pt idx="737">
                  <c:v>130.63730003356935</c:v>
                </c:pt>
                <c:pt idx="738">
                  <c:v>130.60439964294434</c:v>
                </c:pt>
                <c:pt idx="739">
                  <c:v>130.54280014038085</c:v>
                </c:pt>
                <c:pt idx="740">
                  <c:v>130.64530044555664</c:v>
                </c:pt>
                <c:pt idx="741">
                  <c:v>130.70670051574706</c:v>
                </c:pt>
                <c:pt idx="742">
                  <c:v>130.54640052795409</c:v>
                </c:pt>
                <c:pt idx="743">
                  <c:v>130.55020011901854</c:v>
                </c:pt>
                <c:pt idx="744">
                  <c:v>130.57090065002441</c:v>
                </c:pt>
                <c:pt idx="745">
                  <c:v>130.55779945373536</c:v>
                </c:pt>
                <c:pt idx="746">
                  <c:v>130.62489982604981</c:v>
                </c:pt>
                <c:pt idx="747">
                  <c:v>130.68989974975585</c:v>
                </c:pt>
                <c:pt idx="748">
                  <c:v>130.71159950256347</c:v>
                </c:pt>
                <c:pt idx="749">
                  <c:v>130.71009979248046</c:v>
                </c:pt>
                <c:pt idx="750">
                  <c:v>130.81509971618652</c:v>
                </c:pt>
                <c:pt idx="751">
                  <c:v>130.84919975280761</c:v>
                </c:pt>
                <c:pt idx="752">
                  <c:v>130.8417995452881</c:v>
                </c:pt>
                <c:pt idx="753">
                  <c:v>130.84869979858399</c:v>
                </c:pt>
                <c:pt idx="754">
                  <c:v>130.90889961242675</c:v>
                </c:pt>
                <c:pt idx="755">
                  <c:v>130.97879989624025</c:v>
                </c:pt>
                <c:pt idx="756">
                  <c:v>131.10769973754884</c:v>
                </c:pt>
                <c:pt idx="757">
                  <c:v>131.09469978332518</c:v>
                </c:pt>
                <c:pt idx="758">
                  <c:v>131.14959991455078</c:v>
                </c:pt>
                <c:pt idx="759">
                  <c:v>131.21149978637695</c:v>
                </c:pt>
                <c:pt idx="760">
                  <c:v>131.23389991760254</c:v>
                </c:pt>
                <c:pt idx="761">
                  <c:v>131.28789978027345</c:v>
                </c:pt>
                <c:pt idx="762">
                  <c:v>131.38390007019044</c:v>
                </c:pt>
                <c:pt idx="763">
                  <c:v>131.39280014038087</c:v>
                </c:pt>
                <c:pt idx="764">
                  <c:v>131.44480049133301</c:v>
                </c:pt>
                <c:pt idx="765">
                  <c:v>131.33320014953614</c:v>
                </c:pt>
                <c:pt idx="766">
                  <c:v>131.36650001525879</c:v>
                </c:pt>
                <c:pt idx="767">
                  <c:v>131.41989990234376</c:v>
                </c:pt>
                <c:pt idx="768">
                  <c:v>131.38229995727539</c:v>
                </c:pt>
                <c:pt idx="769">
                  <c:v>131.39500000000001</c:v>
                </c:pt>
                <c:pt idx="770">
                  <c:v>131.47059967041017</c:v>
                </c:pt>
                <c:pt idx="771">
                  <c:v>131.49079956054686</c:v>
                </c:pt>
                <c:pt idx="772">
                  <c:v>131.59959976196288</c:v>
                </c:pt>
                <c:pt idx="773">
                  <c:v>131.48969985961915</c:v>
                </c:pt>
                <c:pt idx="774">
                  <c:v>131.45430046081543</c:v>
                </c:pt>
                <c:pt idx="775">
                  <c:v>131.56560035705567</c:v>
                </c:pt>
                <c:pt idx="776">
                  <c:v>131.49740051269532</c:v>
                </c:pt>
                <c:pt idx="777">
                  <c:v>131.59500022888184</c:v>
                </c:pt>
                <c:pt idx="778">
                  <c:v>131.5953003692627</c:v>
                </c:pt>
                <c:pt idx="779">
                  <c:v>131.5048999786377</c:v>
                </c:pt>
                <c:pt idx="780">
                  <c:v>131.64469993591308</c:v>
                </c:pt>
                <c:pt idx="781">
                  <c:v>131.63730003356935</c:v>
                </c:pt>
                <c:pt idx="782">
                  <c:v>131.69030014038086</c:v>
                </c:pt>
                <c:pt idx="783">
                  <c:v>131.7536001586914</c:v>
                </c:pt>
                <c:pt idx="784">
                  <c:v>131.7729997253418</c:v>
                </c:pt>
                <c:pt idx="785">
                  <c:v>131.77669952392577</c:v>
                </c:pt>
                <c:pt idx="786">
                  <c:v>131.73199981689453</c:v>
                </c:pt>
                <c:pt idx="787">
                  <c:v>131.76349967956543</c:v>
                </c:pt>
                <c:pt idx="788">
                  <c:v>131.77149993896484</c:v>
                </c:pt>
                <c:pt idx="789">
                  <c:v>131.72230041503906</c:v>
                </c:pt>
                <c:pt idx="790">
                  <c:v>131.75160018920897</c:v>
                </c:pt>
                <c:pt idx="791">
                  <c:v>131.6065000152588</c:v>
                </c:pt>
                <c:pt idx="792">
                  <c:v>131.74410011291505</c:v>
                </c:pt>
                <c:pt idx="793">
                  <c:v>131.84000022888185</c:v>
                </c:pt>
                <c:pt idx="794">
                  <c:v>131.91949996948242</c:v>
                </c:pt>
                <c:pt idx="795">
                  <c:v>131.93209999084473</c:v>
                </c:pt>
                <c:pt idx="796">
                  <c:v>131.96710006713866</c:v>
                </c:pt>
                <c:pt idx="797">
                  <c:v>131.97820007324219</c:v>
                </c:pt>
                <c:pt idx="798">
                  <c:v>131.9832999420166</c:v>
                </c:pt>
                <c:pt idx="799">
                  <c:v>132.04460090637207</c:v>
                </c:pt>
                <c:pt idx="800">
                  <c:v>132.0661004638672</c:v>
                </c:pt>
                <c:pt idx="801">
                  <c:v>132.21510032653808</c:v>
                </c:pt>
                <c:pt idx="802">
                  <c:v>132.35949996948241</c:v>
                </c:pt>
                <c:pt idx="803">
                  <c:v>132.37739982604981</c:v>
                </c:pt>
                <c:pt idx="804">
                  <c:v>132.42780044555664</c:v>
                </c:pt>
                <c:pt idx="805">
                  <c:v>132.52960037231446</c:v>
                </c:pt>
                <c:pt idx="806">
                  <c:v>132.53530029296874</c:v>
                </c:pt>
                <c:pt idx="807">
                  <c:v>132.54980056762696</c:v>
                </c:pt>
                <c:pt idx="808">
                  <c:v>132.66530059814454</c:v>
                </c:pt>
                <c:pt idx="809">
                  <c:v>132.62970016479491</c:v>
                </c:pt>
                <c:pt idx="810">
                  <c:v>132.61330017089844</c:v>
                </c:pt>
                <c:pt idx="811">
                  <c:v>132.54740028381349</c:v>
                </c:pt>
                <c:pt idx="812">
                  <c:v>132.57139945983886</c:v>
                </c:pt>
                <c:pt idx="813">
                  <c:v>132.52729957580567</c:v>
                </c:pt>
                <c:pt idx="814">
                  <c:v>132.62870056152343</c:v>
                </c:pt>
                <c:pt idx="815">
                  <c:v>132.51250083923341</c:v>
                </c:pt>
                <c:pt idx="816">
                  <c:v>132.57070014953612</c:v>
                </c:pt>
                <c:pt idx="817">
                  <c:v>132.59210021972658</c:v>
                </c:pt>
                <c:pt idx="818">
                  <c:v>132.47720085144044</c:v>
                </c:pt>
                <c:pt idx="819">
                  <c:v>132.48919990539551</c:v>
                </c:pt>
                <c:pt idx="820">
                  <c:v>132.34090026855469</c:v>
                </c:pt>
                <c:pt idx="821">
                  <c:v>132.24270072937011</c:v>
                </c:pt>
                <c:pt idx="822">
                  <c:v>132.28859985351562</c:v>
                </c:pt>
                <c:pt idx="823">
                  <c:v>132.27969993591307</c:v>
                </c:pt>
                <c:pt idx="824">
                  <c:v>132.19610000610351</c:v>
                </c:pt>
                <c:pt idx="825">
                  <c:v>132.16209983825684</c:v>
                </c:pt>
                <c:pt idx="826">
                  <c:v>132.11100006103516</c:v>
                </c:pt>
                <c:pt idx="827">
                  <c:v>132.08229980468749</c:v>
                </c:pt>
                <c:pt idx="828">
                  <c:v>132.04340011596679</c:v>
                </c:pt>
                <c:pt idx="829">
                  <c:v>131.93929992675783</c:v>
                </c:pt>
                <c:pt idx="830">
                  <c:v>131.98880020141601</c:v>
                </c:pt>
                <c:pt idx="831">
                  <c:v>131.97279991149901</c:v>
                </c:pt>
                <c:pt idx="832">
                  <c:v>131.91099990844725</c:v>
                </c:pt>
                <c:pt idx="833">
                  <c:v>131.84150001525879</c:v>
                </c:pt>
                <c:pt idx="834">
                  <c:v>131.77540000915528</c:v>
                </c:pt>
                <c:pt idx="835">
                  <c:v>131.67230033874512</c:v>
                </c:pt>
                <c:pt idx="836">
                  <c:v>131.5480005645752</c:v>
                </c:pt>
                <c:pt idx="837">
                  <c:v>131.51040016174318</c:v>
                </c:pt>
                <c:pt idx="838">
                  <c:v>131.47969932556151</c:v>
                </c:pt>
                <c:pt idx="839">
                  <c:v>131.43329933166504</c:v>
                </c:pt>
                <c:pt idx="840">
                  <c:v>131.43679931640625</c:v>
                </c:pt>
                <c:pt idx="841">
                  <c:v>131.49069992065429</c:v>
                </c:pt>
                <c:pt idx="842">
                  <c:v>131.44760017395021</c:v>
                </c:pt>
                <c:pt idx="843">
                  <c:v>131.31929985046386</c:v>
                </c:pt>
                <c:pt idx="844">
                  <c:v>131.22380035400391</c:v>
                </c:pt>
                <c:pt idx="845">
                  <c:v>131.28049995422364</c:v>
                </c:pt>
                <c:pt idx="846">
                  <c:v>131.25499992370607</c:v>
                </c:pt>
                <c:pt idx="847">
                  <c:v>131.31529998779297</c:v>
                </c:pt>
                <c:pt idx="848">
                  <c:v>131.29180007934571</c:v>
                </c:pt>
                <c:pt idx="849">
                  <c:v>131.20810035705566</c:v>
                </c:pt>
                <c:pt idx="850">
                  <c:v>131.10860038757323</c:v>
                </c:pt>
                <c:pt idx="851">
                  <c:v>131.03460006713868</c:v>
                </c:pt>
                <c:pt idx="852">
                  <c:v>130.98810012817384</c:v>
                </c:pt>
                <c:pt idx="853">
                  <c:v>130.99279960632325</c:v>
                </c:pt>
                <c:pt idx="854">
                  <c:v>130.97799995422363</c:v>
                </c:pt>
                <c:pt idx="855">
                  <c:v>131.02609992980956</c:v>
                </c:pt>
                <c:pt idx="856">
                  <c:v>130.89950004577636</c:v>
                </c:pt>
                <c:pt idx="857">
                  <c:v>130.85099967956543</c:v>
                </c:pt>
                <c:pt idx="858">
                  <c:v>130.81419960021972</c:v>
                </c:pt>
                <c:pt idx="859">
                  <c:v>130.74109962463379</c:v>
                </c:pt>
                <c:pt idx="860">
                  <c:v>130.68559944152832</c:v>
                </c:pt>
                <c:pt idx="861">
                  <c:v>130.5703988647461</c:v>
                </c:pt>
                <c:pt idx="862">
                  <c:v>130.61739936828613</c:v>
                </c:pt>
                <c:pt idx="863">
                  <c:v>130.63860038757323</c:v>
                </c:pt>
                <c:pt idx="864">
                  <c:v>130.54610023498535</c:v>
                </c:pt>
                <c:pt idx="865">
                  <c:v>130.70680038452147</c:v>
                </c:pt>
                <c:pt idx="866">
                  <c:v>130.68660018920897</c:v>
                </c:pt>
                <c:pt idx="867">
                  <c:v>130.65829978942872</c:v>
                </c:pt>
                <c:pt idx="868">
                  <c:v>130.74190048217773</c:v>
                </c:pt>
                <c:pt idx="869">
                  <c:v>130.72350006103517</c:v>
                </c:pt>
                <c:pt idx="870">
                  <c:v>130.70709991455078</c:v>
                </c:pt>
                <c:pt idx="871">
                  <c:v>130.64900001525879</c:v>
                </c:pt>
                <c:pt idx="872">
                  <c:v>130.60369979858399</c:v>
                </c:pt>
                <c:pt idx="873">
                  <c:v>130.59139991760253</c:v>
                </c:pt>
                <c:pt idx="874">
                  <c:v>130.71359977722167</c:v>
                </c:pt>
                <c:pt idx="875">
                  <c:v>130.64269973754884</c:v>
                </c:pt>
                <c:pt idx="876">
                  <c:v>130.69750007629395</c:v>
                </c:pt>
                <c:pt idx="877">
                  <c:v>130.53670074462892</c:v>
                </c:pt>
                <c:pt idx="878">
                  <c:v>130.54650024414062</c:v>
                </c:pt>
                <c:pt idx="879">
                  <c:v>130.52369987487793</c:v>
                </c:pt>
                <c:pt idx="880">
                  <c:v>130.50040016174316</c:v>
                </c:pt>
                <c:pt idx="881">
                  <c:v>130.47320037841797</c:v>
                </c:pt>
                <c:pt idx="882">
                  <c:v>130.54620002746583</c:v>
                </c:pt>
                <c:pt idx="883">
                  <c:v>130.51580047607422</c:v>
                </c:pt>
                <c:pt idx="884">
                  <c:v>130.49140007019042</c:v>
                </c:pt>
                <c:pt idx="885">
                  <c:v>130.39010025024413</c:v>
                </c:pt>
                <c:pt idx="886">
                  <c:v>130.43840049743653</c:v>
                </c:pt>
                <c:pt idx="887">
                  <c:v>130.45490066528319</c:v>
                </c:pt>
                <c:pt idx="888">
                  <c:v>130.49300003051758</c:v>
                </c:pt>
                <c:pt idx="889">
                  <c:v>130.39199996948241</c:v>
                </c:pt>
                <c:pt idx="890">
                  <c:v>130.38150001525878</c:v>
                </c:pt>
                <c:pt idx="891">
                  <c:v>130.32279991149903</c:v>
                </c:pt>
                <c:pt idx="892">
                  <c:v>130.29590019226075</c:v>
                </c:pt>
                <c:pt idx="893">
                  <c:v>130.32330017089845</c:v>
                </c:pt>
                <c:pt idx="894">
                  <c:v>130.25900077819824</c:v>
                </c:pt>
                <c:pt idx="895">
                  <c:v>130.18210105895997</c:v>
                </c:pt>
                <c:pt idx="896">
                  <c:v>130.17560104370116</c:v>
                </c:pt>
                <c:pt idx="897">
                  <c:v>130.27870071411132</c:v>
                </c:pt>
                <c:pt idx="898">
                  <c:v>130.31370025634766</c:v>
                </c:pt>
                <c:pt idx="899">
                  <c:v>130.31850028991698</c:v>
                </c:pt>
                <c:pt idx="900">
                  <c:v>130.42890045166016</c:v>
                </c:pt>
                <c:pt idx="901">
                  <c:v>130.38840003967286</c:v>
                </c:pt>
                <c:pt idx="902">
                  <c:v>130.31220024108887</c:v>
                </c:pt>
                <c:pt idx="903">
                  <c:v>130.22440002441405</c:v>
                </c:pt>
                <c:pt idx="904">
                  <c:v>130.20549964904785</c:v>
                </c:pt>
                <c:pt idx="905">
                  <c:v>130.20139991760254</c:v>
                </c:pt>
                <c:pt idx="906">
                  <c:v>130.25059982299805</c:v>
                </c:pt>
                <c:pt idx="907">
                  <c:v>130.23820014953614</c:v>
                </c:pt>
                <c:pt idx="908">
                  <c:v>130.26560028076173</c:v>
                </c:pt>
                <c:pt idx="909">
                  <c:v>130.30050071716309</c:v>
                </c:pt>
                <c:pt idx="910">
                  <c:v>130.24100044250488</c:v>
                </c:pt>
                <c:pt idx="911">
                  <c:v>130.17800071716309</c:v>
                </c:pt>
                <c:pt idx="912">
                  <c:v>130.07430053710937</c:v>
                </c:pt>
                <c:pt idx="913">
                  <c:v>130.11800025939942</c:v>
                </c:pt>
                <c:pt idx="914">
                  <c:v>130.26259979248047</c:v>
                </c:pt>
                <c:pt idx="915">
                  <c:v>130.2624998474121</c:v>
                </c:pt>
                <c:pt idx="916">
                  <c:v>130.27790023803712</c:v>
                </c:pt>
                <c:pt idx="917">
                  <c:v>130.24050025939943</c:v>
                </c:pt>
                <c:pt idx="918">
                  <c:v>130.25660026550293</c:v>
                </c:pt>
                <c:pt idx="919">
                  <c:v>130.27999984741211</c:v>
                </c:pt>
                <c:pt idx="920">
                  <c:v>130.24819984436036</c:v>
                </c:pt>
                <c:pt idx="921">
                  <c:v>130.30650039672852</c:v>
                </c:pt>
                <c:pt idx="922">
                  <c:v>130.3297004699707</c:v>
                </c:pt>
                <c:pt idx="923">
                  <c:v>130.31289993286134</c:v>
                </c:pt>
                <c:pt idx="924">
                  <c:v>130.41559997558593</c:v>
                </c:pt>
                <c:pt idx="925">
                  <c:v>130.26430015563966</c:v>
                </c:pt>
                <c:pt idx="926">
                  <c:v>130.39870048522948</c:v>
                </c:pt>
                <c:pt idx="927">
                  <c:v>130.32209999084472</c:v>
                </c:pt>
                <c:pt idx="928">
                  <c:v>130.40689979553224</c:v>
                </c:pt>
                <c:pt idx="929">
                  <c:v>130.32679985046386</c:v>
                </c:pt>
                <c:pt idx="930">
                  <c:v>130.40679939270021</c:v>
                </c:pt>
                <c:pt idx="931">
                  <c:v>130.4099991607666</c:v>
                </c:pt>
                <c:pt idx="932">
                  <c:v>130.40609931945801</c:v>
                </c:pt>
                <c:pt idx="933">
                  <c:v>130.34839988708495</c:v>
                </c:pt>
                <c:pt idx="934">
                  <c:v>130.38789993286133</c:v>
                </c:pt>
                <c:pt idx="935">
                  <c:v>130.39859985351563</c:v>
                </c:pt>
                <c:pt idx="936">
                  <c:v>130.42889999389649</c:v>
                </c:pt>
                <c:pt idx="937">
                  <c:v>130.37500015258789</c:v>
                </c:pt>
                <c:pt idx="938">
                  <c:v>130.30049926757812</c:v>
                </c:pt>
                <c:pt idx="939">
                  <c:v>130.40669960021972</c:v>
                </c:pt>
                <c:pt idx="940">
                  <c:v>130.31829956054688</c:v>
                </c:pt>
                <c:pt idx="941">
                  <c:v>130.38529945373534</c:v>
                </c:pt>
                <c:pt idx="942">
                  <c:v>130.53469978332521</c:v>
                </c:pt>
                <c:pt idx="943">
                  <c:v>130.51410018920899</c:v>
                </c:pt>
                <c:pt idx="944">
                  <c:v>130.58520004272461</c:v>
                </c:pt>
                <c:pt idx="945">
                  <c:v>130.61960006713866</c:v>
                </c:pt>
                <c:pt idx="946">
                  <c:v>130.6003995513916</c:v>
                </c:pt>
                <c:pt idx="947">
                  <c:v>130.48550003051758</c:v>
                </c:pt>
                <c:pt idx="948">
                  <c:v>130.49400032043457</c:v>
                </c:pt>
                <c:pt idx="949">
                  <c:v>130.59269989013671</c:v>
                </c:pt>
                <c:pt idx="950">
                  <c:v>130.56690002441405</c:v>
                </c:pt>
                <c:pt idx="951">
                  <c:v>130.66509971618652</c:v>
                </c:pt>
                <c:pt idx="952">
                  <c:v>130.72479965209962</c:v>
                </c:pt>
                <c:pt idx="953">
                  <c:v>130.6580997467041</c:v>
                </c:pt>
                <c:pt idx="954">
                  <c:v>130.59079971313477</c:v>
                </c:pt>
                <c:pt idx="955">
                  <c:v>130.54100036621094</c:v>
                </c:pt>
                <c:pt idx="956">
                  <c:v>130.6375001525879</c:v>
                </c:pt>
                <c:pt idx="957">
                  <c:v>130.64840065002443</c:v>
                </c:pt>
                <c:pt idx="958">
                  <c:v>130.58060066223143</c:v>
                </c:pt>
                <c:pt idx="959">
                  <c:v>130.51889968872069</c:v>
                </c:pt>
                <c:pt idx="960">
                  <c:v>130.49069999694825</c:v>
                </c:pt>
                <c:pt idx="961">
                  <c:v>130.57449981689453</c:v>
                </c:pt>
                <c:pt idx="962">
                  <c:v>130.53609992980958</c:v>
                </c:pt>
                <c:pt idx="963">
                  <c:v>130.43749969482423</c:v>
                </c:pt>
                <c:pt idx="964">
                  <c:v>130.41610000610351</c:v>
                </c:pt>
                <c:pt idx="965">
                  <c:v>130.47039993286134</c:v>
                </c:pt>
                <c:pt idx="966">
                  <c:v>130.57950019836426</c:v>
                </c:pt>
                <c:pt idx="967">
                  <c:v>130.57970024108886</c:v>
                </c:pt>
                <c:pt idx="968">
                  <c:v>130.5069002532959</c:v>
                </c:pt>
                <c:pt idx="969">
                  <c:v>130.49920028686523</c:v>
                </c:pt>
                <c:pt idx="970">
                  <c:v>130.50020027160645</c:v>
                </c:pt>
                <c:pt idx="971">
                  <c:v>130.50150024414063</c:v>
                </c:pt>
                <c:pt idx="972">
                  <c:v>130.62460044860839</c:v>
                </c:pt>
                <c:pt idx="973">
                  <c:v>130.59160011291505</c:v>
                </c:pt>
                <c:pt idx="974">
                  <c:v>130.5849001312256</c:v>
                </c:pt>
                <c:pt idx="975">
                  <c:v>130.47240005493165</c:v>
                </c:pt>
                <c:pt idx="976">
                  <c:v>130.51470031738282</c:v>
                </c:pt>
                <c:pt idx="977">
                  <c:v>130.55479995727538</c:v>
                </c:pt>
                <c:pt idx="978">
                  <c:v>130.5788996887207</c:v>
                </c:pt>
                <c:pt idx="979">
                  <c:v>130.61449996948241</c:v>
                </c:pt>
                <c:pt idx="980">
                  <c:v>130.53370002746581</c:v>
                </c:pt>
                <c:pt idx="981">
                  <c:v>130.52050071716309</c:v>
                </c:pt>
                <c:pt idx="982">
                  <c:v>130.57930000305177</c:v>
                </c:pt>
                <c:pt idx="983">
                  <c:v>130.63240036010743</c:v>
                </c:pt>
                <c:pt idx="984">
                  <c:v>130.63980041503908</c:v>
                </c:pt>
                <c:pt idx="985">
                  <c:v>130.71040031433105</c:v>
                </c:pt>
                <c:pt idx="986">
                  <c:v>130.63630050659179</c:v>
                </c:pt>
                <c:pt idx="987">
                  <c:v>130.6721004486084</c:v>
                </c:pt>
                <c:pt idx="988">
                  <c:v>130.67090011596679</c:v>
                </c:pt>
                <c:pt idx="989">
                  <c:v>130.70610008239746</c:v>
                </c:pt>
                <c:pt idx="990">
                  <c:v>130.61290016174317</c:v>
                </c:pt>
                <c:pt idx="991">
                  <c:v>130.54940025329589</c:v>
                </c:pt>
                <c:pt idx="992">
                  <c:v>130.53300010681153</c:v>
                </c:pt>
                <c:pt idx="993">
                  <c:v>130.51220024108886</c:v>
                </c:pt>
                <c:pt idx="994">
                  <c:v>130.50259986877441</c:v>
                </c:pt>
                <c:pt idx="995">
                  <c:v>130.57689987182619</c:v>
                </c:pt>
                <c:pt idx="996">
                  <c:v>130.65629997253419</c:v>
                </c:pt>
                <c:pt idx="997">
                  <c:v>130.65010040283204</c:v>
                </c:pt>
                <c:pt idx="998">
                  <c:v>130.56830017089842</c:v>
                </c:pt>
                <c:pt idx="999">
                  <c:v>130.58949989318847</c:v>
                </c:pt>
                <c:pt idx="1000">
                  <c:v>130.51929969787597</c:v>
                </c:pt>
                <c:pt idx="1001">
                  <c:v>130.48379936218262</c:v>
                </c:pt>
                <c:pt idx="1002">
                  <c:v>130.31640037536621</c:v>
                </c:pt>
                <c:pt idx="1003">
                  <c:v>130.24799995422364</c:v>
                </c:pt>
                <c:pt idx="1004">
                  <c:v>130.44290023803711</c:v>
                </c:pt>
                <c:pt idx="1005">
                  <c:v>130.37610000610351</c:v>
                </c:pt>
                <c:pt idx="1006">
                  <c:v>130.39270011901854</c:v>
                </c:pt>
                <c:pt idx="1007">
                  <c:v>130.4396002960205</c:v>
                </c:pt>
                <c:pt idx="1008">
                  <c:v>130.23250045776368</c:v>
                </c:pt>
                <c:pt idx="1009">
                  <c:v>130.25620056152343</c:v>
                </c:pt>
                <c:pt idx="1010">
                  <c:v>130.24250045776367</c:v>
                </c:pt>
                <c:pt idx="1011">
                  <c:v>130.21480064392091</c:v>
                </c:pt>
                <c:pt idx="1012">
                  <c:v>130.11800048828124</c:v>
                </c:pt>
                <c:pt idx="1013">
                  <c:v>130.1301007080078</c:v>
                </c:pt>
                <c:pt idx="1014">
                  <c:v>130.07760025024413</c:v>
                </c:pt>
                <c:pt idx="1015">
                  <c:v>130.20309936523438</c:v>
                </c:pt>
                <c:pt idx="1016">
                  <c:v>130.27709953308104</c:v>
                </c:pt>
                <c:pt idx="1017">
                  <c:v>130.43680030822753</c:v>
                </c:pt>
                <c:pt idx="1018">
                  <c:v>130.3901001739502</c:v>
                </c:pt>
                <c:pt idx="1019">
                  <c:v>130.39829994201659</c:v>
                </c:pt>
                <c:pt idx="1020">
                  <c:v>130.3009002685547</c:v>
                </c:pt>
                <c:pt idx="1021">
                  <c:v>130.20060028076171</c:v>
                </c:pt>
                <c:pt idx="1022">
                  <c:v>130.15279991149902</c:v>
                </c:pt>
                <c:pt idx="1023">
                  <c:v>129.99779953002928</c:v>
                </c:pt>
                <c:pt idx="1024">
                  <c:v>129.98480003356934</c:v>
                </c:pt>
                <c:pt idx="1025">
                  <c:v>129.90970024108887</c:v>
                </c:pt>
                <c:pt idx="1026">
                  <c:v>129.85510093688964</c:v>
                </c:pt>
                <c:pt idx="1027">
                  <c:v>129.77250045776367</c:v>
                </c:pt>
                <c:pt idx="1028">
                  <c:v>129.82460021972656</c:v>
                </c:pt>
                <c:pt idx="1029">
                  <c:v>129.80080039978029</c:v>
                </c:pt>
                <c:pt idx="1030">
                  <c:v>129.69690032958985</c:v>
                </c:pt>
                <c:pt idx="1031">
                  <c:v>129.62660072326659</c:v>
                </c:pt>
                <c:pt idx="1032">
                  <c:v>129.61020050048828</c:v>
                </c:pt>
                <c:pt idx="1033">
                  <c:v>129.46580017089843</c:v>
                </c:pt>
                <c:pt idx="1034">
                  <c:v>129.46829994201661</c:v>
                </c:pt>
                <c:pt idx="1035">
                  <c:v>129.35040016174315</c:v>
                </c:pt>
                <c:pt idx="1036">
                  <c:v>129.28400024414063</c:v>
                </c:pt>
                <c:pt idx="1037">
                  <c:v>129.23620071411133</c:v>
                </c:pt>
                <c:pt idx="1038">
                  <c:v>129.14120071411133</c:v>
                </c:pt>
                <c:pt idx="1039">
                  <c:v>129.25500053405761</c:v>
                </c:pt>
                <c:pt idx="1040">
                  <c:v>129.29830055236818</c:v>
                </c:pt>
                <c:pt idx="1041">
                  <c:v>129.36250022888183</c:v>
                </c:pt>
                <c:pt idx="1042">
                  <c:v>129.20549980163574</c:v>
                </c:pt>
                <c:pt idx="1043">
                  <c:v>129.27610031127929</c:v>
                </c:pt>
                <c:pt idx="1044">
                  <c:v>129.23439979553223</c:v>
                </c:pt>
                <c:pt idx="1045">
                  <c:v>129.12969970703125</c:v>
                </c:pt>
                <c:pt idx="1046">
                  <c:v>129.04840019226074</c:v>
                </c:pt>
                <c:pt idx="1047">
                  <c:v>128.92639968872069</c:v>
                </c:pt>
                <c:pt idx="1048">
                  <c:v>128.85569946289061</c:v>
                </c:pt>
                <c:pt idx="1049">
                  <c:v>128.84459930419922</c:v>
                </c:pt>
                <c:pt idx="1050">
                  <c:v>128.84769966125489</c:v>
                </c:pt>
                <c:pt idx="1051">
                  <c:v>128.79660018920899</c:v>
                </c:pt>
                <c:pt idx="1052">
                  <c:v>128.83240066528322</c:v>
                </c:pt>
                <c:pt idx="1053">
                  <c:v>128.79779991149903</c:v>
                </c:pt>
                <c:pt idx="1054">
                  <c:v>128.68830017089843</c:v>
                </c:pt>
                <c:pt idx="1055">
                  <c:v>128.80109992980957</c:v>
                </c:pt>
                <c:pt idx="1056">
                  <c:v>128.75639991760255</c:v>
                </c:pt>
                <c:pt idx="1057">
                  <c:v>128.75560035705567</c:v>
                </c:pt>
                <c:pt idx="1058">
                  <c:v>128.72830024719238</c:v>
                </c:pt>
                <c:pt idx="1059">
                  <c:v>128.77690002441409</c:v>
                </c:pt>
                <c:pt idx="1060">
                  <c:v>128.70269989013673</c:v>
                </c:pt>
                <c:pt idx="1061">
                  <c:v>128.67940002441406</c:v>
                </c:pt>
                <c:pt idx="1062">
                  <c:v>128.6547003173828</c:v>
                </c:pt>
                <c:pt idx="1063">
                  <c:v>128.47300025939941</c:v>
                </c:pt>
                <c:pt idx="1064">
                  <c:v>128.44640014648436</c:v>
                </c:pt>
                <c:pt idx="1065">
                  <c:v>128.32969970703124</c:v>
                </c:pt>
                <c:pt idx="1066">
                  <c:v>128.21819969177247</c:v>
                </c:pt>
                <c:pt idx="1067">
                  <c:v>128.14889984130861</c:v>
                </c:pt>
                <c:pt idx="1068">
                  <c:v>128.14960037231447</c:v>
                </c:pt>
                <c:pt idx="1069">
                  <c:v>128.20080039978026</c:v>
                </c:pt>
                <c:pt idx="1070">
                  <c:v>128.19379974365233</c:v>
                </c:pt>
                <c:pt idx="1071">
                  <c:v>128.13149986267089</c:v>
                </c:pt>
                <c:pt idx="1072">
                  <c:v>128.15940010070801</c:v>
                </c:pt>
                <c:pt idx="1073">
                  <c:v>128.02940040588379</c:v>
                </c:pt>
                <c:pt idx="1074">
                  <c:v>128.04600044250489</c:v>
                </c:pt>
                <c:pt idx="1075">
                  <c:v>128.04080001831053</c:v>
                </c:pt>
                <c:pt idx="1076">
                  <c:v>128.01189987182616</c:v>
                </c:pt>
                <c:pt idx="1077">
                  <c:v>127.90949989318848</c:v>
                </c:pt>
                <c:pt idx="1078">
                  <c:v>127.87080001831055</c:v>
                </c:pt>
                <c:pt idx="1079">
                  <c:v>128.01389991760254</c:v>
                </c:pt>
                <c:pt idx="1080">
                  <c:v>128.1036000442505</c:v>
                </c:pt>
                <c:pt idx="1081">
                  <c:v>128.14229976654053</c:v>
                </c:pt>
                <c:pt idx="1082">
                  <c:v>128.13459999084472</c:v>
                </c:pt>
                <c:pt idx="1083">
                  <c:v>128.04599983215331</c:v>
                </c:pt>
                <c:pt idx="1084">
                  <c:v>127.97619972229003</c:v>
                </c:pt>
                <c:pt idx="1085">
                  <c:v>127.96379955291748</c:v>
                </c:pt>
                <c:pt idx="1086">
                  <c:v>127.96110012054443</c:v>
                </c:pt>
                <c:pt idx="1087">
                  <c:v>128.03340023040772</c:v>
                </c:pt>
                <c:pt idx="1088">
                  <c:v>127.99530014038086</c:v>
                </c:pt>
                <c:pt idx="1089">
                  <c:v>128.10869995117187</c:v>
                </c:pt>
                <c:pt idx="1090">
                  <c:v>128.1359999847412</c:v>
                </c:pt>
                <c:pt idx="1091">
                  <c:v>128.08440002441407</c:v>
                </c:pt>
                <c:pt idx="1092">
                  <c:v>128.13410026550292</c:v>
                </c:pt>
                <c:pt idx="1093">
                  <c:v>128.08680023193358</c:v>
                </c:pt>
                <c:pt idx="1094">
                  <c:v>128.17539970397948</c:v>
                </c:pt>
                <c:pt idx="1095">
                  <c:v>128.1842999267578</c:v>
                </c:pt>
                <c:pt idx="1096">
                  <c:v>128.38089958190918</c:v>
                </c:pt>
                <c:pt idx="1097">
                  <c:v>128.37579944610596</c:v>
                </c:pt>
                <c:pt idx="1098">
                  <c:v>128.47249996185303</c:v>
                </c:pt>
                <c:pt idx="1099">
                  <c:v>128.47959968566894</c:v>
                </c:pt>
                <c:pt idx="1100">
                  <c:v>128.49990020751954</c:v>
                </c:pt>
                <c:pt idx="1101">
                  <c:v>128.44480026245117</c:v>
                </c:pt>
                <c:pt idx="1102">
                  <c:v>128.47609924316407</c:v>
                </c:pt>
                <c:pt idx="1103">
                  <c:v>128.46779975891113</c:v>
                </c:pt>
                <c:pt idx="1104">
                  <c:v>128.5170997619629</c:v>
                </c:pt>
                <c:pt idx="1105">
                  <c:v>128.45380008697509</c:v>
                </c:pt>
                <c:pt idx="1106">
                  <c:v>128.47309993743897</c:v>
                </c:pt>
                <c:pt idx="1107">
                  <c:v>128.37570014953613</c:v>
                </c:pt>
                <c:pt idx="1108">
                  <c:v>128.47399993896485</c:v>
                </c:pt>
                <c:pt idx="1109">
                  <c:v>128.51440006256104</c:v>
                </c:pt>
                <c:pt idx="1110">
                  <c:v>128.50540035247803</c:v>
                </c:pt>
                <c:pt idx="1111">
                  <c:v>128.5101005935669</c:v>
                </c:pt>
                <c:pt idx="1112">
                  <c:v>128.62570056915283</c:v>
                </c:pt>
                <c:pt idx="1113">
                  <c:v>128.55420059204101</c:v>
                </c:pt>
                <c:pt idx="1114">
                  <c:v>128.58490028381348</c:v>
                </c:pt>
                <c:pt idx="1115">
                  <c:v>128.46300006866454</c:v>
                </c:pt>
                <c:pt idx="1116">
                  <c:v>128.35430019378663</c:v>
                </c:pt>
                <c:pt idx="1117">
                  <c:v>128.38249969482422</c:v>
                </c:pt>
                <c:pt idx="1118">
                  <c:v>128.28939971923828</c:v>
                </c:pt>
                <c:pt idx="1119">
                  <c:v>128.26769966125488</c:v>
                </c:pt>
                <c:pt idx="1120">
                  <c:v>128.29339935302735</c:v>
                </c:pt>
                <c:pt idx="1121">
                  <c:v>128.29719947814942</c:v>
                </c:pt>
                <c:pt idx="1122">
                  <c:v>128.28100009918214</c:v>
                </c:pt>
                <c:pt idx="1123">
                  <c:v>128.32630050659179</c:v>
                </c:pt>
                <c:pt idx="1124">
                  <c:v>128.30230072021484</c:v>
                </c:pt>
                <c:pt idx="1125">
                  <c:v>128.39940078735353</c:v>
                </c:pt>
                <c:pt idx="1126">
                  <c:v>128.50290069580078</c:v>
                </c:pt>
                <c:pt idx="1127">
                  <c:v>128.44480026245117</c:v>
                </c:pt>
                <c:pt idx="1128">
                  <c:v>128.44750053405761</c:v>
                </c:pt>
                <c:pt idx="1129">
                  <c:v>128.51210044860841</c:v>
                </c:pt>
                <c:pt idx="1130">
                  <c:v>128.47630027770995</c:v>
                </c:pt>
                <c:pt idx="1131">
                  <c:v>128.48960052490236</c:v>
                </c:pt>
                <c:pt idx="1132">
                  <c:v>128.59440055847168</c:v>
                </c:pt>
                <c:pt idx="1133">
                  <c:v>128.68100009918214</c:v>
                </c:pt>
                <c:pt idx="1134">
                  <c:v>128.75310012817383</c:v>
                </c:pt>
                <c:pt idx="1135">
                  <c:v>128.73680076599121</c:v>
                </c:pt>
                <c:pt idx="1136">
                  <c:v>128.74250053405763</c:v>
                </c:pt>
                <c:pt idx="1137">
                  <c:v>128.85700031280518</c:v>
                </c:pt>
                <c:pt idx="1138">
                  <c:v>128.92289985656737</c:v>
                </c:pt>
                <c:pt idx="1139">
                  <c:v>128.98900005340576</c:v>
                </c:pt>
                <c:pt idx="1140">
                  <c:v>129.05250003814697</c:v>
                </c:pt>
                <c:pt idx="1141">
                  <c:v>129.10329998016357</c:v>
                </c:pt>
                <c:pt idx="1142">
                  <c:v>129.13819995880127</c:v>
                </c:pt>
                <c:pt idx="1143">
                  <c:v>129.01580013275145</c:v>
                </c:pt>
                <c:pt idx="1144">
                  <c:v>128.99270004272461</c:v>
                </c:pt>
                <c:pt idx="1145">
                  <c:v>129.02930007934572</c:v>
                </c:pt>
                <c:pt idx="1146">
                  <c:v>129.03499992370607</c:v>
                </c:pt>
                <c:pt idx="1147">
                  <c:v>128.96359992980956</c:v>
                </c:pt>
                <c:pt idx="1148">
                  <c:v>129.046900100708</c:v>
                </c:pt>
                <c:pt idx="1149">
                  <c:v>129.13290027618407</c:v>
                </c:pt>
                <c:pt idx="1150">
                  <c:v>129.12730014801025</c:v>
                </c:pt>
                <c:pt idx="1151">
                  <c:v>129.20159999847411</c:v>
                </c:pt>
                <c:pt idx="1152">
                  <c:v>129.23080013275145</c:v>
                </c:pt>
                <c:pt idx="1153">
                  <c:v>129.2000002670288</c:v>
                </c:pt>
                <c:pt idx="1154">
                  <c:v>129.13469985961913</c:v>
                </c:pt>
                <c:pt idx="1155">
                  <c:v>129.19549942016602</c:v>
                </c:pt>
                <c:pt idx="1156">
                  <c:v>129.23379940032959</c:v>
                </c:pt>
                <c:pt idx="1157">
                  <c:v>129.2312000656128</c:v>
                </c:pt>
                <c:pt idx="1158">
                  <c:v>129.25239974975585</c:v>
                </c:pt>
                <c:pt idx="1159">
                  <c:v>129.17860000610352</c:v>
                </c:pt>
                <c:pt idx="1160">
                  <c:v>129.19329978942872</c:v>
                </c:pt>
                <c:pt idx="1161">
                  <c:v>129.31440006256105</c:v>
                </c:pt>
                <c:pt idx="1162">
                  <c:v>129.42200038909911</c:v>
                </c:pt>
                <c:pt idx="1163">
                  <c:v>129.39370010375976</c:v>
                </c:pt>
                <c:pt idx="1164">
                  <c:v>129.49209983825685</c:v>
                </c:pt>
                <c:pt idx="1165">
                  <c:v>129.41650032043458</c:v>
                </c:pt>
                <c:pt idx="1166">
                  <c:v>129.38090049743653</c:v>
                </c:pt>
                <c:pt idx="1167">
                  <c:v>129.27600009918214</c:v>
                </c:pt>
                <c:pt idx="1168">
                  <c:v>129.25620014190673</c:v>
                </c:pt>
                <c:pt idx="1169">
                  <c:v>129.26559993743896</c:v>
                </c:pt>
                <c:pt idx="1170">
                  <c:v>129.13360019683839</c:v>
                </c:pt>
                <c:pt idx="1171">
                  <c:v>129.05360015869141</c:v>
                </c:pt>
                <c:pt idx="1172">
                  <c:v>128.98310005187989</c:v>
                </c:pt>
                <c:pt idx="1173">
                  <c:v>129.04660018920899</c:v>
                </c:pt>
                <c:pt idx="1174">
                  <c:v>129.16440013885497</c:v>
                </c:pt>
                <c:pt idx="1175">
                  <c:v>129.07080013275146</c:v>
                </c:pt>
                <c:pt idx="1176">
                  <c:v>129.00259983062745</c:v>
                </c:pt>
                <c:pt idx="1177">
                  <c:v>129.01919975280762</c:v>
                </c:pt>
                <c:pt idx="1178">
                  <c:v>129.02010002136231</c:v>
                </c:pt>
                <c:pt idx="1179">
                  <c:v>128.95610046386719</c:v>
                </c:pt>
                <c:pt idx="1180">
                  <c:v>128.98200023651123</c:v>
                </c:pt>
                <c:pt idx="1181">
                  <c:v>128.96590019226073</c:v>
                </c:pt>
                <c:pt idx="1182">
                  <c:v>128.89269996643065</c:v>
                </c:pt>
                <c:pt idx="1183">
                  <c:v>128.90680015563964</c:v>
                </c:pt>
                <c:pt idx="1184">
                  <c:v>128.94570007324219</c:v>
                </c:pt>
                <c:pt idx="1185">
                  <c:v>128.91060009002686</c:v>
                </c:pt>
                <c:pt idx="1186">
                  <c:v>128.86959995269774</c:v>
                </c:pt>
                <c:pt idx="1187">
                  <c:v>128.89490001678467</c:v>
                </c:pt>
                <c:pt idx="1188">
                  <c:v>128.80210006713867</c:v>
                </c:pt>
                <c:pt idx="1189">
                  <c:v>128.65430046081542</c:v>
                </c:pt>
                <c:pt idx="1190">
                  <c:v>128.65240016937256</c:v>
                </c:pt>
                <c:pt idx="1191">
                  <c:v>128.66010005950929</c:v>
                </c:pt>
                <c:pt idx="1192">
                  <c:v>128.57529972076415</c:v>
                </c:pt>
                <c:pt idx="1193">
                  <c:v>128.57870002746583</c:v>
                </c:pt>
                <c:pt idx="1194">
                  <c:v>128.55309967041015</c:v>
                </c:pt>
                <c:pt idx="1195">
                  <c:v>128.55020004272461</c:v>
                </c:pt>
                <c:pt idx="1196">
                  <c:v>128.48470077514648</c:v>
                </c:pt>
                <c:pt idx="1197">
                  <c:v>128.52630046844482</c:v>
                </c:pt>
                <c:pt idx="1198">
                  <c:v>128.68080032348632</c:v>
                </c:pt>
                <c:pt idx="1199">
                  <c:v>128.48820049285888</c:v>
                </c:pt>
                <c:pt idx="1200">
                  <c:v>128.35830009460449</c:v>
                </c:pt>
                <c:pt idx="1201">
                  <c:v>128.31130054473877</c:v>
                </c:pt>
                <c:pt idx="1202">
                  <c:v>128.31000049591066</c:v>
                </c:pt>
                <c:pt idx="1203">
                  <c:v>128.35550048828125</c:v>
                </c:pt>
                <c:pt idx="1204">
                  <c:v>128.45150028228761</c:v>
                </c:pt>
                <c:pt idx="1205">
                  <c:v>128.37090026855469</c:v>
                </c:pt>
                <c:pt idx="1206">
                  <c:v>128.38690055847167</c:v>
                </c:pt>
                <c:pt idx="1207">
                  <c:v>128.33969966888426</c:v>
                </c:pt>
                <c:pt idx="1208">
                  <c:v>128.27149982452391</c:v>
                </c:pt>
                <c:pt idx="1209">
                  <c:v>128.16869983673095</c:v>
                </c:pt>
                <c:pt idx="1210">
                  <c:v>128.198099899292</c:v>
                </c:pt>
                <c:pt idx="1211">
                  <c:v>128.20410037994384</c:v>
                </c:pt>
                <c:pt idx="1212">
                  <c:v>128.13400047302247</c:v>
                </c:pt>
                <c:pt idx="1213">
                  <c:v>128.18860061645509</c:v>
                </c:pt>
                <c:pt idx="1214">
                  <c:v>128.19300006866456</c:v>
                </c:pt>
                <c:pt idx="1215">
                  <c:v>128.23230030059815</c:v>
                </c:pt>
                <c:pt idx="1216">
                  <c:v>128.22939998626708</c:v>
                </c:pt>
                <c:pt idx="1217">
                  <c:v>128.22189971923828</c:v>
                </c:pt>
                <c:pt idx="1218">
                  <c:v>128.15579982757569</c:v>
                </c:pt>
                <c:pt idx="1219">
                  <c:v>128.14690044403076</c:v>
                </c:pt>
                <c:pt idx="1220">
                  <c:v>128.12239990234374</c:v>
                </c:pt>
                <c:pt idx="1221">
                  <c:v>128.1170000076294</c:v>
                </c:pt>
                <c:pt idx="1222">
                  <c:v>128.03209983825684</c:v>
                </c:pt>
                <c:pt idx="1223">
                  <c:v>128.03889961242675</c:v>
                </c:pt>
                <c:pt idx="1224">
                  <c:v>127.97249984741211</c:v>
                </c:pt>
                <c:pt idx="1225">
                  <c:v>127.96169937133789</c:v>
                </c:pt>
                <c:pt idx="1226">
                  <c:v>127.91529968261719</c:v>
                </c:pt>
                <c:pt idx="1227">
                  <c:v>127.79229953765869</c:v>
                </c:pt>
                <c:pt idx="1228">
                  <c:v>127.83489967346192</c:v>
                </c:pt>
                <c:pt idx="1229">
                  <c:v>127.82910015106201</c:v>
                </c:pt>
                <c:pt idx="1230">
                  <c:v>127.81420024871827</c:v>
                </c:pt>
                <c:pt idx="1231">
                  <c:v>127.8586001586914</c:v>
                </c:pt>
                <c:pt idx="1232">
                  <c:v>127.89060016632079</c:v>
                </c:pt>
                <c:pt idx="1233">
                  <c:v>127.98069995880127</c:v>
                </c:pt>
                <c:pt idx="1234">
                  <c:v>127.89520000457763</c:v>
                </c:pt>
                <c:pt idx="1235">
                  <c:v>127.91149997711182</c:v>
                </c:pt>
                <c:pt idx="1236">
                  <c:v>127.84000015258789</c:v>
                </c:pt>
                <c:pt idx="1237">
                  <c:v>127.76820022583007</c:v>
                </c:pt>
                <c:pt idx="1238">
                  <c:v>127.81639961242676</c:v>
                </c:pt>
                <c:pt idx="1239">
                  <c:v>127.70660011291504</c:v>
                </c:pt>
                <c:pt idx="1240">
                  <c:v>127.71530006408692</c:v>
                </c:pt>
                <c:pt idx="1241">
                  <c:v>127.65339981079102</c:v>
                </c:pt>
                <c:pt idx="1242">
                  <c:v>127.67170017242432</c:v>
                </c:pt>
                <c:pt idx="1243">
                  <c:v>127.61959980010987</c:v>
                </c:pt>
                <c:pt idx="1244">
                  <c:v>127.64380027770996</c:v>
                </c:pt>
                <c:pt idx="1245">
                  <c:v>127.66670017242431</c:v>
                </c:pt>
                <c:pt idx="1246">
                  <c:v>127.65310012817383</c:v>
                </c:pt>
                <c:pt idx="1247">
                  <c:v>127.51580017089844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8263-4E60-851C-D04369917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8713599"/>
        <c:axId val="1091491087"/>
      </c:scatterChart>
      <c:valAx>
        <c:axId val="1358713599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491087"/>
        <c:crosses val="autoZero"/>
        <c:crossBetween val="midCat"/>
      </c:valAx>
      <c:valAx>
        <c:axId val="109149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713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9C0D93-7BC4-463D-AADF-5DEFFDF26C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21BD3-C8F6-49D0-A2F5-F345013B5E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A3D3-5AE5-413C-A5D1-B12FF1D5D7E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941C1-1502-4CB7-8143-8BE5B91282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1. Default implemented by SB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0948E-36F6-43B5-B6DB-5BBAEC7E32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C5E6-FFDE-48A7-8E06-B31F82EB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71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69407-FA2A-4472-85C3-59C943643D6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1. Default implemented by SB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017C5-A3C5-4ECE-ACF5-619AD58A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63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595F-9B39-4D77-AD23-17D94EB33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F2171-3D2A-4EF4-8C82-9F9822FF4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F31C-1DC5-4C8F-BB54-9EF01864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7008-3342-4FA8-BDBE-E09AEEA1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6EEE-22C4-4D25-A89A-08998C7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BB5A-E10D-44C6-BD4B-B68B79BA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5E869-A18E-4E24-95DE-7756B4C20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852E-90D1-49BA-9914-3121A3CB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6748-1DB9-4AAC-A6AE-3C8DF616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A9ECD-8C55-49F1-B95B-8A1292B6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1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76EF6-E17F-430E-AE35-E68917ACC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09425-C317-4410-9EE8-A903EA9EF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172A-A674-45B5-9AA5-02DA4BF9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9C11-3B11-4DD8-B9AF-06E85E45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0EF4-2680-49C4-8AD7-0EFC8287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6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B7CC-0713-4C3B-825D-A6501E73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C71B-F470-4D37-905B-B3EE69F6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3803C-B578-4903-81B8-10E790F6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22C5F-4C86-423E-8E10-680A37BB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C454-2BA5-4D6D-8AF1-5B1C396F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33A-F317-421B-8216-A8A2FD09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C9029-8FD2-488C-AD82-034F6AAD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4813-030F-422A-BB42-7740D7A1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0546-4C0B-4129-9580-9205F5F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F0E3-146E-4FBC-A2AB-7C13C86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291D-E218-4CD9-9D50-2B2CC1D3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0B98-EAB6-43BE-8937-DD74BD202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ECDE6-446D-4F58-93E7-042E509F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DF6B7-89E8-4625-B5AB-D17496EA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B8FF-A041-4EB7-8E1B-EE5FFAD5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0A763-EC82-4EE0-9707-A9D7BE54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8F27-4984-4FC1-935C-1A9E79A1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07B29-DF2F-4DED-B77C-E13434A5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EB1F9-69C1-4518-BD59-DA6E8CFA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E1AB0-FBA0-4887-9785-A6DF4B9DC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2AABD-8F4C-435A-8647-B74C20FB9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BCE50-E456-4645-98F3-569148CE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3DB16-EA24-4D57-B93B-E36E3F4B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CE12E-97DC-40B7-A7C6-A41B5E80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710B-9A12-4DA7-8541-C7080984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451A5-C92B-46FB-ACA2-C4D6AB33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A47A5-0F4B-4730-86F6-D897FF25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9A7B1-3BFD-4B68-879F-42BB7D58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00C16-92B8-4922-AC50-51BD93B8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86D85-7EAD-42D7-85FC-1BDA6F39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3B317-A83C-41CD-B991-9AE3C437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41AF-B98E-4166-A607-58AB32F3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099B-7096-4DEB-B9E2-FBC2142C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89C3-6AA4-464E-A28E-4BA3559B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6767-0FFA-4E8E-A827-6D043B23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F81EF-F130-4880-8CE6-1E85BE2F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FE802-2C46-4FF3-AEF4-D9B99A78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9596-6856-4F54-B4BE-176F3DD1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D5E51-A084-4CCD-9A0F-E1D1590E7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17E46-71B4-41AE-AF94-6A21E91E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19B72-C611-45D9-9C57-36451053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4A03E-5C4C-4162-B7B8-8B9A2046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0A9E6-D1F8-4D8A-9AA1-364E6207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1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E76D4-26CD-4FA4-881B-4D021D0C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EB3D-3076-41BC-A50F-C7BB267D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88F5-B268-4284-8A0D-566D73ED1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CB6E-84E6-4C9C-B1DE-4450FAD21B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1541-B395-4716-831E-B08B50F6A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6F0F-D348-4768-A0DE-C7FF0D088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2DF6-B378-4894-B4FE-024A3EE9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BF61-2B5B-4D3C-8BFA-BDDADD840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C1507-DCA2-46F8-81F8-520DD86A6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Ruan</a:t>
            </a:r>
          </a:p>
        </p:txBody>
      </p:sp>
    </p:spTree>
    <p:extLst>
      <p:ext uri="{BB962C8B-B14F-4D97-AF65-F5344CB8AC3E}">
        <p14:creationId xmlns:p14="http://schemas.microsoft.com/office/powerpoint/2010/main" val="414151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04F5-32E5-47B8-AECA-CEF99CDD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8182"/>
          </a:xfrm>
        </p:spPr>
        <p:txBody>
          <a:bodyPr/>
          <a:lstStyle/>
          <a:p>
            <a:r>
              <a:rPr lang="en-US" dirty="0"/>
              <a:t>Results—Entropy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AB44C8-3D1F-4786-87FE-ED0EBBA050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9518908"/>
                  </p:ext>
                </p:extLst>
              </p:nvPr>
            </p:nvGraphicFramePr>
            <p:xfrm>
              <a:off x="838198" y="1465812"/>
              <a:ext cx="5505958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1438">
                      <a:extLst>
                        <a:ext uri="{9D8B030D-6E8A-4147-A177-3AD203B41FA5}">
                          <a16:colId xmlns:a16="http://schemas.microsoft.com/office/drawing/2014/main" val="3841813971"/>
                        </a:ext>
                      </a:extLst>
                    </a:gridCol>
                    <a:gridCol w="684148">
                      <a:extLst>
                        <a:ext uri="{9D8B030D-6E8A-4147-A177-3AD203B41FA5}">
                          <a16:colId xmlns:a16="http://schemas.microsoft.com/office/drawing/2014/main" val="3529958846"/>
                        </a:ext>
                      </a:extLst>
                    </a:gridCol>
                    <a:gridCol w="647363">
                      <a:extLst>
                        <a:ext uri="{9D8B030D-6E8A-4147-A177-3AD203B41FA5}">
                          <a16:colId xmlns:a16="http://schemas.microsoft.com/office/drawing/2014/main" val="2358548729"/>
                        </a:ext>
                      </a:extLst>
                    </a:gridCol>
                    <a:gridCol w="655455">
                      <a:extLst>
                        <a:ext uri="{9D8B030D-6E8A-4147-A177-3AD203B41FA5}">
                          <a16:colId xmlns:a16="http://schemas.microsoft.com/office/drawing/2014/main" val="1912635091"/>
                        </a:ext>
                      </a:extLst>
                    </a:gridCol>
                    <a:gridCol w="663547">
                      <a:extLst>
                        <a:ext uri="{9D8B030D-6E8A-4147-A177-3AD203B41FA5}">
                          <a16:colId xmlns:a16="http://schemas.microsoft.com/office/drawing/2014/main" val="1981880046"/>
                        </a:ext>
                      </a:extLst>
                    </a:gridCol>
                    <a:gridCol w="704007">
                      <a:extLst>
                        <a:ext uri="{9D8B030D-6E8A-4147-A177-3AD203B41FA5}">
                          <a16:colId xmlns:a16="http://schemas.microsoft.com/office/drawing/2014/main" val="1333627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 of 100 runs’ rewards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𝟎𝟏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𝟎𝟐𝟓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𝟎𝟓𝟎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879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Final Reward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171.75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highlight>
                                <a:srgbClr val="FFFF00"/>
                              </a:highlight>
                            </a:rPr>
                            <a:t>173.5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199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Highest Reward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175.8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177.3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176.2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323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Highest Reward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highlight>
                                <a:srgbClr val="FFFF00"/>
                              </a:highlight>
                            </a:rPr>
                            <a:t>42400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44240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54960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54160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879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AB44C8-3D1F-4786-87FE-ED0EBBA050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9518908"/>
                  </p:ext>
                </p:extLst>
              </p:nvPr>
            </p:nvGraphicFramePr>
            <p:xfrm>
              <a:off x="838198" y="1465812"/>
              <a:ext cx="5505958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1438">
                      <a:extLst>
                        <a:ext uri="{9D8B030D-6E8A-4147-A177-3AD203B41FA5}">
                          <a16:colId xmlns:a16="http://schemas.microsoft.com/office/drawing/2014/main" val="3841813971"/>
                        </a:ext>
                      </a:extLst>
                    </a:gridCol>
                    <a:gridCol w="684148">
                      <a:extLst>
                        <a:ext uri="{9D8B030D-6E8A-4147-A177-3AD203B41FA5}">
                          <a16:colId xmlns:a16="http://schemas.microsoft.com/office/drawing/2014/main" val="3529958846"/>
                        </a:ext>
                      </a:extLst>
                    </a:gridCol>
                    <a:gridCol w="647363">
                      <a:extLst>
                        <a:ext uri="{9D8B030D-6E8A-4147-A177-3AD203B41FA5}">
                          <a16:colId xmlns:a16="http://schemas.microsoft.com/office/drawing/2014/main" val="2358548729"/>
                        </a:ext>
                      </a:extLst>
                    </a:gridCol>
                    <a:gridCol w="655455">
                      <a:extLst>
                        <a:ext uri="{9D8B030D-6E8A-4147-A177-3AD203B41FA5}">
                          <a16:colId xmlns:a16="http://schemas.microsoft.com/office/drawing/2014/main" val="1912635091"/>
                        </a:ext>
                      </a:extLst>
                    </a:gridCol>
                    <a:gridCol w="663547">
                      <a:extLst>
                        <a:ext uri="{9D8B030D-6E8A-4147-A177-3AD203B41FA5}">
                          <a16:colId xmlns:a16="http://schemas.microsoft.com/office/drawing/2014/main" val="1981880046"/>
                        </a:ext>
                      </a:extLst>
                    </a:gridCol>
                    <a:gridCol w="704007">
                      <a:extLst>
                        <a:ext uri="{9D8B030D-6E8A-4147-A177-3AD203B41FA5}">
                          <a16:colId xmlns:a16="http://schemas.microsoft.com/office/drawing/2014/main" val="133362782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 of 100 runs’ rewards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274" t="-5714" r="-391150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566" t="-5714" r="-316981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3853" t="-5714" r="-110092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172" t="-5714" r="-3448" b="-18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0879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Final Reward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171.75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highlight>
                                <a:srgbClr val="FFFF00"/>
                              </a:highlight>
                            </a:rPr>
                            <a:t>173.5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199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Highest Reward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175.8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177.3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176.2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323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Highest Reward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highlight>
                                <a:srgbClr val="FFFF00"/>
                              </a:highlight>
                            </a:rPr>
                            <a:t>42400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44240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54960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54160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879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0F8976-DAC4-46E1-9E6D-F77C1263801A}"/>
              </a:ext>
            </a:extLst>
          </p:cNvPr>
          <p:cNvSpPr txBox="1"/>
          <p:nvPr/>
        </p:nvSpPr>
        <p:spPr>
          <a:xfrm>
            <a:off x="6782189" y="2456476"/>
            <a:ext cx="45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Run Details</a:t>
            </a:r>
          </a:p>
          <a:p>
            <a:r>
              <a:rPr lang="en-US" dirty="0"/>
              <a:t>Model: A2C (Stable Baseline, SB)</a:t>
            </a:r>
          </a:p>
          <a:p>
            <a:r>
              <a:rPr lang="en-US" dirty="0"/>
              <a:t>Policy: </a:t>
            </a:r>
            <a:r>
              <a:rPr lang="en-US" dirty="0" err="1"/>
              <a:t>MlpPolicy</a:t>
            </a:r>
            <a:r>
              <a:rPr lang="en-US" dirty="0"/>
              <a:t> (2 64 hidden neuron layers)</a:t>
            </a:r>
          </a:p>
          <a:p>
            <a:r>
              <a:rPr lang="en-US" dirty="0"/>
              <a:t>Env: CartPole-v1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04445E-2F5F-4380-992A-D728198C2947}"/>
                  </a:ext>
                </a:extLst>
              </p:cNvPr>
              <p:cNvSpPr txBox="1"/>
              <p:nvPr/>
            </p:nvSpPr>
            <p:spPr>
              <a:xfrm>
                <a:off x="6681324" y="4009396"/>
                <a:ext cx="551067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>
                    <a:latin typeface="Cambria Math" panose="02040503050406030204" pitchFamily="18" charset="0"/>
                  </a:rPr>
                  <a:t>Object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04445E-2F5F-4380-992A-D728198C2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324" y="4009396"/>
                <a:ext cx="5510676" cy="681982"/>
              </a:xfrm>
              <a:prstGeom prst="rect">
                <a:avLst/>
              </a:prstGeom>
              <a:blipFill>
                <a:blip r:embed="rId3"/>
                <a:stretch>
                  <a:fillRect l="-885" t="-6250"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5D5382A2-796D-4322-8DD5-012ECA5C1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4571237"/>
                  </p:ext>
                </p:extLst>
              </p:nvPr>
            </p:nvGraphicFramePr>
            <p:xfrm>
              <a:off x="838198" y="4017488"/>
              <a:ext cx="5505958" cy="1752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151438">
                      <a:extLst>
                        <a:ext uri="{9D8B030D-6E8A-4147-A177-3AD203B41FA5}">
                          <a16:colId xmlns:a16="http://schemas.microsoft.com/office/drawing/2014/main" val="3841813971"/>
                        </a:ext>
                      </a:extLst>
                    </a:gridCol>
                    <a:gridCol w="684148">
                      <a:extLst>
                        <a:ext uri="{9D8B030D-6E8A-4147-A177-3AD203B41FA5}">
                          <a16:colId xmlns:a16="http://schemas.microsoft.com/office/drawing/2014/main" val="3529958846"/>
                        </a:ext>
                      </a:extLst>
                    </a:gridCol>
                    <a:gridCol w="639271">
                      <a:extLst>
                        <a:ext uri="{9D8B030D-6E8A-4147-A177-3AD203B41FA5}">
                          <a16:colId xmlns:a16="http://schemas.microsoft.com/office/drawing/2014/main" val="2358548729"/>
                        </a:ext>
                      </a:extLst>
                    </a:gridCol>
                    <a:gridCol w="614995">
                      <a:extLst>
                        <a:ext uri="{9D8B030D-6E8A-4147-A177-3AD203B41FA5}">
                          <a16:colId xmlns:a16="http://schemas.microsoft.com/office/drawing/2014/main" val="1912635091"/>
                        </a:ext>
                      </a:extLst>
                    </a:gridCol>
                    <a:gridCol w="631178">
                      <a:extLst>
                        <a:ext uri="{9D8B030D-6E8A-4147-A177-3AD203B41FA5}">
                          <a16:colId xmlns:a16="http://schemas.microsoft.com/office/drawing/2014/main" val="1981880046"/>
                        </a:ext>
                      </a:extLst>
                    </a:gridCol>
                    <a:gridCol w="784928">
                      <a:extLst>
                        <a:ext uri="{9D8B030D-6E8A-4147-A177-3AD203B41FA5}">
                          <a16:colId xmlns:a16="http://schemas.microsoft.com/office/drawing/2014/main" val="1333627821"/>
                        </a:ext>
                      </a:extLst>
                    </a:gridCol>
                  </a:tblGrid>
                  <a:tr h="3508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 of 100 runs’ rewards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𝟎𝟕𝟓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879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Final Reward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153.7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137.2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126.6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127.5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199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Highest Reward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highlight>
                                <a:srgbClr val="FFFF00"/>
                              </a:highlight>
                            </a:rPr>
                            <a:t>178.4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172.4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146.0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132.7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323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Highest Reward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46160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47120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62880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64240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64880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879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5D5382A2-796D-4322-8DD5-012ECA5C1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4571237"/>
                  </p:ext>
                </p:extLst>
              </p:nvPr>
            </p:nvGraphicFramePr>
            <p:xfrm>
              <a:off x="838198" y="4017488"/>
              <a:ext cx="5505958" cy="1752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151438">
                      <a:extLst>
                        <a:ext uri="{9D8B030D-6E8A-4147-A177-3AD203B41FA5}">
                          <a16:colId xmlns:a16="http://schemas.microsoft.com/office/drawing/2014/main" val="3841813971"/>
                        </a:ext>
                      </a:extLst>
                    </a:gridCol>
                    <a:gridCol w="684148">
                      <a:extLst>
                        <a:ext uri="{9D8B030D-6E8A-4147-A177-3AD203B41FA5}">
                          <a16:colId xmlns:a16="http://schemas.microsoft.com/office/drawing/2014/main" val="3529958846"/>
                        </a:ext>
                      </a:extLst>
                    </a:gridCol>
                    <a:gridCol w="639271">
                      <a:extLst>
                        <a:ext uri="{9D8B030D-6E8A-4147-A177-3AD203B41FA5}">
                          <a16:colId xmlns:a16="http://schemas.microsoft.com/office/drawing/2014/main" val="2358548729"/>
                        </a:ext>
                      </a:extLst>
                    </a:gridCol>
                    <a:gridCol w="614995">
                      <a:extLst>
                        <a:ext uri="{9D8B030D-6E8A-4147-A177-3AD203B41FA5}">
                          <a16:colId xmlns:a16="http://schemas.microsoft.com/office/drawing/2014/main" val="1912635091"/>
                        </a:ext>
                      </a:extLst>
                    </a:gridCol>
                    <a:gridCol w="631178">
                      <a:extLst>
                        <a:ext uri="{9D8B030D-6E8A-4147-A177-3AD203B41FA5}">
                          <a16:colId xmlns:a16="http://schemas.microsoft.com/office/drawing/2014/main" val="1981880046"/>
                        </a:ext>
                      </a:extLst>
                    </a:gridCol>
                    <a:gridCol w="784928">
                      <a:extLst>
                        <a:ext uri="{9D8B030D-6E8A-4147-A177-3AD203B41FA5}">
                          <a16:colId xmlns:a16="http://schemas.microsoft.com/office/drawing/2014/main" val="133362782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 of 100 runs’ rewards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274" t="-4762" r="-391150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4762" t="-4762" r="-320952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6154" t="-4762" r="-127885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1550" t="-4762" r="-3101" b="-18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0879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Final Reward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153.7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137.2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126.6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127.5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199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Highest Reward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highlight>
                                <a:srgbClr val="FFFF00"/>
                              </a:highlight>
                            </a:rPr>
                            <a:t>178.4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172.4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146.0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132.7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323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Highest Reward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46160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47120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62880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64240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64880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8799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A5873F-FD2F-40FA-98D3-E002F035F4EB}"/>
                  </a:ext>
                </a:extLst>
              </p:cNvPr>
              <p:cNvSpPr txBox="1"/>
              <p:nvPr/>
            </p:nvSpPr>
            <p:spPr>
              <a:xfrm>
                <a:off x="84964" y="4885696"/>
                <a:ext cx="89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A5873F-FD2F-40FA-98D3-E002F035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4" y="4885696"/>
                <a:ext cx="890124" cy="369332"/>
              </a:xfrm>
              <a:prstGeom prst="rect">
                <a:avLst/>
              </a:prstGeom>
              <a:blipFill>
                <a:blip r:embed="rId5"/>
                <a:stretch>
                  <a:fillRect l="-61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D290B-F61B-4B96-A43A-27DD8511753E}"/>
                  </a:ext>
                </a:extLst>
              </p:cNvPr>
              <p:cNvSpPr txBox="1"/>
              <p:nvPr/>
            </p:nvSpPr>
            <p:spPr>
              <a:xfrm>
                <a:off x="84964" y="2298881"/>
                <a:ext cx="89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D290B-F61B-4B96-A43A-27DD8511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4" y="2298881"/>
                <a:ext cx="890124" cy="369332"/>
              </a:xfrm>
              <a:prstGeom prst="rect">
                <a:avLst/>
              </a:prstGeom>
              <a:blipFill>
                <a:blip r:embed="rId6"/>
                <a:stretch>
                  <a:fillRect l="-61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F497624-B504-439F-9F50-54FD9D123AB6}"/>
              </a:ext>
            </a:extLst>
          </p:cNvPr>
          <p:cNvSpPr/>
          <p:nvPr/>
        </p:nvSpPr>
        <p:spPr>
          <a:xfrm>
            <a:off x="10341621" y="4350387"/>
            <a:ext cx="250464" cy="3409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CDF5B3-1316-4AD2-8201-B18EBB092F23}"/>
              </a:ext>
            </a:extLst>
          </p:cNvPr>
          <p:cNvSpPr/>
          <p:nvPr/>
        </p:nvSpPr>
        <p:spPr>
          <a:xfrm>
            <a:off x="6344156" y="4609973"/>
            <a:ext cx="3973189" cy="1467176"/>
          </a:xfrm>
          <a:custGeom>
            <a:avLst/>
            <a:gdLst>
              <a:gd name="connsiteX0" fmla="*/ 0 w 3973189"/>
              <a:gd name="connsiteY0" fmla="*/ 0 h 1467176"/>
              <a:gd name="connsiteX1" fmla="*/ 1958272 w 3973189"/>
              <a:gd name="connsiteY1" fmla="*/ 1456566 h 1467176"/>
              <a:gd name="connsiteX2" fmla="*/ 3973189 w 3973189"/>
              <a:gd name="connsiteY2" fmla="*/ 542166 h 146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3189" h="1467176">
                <a:moveTo>
                  <a:pt x="0" y="0"/>
                </a:moveTo>
                <a:cubicBezTo>
                  <a:pt x="648037" y="683102"/>
                  <a:pt x="1296074" y="1366205"/>
                  <a:pt x="1958272" y="1456566"/>
                </a:cubicBezTo>
                <a:cubicBezTo>
                  <a:pt x="2620470" y="1546927"/>
                  <a:pt x="3296829" y="1044546"/>
                  <a:pt x="3973189" y="542166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A569CD-D9EF-4305-9EAA-05AB3CB0D8BE}"/>
              </a:ext>
            </a:extLst>
          </p:cNvPr>
          <p:cNvSpPr/>
          <p:nvPr/>
        </p:nvSpPr>
        <p:spPr>
          <a:xfrm>
            <a:off x="6420878" y="1198164"/>
            <a:ext cx="4598357" cy="2516623"/>
          </a:xfrm>
          <a:custGeom>
            <a:avLst/>
            <a:gdLst>
              <a:gd name="connsiteX0" fmla="*/ 0 w 4598357"/>
              <a:gd name="connsiteY0" fmla="*/ 0 h 2516623"/>
              <a:gd name="connsiteX1" fmla="*/ 4151215 w 4598357"/>
              <a:gd name="connsiteY1" fmla="*/ 509799 h 2516623"/>
              <a:gd name="connsiteX2" fmla="*/ 4288779 w 4598357"/>
              <a:gd name="connsiteY2" fmla="*/ 2516623 h 25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8357" h="2516623">
                <a:moveTo>
                  <a:pt x="0" y="0"/>
                </a:moveTo>
                <a:cubicBezTo>
                  <a:pt x="1718209" y="45181"/>
                  <a:pt x="3436419" y="90362"/>
                  <a:pt x="4151215" y="509799"/>
                </a:cubicBezTo>
                <a:cubicBezTo>
                  <a:pt x="4866011" y="929236"/>
                  <a:pt x="4577395" y="1722929"/>
                  <a:pt x="4288779" y="2516623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27FF9-F3B9-4CF3-A469-4C1F9161BED6}"/>
                  </a:ext>
                </a:extLst>
              </p:cNvPr>
              <p:cNvSpPr txBox="1"/>
              <p:nvPr/>
            </p:nvSpPr>
            <p:spPr>
              <a:xfrm>
                <a:off x="11114410" y="2007283"/>
                <a:ext cx="89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27FF9-F3B9-4CF3-A469-4C1F9161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410" y="2007283"/>
                <a:ext cx="890124" cy="369332"/>
              </a:xfrm>
              <a:prstGeom prst="rect">
                <a:avLst/>
              </a:prstGeom>
              <a:blipFill>
                <a:blip r:embed="rId2"/>
                <a:stretch>
                  <a:fillRect l="-54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AB5E68-8CA9-4A24-B5DB-7F062A508F8D}"/>
                  </a:ext>
                </a:extLst>
              </p:cNvPr>
              <p:cNvSpPr txBox="1"/>
              <p:nvPr/>
            </p:nvSpPr>
            <p:spPr>
              <a:xfrm>
                <a:off x="11114410" y="1278400"/>
                <a:ext cx="89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AB5E68-8CA9-4A24-B5DB-7F062A50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410" y="1278400"/>
                <a:ext cx="890124" cy="369332"/>
              </a:xfrm>
              <a:prstGeom prst="rect">
                <a:avLst/>
              </a:prstGeom>
              <a:blipFill>
                <a:blip r:embed="rId3"/>
                <a:stretch>
                  <a:fillRect l="-54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DFEE122-7B70-49FF-8F49-9B990CD3E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242016"/>
              </p:ext>
            </p:extLst>
          </p:nvPr>
        </p:nvGraphicFramePr>
        <p:xfrm>
          <a:off x="685673" y="222118"/>
          <a:ext cx="10408508" cy="6170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1224DC3B-2481-44E0-BBC6-EF66D6207FE4}"/>
              </a:ext>
            </a:extLst>
          </p:cNvPr>
          <p:cNvSpPr/>
          <p:nvPr/>
        </p:nvSpPr>
        <p:spPr>
          <a:xfrm>
            <a:off x="10851419" y="1221896"/>
            <a:ext cx="262991" cy="484173"/>
          </a:xfrm>
          <a:prstGeom prst="rightBrace">
            <a:avLst>
              <a:gd name="adj1" fmla="val 20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CF82BED-8672-4588-94A5-DE310BBBB859}"/>
              </a:ext>
            </a:extLst>
          </p:cNvPr>
          <p:cNvSpPr/>
          <p:nvPr/>
        </p:nvSpPr>
        <p:spPr>
          <a:xfrm>
            <a:off x="10862882" y="1706070"/>
            <a:ext cx="231299" cy="920208"/>
          </a:xfrm>
          <a:prstGeom prst="rightBrace">
            <a:avLst>
              <a:gd name="adj1" fmla="val 413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04F5-32E5-47B8-AECA-CEF99CDD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7147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“Entropy Thresholding”</a:t>
            </a:r>
            <a:br>
              <a:rPr lang="en-US" dirty="0"/>
            </a:br>
            <a:r>
              <a:rPr lang="en-US" dirty="0"/>
              <a:t>(solely for data gathering)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0566EB-01DF-4737-B75E-C262BC73B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97543"/>
                <a:ext cx="10515600" cy="3579419"/>
              </a:xfrm>
            </p:spPr>
            <p:txBody>
              <a:bodyPr/>
              <a:lstStyle/>
              <a:p>
                <a:r>
                  <a:rPr lang="en-US" dirty="0"/>
                  <a:t>Run all experiments to finish, and see what would happen should we have used entropy threshold of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0566EB-01DF-4737-B75E-C262BC73B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97543"/>
                <a:ext cx="10515600" cy="3579419"/>
              </a:xfrm>
              <a:blipFill>
                <a:blip r:embed="rId2"/>
                <a:stretch>
                  <a:fillRect l="-1043" t="-2726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71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7E6F-BCDD-4734-ABC7-3D1222B9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0F99-5819-4627-BBA6-C5ED074B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1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Q1</a:t>
            </a:r>
          </a:p>
          <a:p>
            <a:pPr marL="0" indent="0">
              <a:buNone/>
            </a:pPr>
            <a:r>
              <a:rPr lang="en-US" dirty="0"/>
              <a:t>If we can’t get a good default / automatic entropy threshold (not regularization), is this still worth publishing?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Q2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Guided backpropagation to visualize neuron activation at entropy threshold analysis time?</a:t>
            </a:r>
          </a:p>
        </p:txBody>
      </p:sp>
    </p:spTree>
    <p:extLst>
      <p:ext uri="{BB962C8B-B14F-4D97-AF65-F5344CB8AC3E}">
        <p14:creationId xmlns:p14="http://schemas.microsoft.com/office/powerpoint/2010/main" val="389513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7E6F-BCDD-4734-ABC7-3D1222B9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0F99-5819-4627-BBA6-C5ED074B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273"/>
            <a:ext cx="10515600" cy="4218690"/>
          </a:xfrm>
        </p:spPr>
        <p:txBody>
          <a:bodyPr>
            <a:normAutofit/>
          </a:bodyPr>
          <a:lstStyle/>
          <a:p>
            <a:r>
              <a:rPr lang="en-US" sz="2400" dirty="0"/>
              <a:t>Repeat tests on </a:t>
            </a:r>
            <a:r>
              <a:rPr lang="en-US" sz="2400" dirty="0" err="1"/>
              <a:t>MountainCar</a:t>
            </a:r>
            <a:r>
              <a:rPr lang="en-US" sz="2400" dirty="0"/>
              <a:t>, Fetch &amp; Reach</a:t>
            </a:r>
          </a:p>
          <a:p>
            <a:r>
              <a:rPr lang="en-US" sz="2400" dirty="0"/>
              <a:t>Find best entropy threshold value, and apply to </a:t>
            </a:r>
            <a:r>
              <a:rPr lang="en-US" sz="2400" dirty="0" err="1"/>
              <a:t>CartPole</a:t>
            </a:r>
            <a:r>
              <a:rPr lang="en-US" sz="2400" dirty="0"/>
              <a:t>, </a:t>
            </a:r>
            <a:r>
              <a:rPr lang="en-US" sz="2400" dirty="0" err="1"/>
              <a:t>MountainCar</a:t>
            </a:r>
            <a:r>
              <a:rPr lang="en-US" sz="2400" dirty="0"/>
              <a:t>, F&amp;</a:t>
            </a:r>
            <a:r>
              <a:rPr lang="en-US" sz="2400"/>
              <a:t>R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097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0AE06B-8104-4718-BBC0-2137AB69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7675"/>
            <a:ext cx="112776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0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240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Week 5 Updates</vt:lpstr>
      <vt:lpstr>Results—Entropy Regularization</vt:lpstr>
      <vt:lpstr>PowerPoint Presentation</vt:lpstr>
      <vt:lpstr>“Entropy Thresholding” (solely for data gathering)</vt:lpstr>
      <vt:lpstr>Research Qs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Updates</dc:title>
  <dc:creator>Michael Ruan</dc:creator>
  <cp:lastModifiedBy>Michael Ruan</cp:lastModifiedBy>
  <cp:revision>3</cp:revision>
  <dcterms:created xsi:type="dcterms:W3CDTF">2021-10-06T21:52:00Z</dcterms:created>
  <dcterms:modified xsi:type="dcterms:W3CDTF">2021-11-04T20:52:26Z</dcterms:modified>
</cp:coreProperties>
</file>