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FCAD9A-0AA7-4924-A734-27F840FF2E27}" v="1764" dt="2024-09-26T01:59:26.301"/>
    <p1510:client id="{E14047A9-1DAE-186A-9C83-78502449562A}" v="1018" vWet="1020" dt="2024-09-26T01:34:52.7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1" d="100"/>
          <a:sy n="71" d="100"/>
        </p:scale>
        <p:origin x="6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544A42C3-7C2D-412A-8EFC-133AB8D1007B}" type="datetimeFigureOut">
              <a:rPr lang="pt-BR" smtClean="0"/>
              <a:t>26/09/2024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41AE18B-E4C1-4073-BF7F-A129DAD9F7B2}" type="slidenum">
              <a:rPr lang="pt-BR" smtClean="0"/>
              <a:t>‹nº›</a:t>
            </a:fld>
            <a:endParaRPr lang="pt-BR"/>
          </a:p>
        </p:txBody>
      </p:sp>
    </p:spTree>
    <p:extLst>
      <p:ext uri="{BB962C8B-B14F-4D97-AF65-F5344CB8AC3E}">
        <p14:creationId xmlns:p14="http://schemas.microsoft.com/office/powerpoint/2010/main" val="1782740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44A42C3-7C2D-412A-8EFC-133AB8D1007B}" type="datetimeFigureOut">
              <a:rPr lang="pt-BR" smtClean="0"/>
              <a:t>26/09/2024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41AE18B-E4C1-4073-BF7F-A129DAD9F7B2}" type="slidenum">
              <a:rPr lang="pt-BR" smtClean="0"/>
              <a:t>‹nº›</a:t>
            </a:fld>
            <a:endParaRPr lang="pt-BR"/>
          </a:p>
        </p:txBody>
      </p:sp>
    </p:spTree>
    <p:extLst>
      <p:ext uri="{BB962C8B-B14F-4D97-AF65-F5344CB8AC3E}">
        <p14:creationId xmlns:p14="http://schemas.microsoft.com/office/powerpoint/2010/main" val="3631285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44A42C3-7C2D-412A-8EFC-133AB8D1007B}" type="datetimeFigureOut">
              <a:rPr lang="pt-BR" smtClean="0"/>
              <a:t>26/09/2024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41AE18B-E4C1-4073-BF7F-A129DAD9F7B2}" type="slidenum">
              <a:rPr lang="pt-BR" smtClean="0"/>
              <a:t>‹nº›</a:t>
            </a:fld>
            <a:endParaRPr lang="pt-BR"/>
          </a:p>
        </p:txBody>
      </p:sp>
    </p:spTree>
    <p:extLst>
      <p:ext uri="{BB962C8B-B14F-4D97-AF65-F5344CB8AC3E}">
        <p14:creationId xmlns:p14="http://schemas.microsoft.com/office/powerpoint/2010/main" val="174442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44A42C3-7C2D-412A-8EFC-133AB8D1007B}" type="datetimeFigureOut">
              <a:rPr lang="pt-BR" smtClean="0"/>
              <a:t>26/09/2024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41AE18B-E4C1-4073-BF7F-A129DAD9F7B2}" type="slidenum">
              <a:rPr lang="pt-BR" smtClean="0"/>
              <a:t>‹nº›</a:t>
            </a:fld>
            <a:endParaRPr lang="pt-BR"/>
          </a:p>
        </p:txBody>
      </p:sp>
    </p:spTree>
    <p:extLst>
      <p:ext uri="{BB962C8B-B14F-4D97-AF65-F5344CB8AC3E}">
        <p14:creationId xmlns:p14="http://schemas.microsoft.com/office/powerpoint/2010/main" val="1616205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544A42C3-7C2D-412A-8EFC-133AB8D1007B}" type="datetimeFigureOut">
              <a:rPr lang="pt-BR" smtClean="0"/>
              <a:t>26/09/2024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41AE18B-E4C1-4073-BF7F-A129DAD9F7B2}" type="slidenum">
              <a:rPr lang="pt-BR" smtClean="0"/>
              <a:t>‹nº›</a:t>
            </a:fld>
            <a:endParaRPr lang="pt-BR"/>
          </a:p>
        </p:txBody>
      </p:sp>
    </p:spTree>
    <p:extLst>
      <p:ext uri="{BB962C8B-B14F-4D97-AF65-F5344CB8AC3E}">
        <p14:creationId xmlns:p14="http://schemas.microsoft.com/office/powerpoint/2010/main" val="3804638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544A42C3-7C2D-412A-8EFC-133AB8D1007B}" type="datetimeFigureOut">
              <a:rPr lang="pt-BR" smtClean="0"/>
              <a:t>26/09/2024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41AE18B-E4C1-4073-BF7F-A129DAD9F7B2}" type="slidenum">
              <a:rPr lang="pt-BR" smtClean="0"/>
              <a:t>‹nº›</a:t>
            </a:fld>
            <a:endParaRPr lang="pt-BR"/>
          </a:p>
        </p:txBody>
      </p:sp>
    </p:spTree>
    <p:extLst>
      <p:ext uri="{BB962C8B-B14F-4D97-AF65-F5344CB8AC3E}">
        <p14:creationId xmlns:p14="http://schemas.microsoft.com/office/powerpoint/2010/main" val="1128687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544A42C3-7C2D-412A-8EFC-133AB8D1007B}" type="datetimeFigureOut">
              <a:rPr lang="pt-BR" smtClean="0"/>
              <a:t>26/09/2024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41AE18B-E4C1-4073-BF7F-A129DAD9F7B2}" type="slidenum">
              <a:rPr lang="pt-BR" smtClean="0"/>
              <a:t>‹nº›</a:t>
            </a:fld>
            <a:endParaRPr lang="pt-BR"/>
          </a:p>
        </p:txBody>
      </p:sp>
    </p:spTree>
    <p:extLst>
      <p:ext uri="{BB962C8B-B14F-4D97-AF65-F5344CB8AC3E}">
        <p14:creationId xmlns:p14="http://schemas.microsoft.com/office/powerpoint/2010/main" val="2912703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544A42C3-7C2D-412A-8EFC-133AB8D1007B}" type="datetimeFigureOut">
              <a:rPr lang="pt-BR" smtClean="0"/>
              <a:t>26/09/2024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41AE18B-E4C1-4073-BF7F-A129DAD9F7B2}" type="slidenum">
              <a:rPr lang="pt-BR" smtClean="0"/>
              <a:t>‹nº›</a:t>
            </a:fld>
            <a:endParaRPr lang="pt-BR"/>
          </a:p>
        </p:txBody>
      </p:sp>
    </p:spTree>
    <p:extLst>
      <p:ext uri="{BB962C8B-B14F-4D97-AF65-F5344CB8AC3E}">
        <p14:creationId xmlns:p14="http://schemas.microsoft.com/office/powerpoint/2010/main" val="438582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A42C3-7C2D-412A-8EFC-133AB8D1007B}" type="datetimeFigureOut">
              <a:rPr lang="pt-BR" smtClean="0"/>
              <a:t>26/09/2024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41AE18B-E4C1-4073-BF7F-A129DAD9F7B2}" type="slidenum">
              <a:rPr lang="pt-BR" smtClean="0"/>
              <a:t>‹nº›</a:t>
            </a:fld>
            <a:endParaRPr lang="pt-BR"/>
          </a:p>
        </p:txBody>
      </p:sp>
    </p:spTree>
    <p:extLst>
      <p:ext uri="{BB962C8B-B14F-4D97-AF65-F5344CB8AC3E}">
        <p14:creationId xmlns:p14="http://schemas.microsoft.com/office/powerpoint/2010/main" val="1119717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544A42C3-7C2D-412A-8EFC-133AB8D1007B}" type="datetimeFigureOut">
              <a:rPr lang="pt-BR" smtClean="0"/>
              <a:t>26/09/2024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41AE18B-E4C1-4073-BF7F-A129DAD9F7B2}" type="slidenum">
              <a:rPr lang="pt-BR" smtClean="0"/>
              <a:t>‹nº›</a:t>
            </a:fld>
            <a:endParaRPr lang="pt-BR"/>
          </a:p>
        </p:txBody>
      </p:sp>
    </p:spTree>
    <p:extLst>
      <p:ext uri="{BB962C8B-B14F-4D97-AF65-F5344CB8AC3E}">
        <p14:creationId xmlns:p14="http://schemas.microsoft.com/office/powerpoint/2010/main" val="2983490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544A42C3-7C2D-412A-8EFC-133AB8D1007B}" type="datetimeFigureOut">
              <a:rPr lang="pt-BR" smtClean="0"/>
              <a:t>26/09/2024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41AE18B-E4C1-4073-BF7F-A129DAD9F7B2}" type="slidenum">
              <a:rPr lang="pt-BR" smtClean="0"/>
              <a:t>‹nº›</a:t>
            </a:fld>
            <a:endParaRPr lang="pt-BR"/>
          </a:p>
        </p:txBody>
      </p:sp>
    </p:spTree>
    <p:extLst>
      <p:ext uri="{BB962C8B-B14F-4D97-AF65-F5344CB8AC3E}">
        <p14:creationId xmlns:p14="http://schemas.microsoft.com/office/powerpoint/2010/main" val="3393782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544A42C3-7C2D-412A-8EFC-133AB8D1007B}" type="datetimeFigureOut">
              <a:rPr lang="pt-BR" smtClean="0"/>
              <a:t>26/09/2024</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141AE18B-E4C1-4073-BF7F-A129DAD9F7B2}" type="slidenum">
              <a:rPr lang="pt-BR" smtClean="0"/>
              <a:t>‹nº›</a:t>
            </a:fld>
            <a:endParaRPr lang="pt-BR"/>
          </a:p>
        </p:txBody>
      </p:sp>
    </p:spTree>
    <p:extLst>
      <p:ext uri="{BB962C8B-B14F-4D97-AF65-F5344CB8AC3E}">
        <p14:creationId xmlns:p14="http://schemas.microsoft.com/office/powerpoint/2010/main" val="2073938823"/>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F2534CAF-3F55-FD6C-2E56-57C23B95D4F9}"/>
              </a:ext>
            </a:extLst>
          </p:cNvPr>
          <p:cNvSpPr txBox="1"/>
          <p:nvPr/>
        </p:nvSpPr>
        <p:spPr>
          <a:xfrm>
            <a:off x="3361765" y="537883"/>
            <a:ext cx="4975412" cy="646331"/>
          </a:xfrm>
          <a:prstGeom prst="rect">
            <a:avLst/>
          </a:prstGeom>
          <a:noFill/>
        </p:spPr>
        <p:txBody>
          <a:bodyPr wrap="square" rtlCol="0">
            <a:spAutoFit/>
          </a:bodyPr>
          <a:lstStyle/>
          <a:p>
            <a:pPr algn="ctr"/>
            <a:r>
              <a:rPr lang="pt-BR" sz="3600" dirty="0">
                <a:latin typeface="Arial" panose="020B0604020202020204" pitchFamily="34" charset="0"/>
                <a:cs typeface="Arial" panose="020B0604020202020204" pitchFamily="34" charset="0"/>
              </a:rPr>
              <a:t>Trabalho de Front-</a:t>
            </a:r>
            <a:r>
              <a:rPr lang="pt-BR" sz="3600" dirty="0" err="1">
                <a:latin typeface="Arial" panose="020B0604020202020204" pitchFamily="34" charset="0"/>
                <a:cs typeface="Arial" panose="020B0604020202020204" pitchFamily="34" charset="0"/>
              </a:rPr>
              <a:t>end</a:t>
            </a:r>
            <a:endParaRPr lang="pt-BR" sz="3600" dirty="0">
              <a:latin typeface="Arial" panose="020B0604020202020204" pitchFamily="34" charset="0"/>
              <a:cs typeface="Arial" panose="020B0604020202020204" pitchFamily="34" charset="0"/>
            </a:endParaRPr>
          </a:p>
        </p:txBody>
      </p:sp>
      <p:sp>
        <p:nvSpPr>
          <p:cNvPr id="6" name="CaixaDeTexto 5">
            <a:extLst>
              <a:ext uri="{FF2B5EF4-FFF2-40B4-BE49-F238E27FC236}">
                <a16:creationId xmlns:a16="http://schemas.microsoft.com/office/drawing/2014/main" id="{CCF03EFC-33C4-8C79-CE8A-46677533D736}"/>
              </a:ext>
            </a:extLst>
          </p:cNvPr>
          <p:cNvSpPr txBox="1"/>
          <p:nvPr/>
        </p:nvSpPr>
        <p:spPr>
          <a:xfrm>
            <a:off x="723899" y="1653988"/>
            <a:ext cx="11362765" cy="2308324"/>
          </a:xfrm>
          <a:prstGeom prst="rect">
            <a:avLst/>
          </a:prstGeom>
          <a:noFill/>
        </p:spPr>
        <p:txBody>
          <a:bodyPr wrap="square" rtlCol="0">
            <a:spAutoFit/>
          </a:bodyPr>
          <a:lstStyle/>
          <a:p>
            <a:r>
              <a:rPr lang="pt-BR" sz="2400" dirty="0">
                <a:latin typeface="Arial" panose="020B0604020202020204" pitchFamily="34" charset="0"/>
                <a:cs typeface="Arial" panose="020B0604020202020204" pitchFamily="34" charset="0"/>
              </a:rPr>
              <a:t>Feito por: Guilherme Dias</a:t>
            </a:r>
          </a:p>
          <a:p>
            <a:r>
              <a:rPr lang="pt-BR" sz="2400" dirty="0">
                <a:latin typeface="Arial" panose="020B0604020202020204" pitchFamily="34" charset="0"/>
                <a:cs typeface="Arial" panose="020B0604020202020204" pitchFamily="34" charset="0"/>
              </a:rPr>
              <a:t>- Raphael de Oliveira</a:t>
            </a:r>
          </a:p>
          <a:p>
            <a:r>
              <a:rPr lang="pt-BR" sz="2400" dirty="0">
                <a:latin typeface="Arial" panose="020B0604020202020204" pitchFamily="34" charset="0"/>
                <a:cs typeface="Arial" panose="020B0604020202020204" pitchFamily="34" charset="0"/>
              </a:rPr>
              <a:t>- Arthur Azeredo</a:t>
            </a:r>
          </a:p>
          <a:p>
            <a:r>
              <a:rPr lang="pt-BR" sz="2400" dirty="0">
                <a:latin typeface="Arial" panose="020B0604020202020204" pitchFamily="34" charset="0"/>
                <a:cs typeface="Arial" panose="020B0604020202020204" pitchFamily="34" charset="0"/>
              </a:rPr>
              <a:t>- Gabriel Dias </a:t>
            </a:r>
          </a:p>
          <a:p>
            <a:r>
              <a:rPr lang="pt-BR" sz="2400" dirty="0">
                <a:latin typeface="Arial" panose="020B0604020202020204" pitchFamily="34" charset="0"/>
                <a:cs typeface="Arial" panose="020B0604020202020204" pitchFamily="34" charset="0"/>
              </a:rPr>
              <a:t>- Pedro Quadrat</a:t>
            </a:r>
          </a:p>
          <a:p>
            <a:r>
              <a:rPr lang="pt-BR" sz="2400" dirty="0">
                <a:latin typeface="Arial" panose="020B0604020202020204" pitchFamily="34" charset="0"/>
                <a:cs typeface="Arial" panose="020B0604020202020204" pitchFamily="34" charset="0"/>
              </a:rPr>
              <a:t>- Juliana de Oliveira</a:t>
            </a:r>
          </a:p>
        </p:txBody>
      </p:sp>
    </p:spTree>
    <p:extLst>
      <p:ext uri="{BB962C8B-B14F-4D97-AF65-F5344CB8AC3E}">
        <p14:creationId xmlns:p14="http://schemas.microsoft.com/office/powerpoint/2010/main" val="2864952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B38116-8ED6-6171-5517-8D8E4126CC4F}"/>
              </a:ext>
            </a:extLst>
          </p:cNvPr>
          <p:cNvSpPr>
            <a:spLocks noGrp="1"/>
          </p:cNvSpPr>
          <p:nvPr>
            <p:ph type="title"/>
          </p:nvPr>
        </p:nvSpPr>
        <p:spPr>
          <a:xfrm>
            <a:off x="3886201" y="2312895"/>
            <a:ext cx="3590363" cy="1452282"/>
          </a:xfrm>
        </p:spPr>
        <p:txBody>
          <a:bodyPr>
            <a:normAutofit fontScale="90000"/>
          </a:bodyPr>
          <a:lstStyle/>
          <a:p>
            <a:r>
              <a:rPr lang="pt-BR" sz="7200"/>
              <a:t>Obrigado!</a:t>
            </a:r>
            <a:endParaRPr lang="pt-BR" sz="7200" dirty="0"/>
          </a:p>
        </p:txBody>
      </p:sp>
    </p:spTree>
    <p:extLst>
      <p:ext uri="{BB962C8B-B14F-4D97-AF65-F5344CB8AC3E}">
        <p14:creationId xmlns:p14="http://schemas.microsoft.com/office/powerpoint/2010/main" val="702834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434033-15C2-2143-1BFD-26DAE139D514}"/>
              </a:ext>
            </a:extLst>
          </p:cNvPr>
          <p:cNvSpPr>
            <a:spLocks noGrp="1"/>
          </p:cNvSpPr>
          <p:nvPr>
            <p:ph type="title"/>
          </p:nvPr>
        </p:nvSpPr>
        <p:spPr>
          <a:xfrm>
            <a:off x="383081" y="589390"/>
            <a:ext cx="10270911" cy="2839610"/>
          </a:xfrm>
        </p:spPr>
        <p:txBody>
          <a:bodyPr>
            <a:normAutofit/>
          </a:bodyPr>
          <a:lstStyle/>
          <a:p>
            <a:r>
              <a:rPr lang="pt-BR" sz="4800" dirty="0">
                <a:latin typeface="Arial"/>
                <a:cs typeface="Arial"/>
              </a:rPr>
              <a:t>O que é</a:t>
            </a:r>
            <a:r>
              <a:rPr lang="pt-BR" dirty="0">
                <a:latin typeface="Arial"/>
                <a:cs typeface="Arial"/>
              </a:rPr>
              <a:t>:</a:t>
            </a:r>
            <a:br>
              <a:rPr lang="pt-BR" dirty="0">
                <a:latin typeface="Arial"/>
                <a:cs typeface="Arial"/>
              </a:rPr>
            </a:br>
            <a:br>
              <a:rPr lang="pt-BR" dirty="0">
                <a:latin typeface="Arial"/>
                <a:cs typeface="Arial"/>
              </a:rPr>
            </a:br>
            <a:r>
              <a:rPr lang="pt-BR" dirty="0">
                <a:latin typeface="Arial"/>
                <a:cs typeface="Arial"/>
              </a:rPr>
              <a:t> </a:t>
            </a:r>
            <a:r>
              <a:rPr lang="pt-BR" sz="2800" dirty="0">
                <a:latin typeface="Arial"/>
                <a:cs typeface="Arial"/>
              </a:rPr>
              <a:t>O sistema será um portfólio de alunos </a:t>
            </a:r>
            <a:r>
              <a:rPr lang="pt-BR" sz="2800" dirty="0">
                <a:solidFill>
                  <a:srgbClr val="FFFFFF"/>
                </a:solidFill>
                <a:latin typeface="Arial"/>
                <a:ea typeface="+mj-lt"/>
                <a:cs typeface="Arial"/>
              </a:rPr>
              <a:t>de diferentes cursos do IBMEC, com o propósito de os alunos demonstrarem suas experiências e conhecimento com seus projetos.</a:t>
            </a:r>
            <a:endParaRPr lang="pt-BR" sz="2800" dirty="0">
              <a:solidFill>
                <a:srgbClr val="F0F6FC"/>
              </a:solidFill>
              <a:latin typeface="Aptos Display"/>
              <a:cs typeface="Arial" panose="020B0604020202020204" pitchFamily="34" charset="0"/>
            </a:endParaRPr>
          </a:p>
        </p:txBody>
      </p:sp>
    </p:spTree>
    <p:extLst>
      <p:ext uri="{BB962C8B-B14F-4D97-AF65-F5344CB8AC3E}">
        <p14:creationId xmlns:p14="http://schemas.microsoft.com/office/powerpoint/2010/main" val="4250693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C80190-0C19-5AE9-FFF9-C66166675CDE}"/>
              </a:ext>
            </a:extLst>
          </p:cNvPr>
          <p:cNvSpPr>
            <a:spLocks noGrp="1"/>
          </p:cNvSpPr>
          <p:nvPr>
            <p:ph type="title"/>
          </p:nvPr>
        </p:nvSpPr>
        <p:spPr>
          <a:xfrm>
            <a:off x="838200" y="365126"/>
            <a:ext cx="3693459" cy="839034"/>
          </a:xfrm>
        </p:spPr>
        <p:txBody>
          <a:bodyPr/>
          <a:lstStyle/>
          <a:p>
            <a:r>
              <a:rPr lang="pt-BR" dirty="0">
                <a:latin typeface="Arial" panose="020B0604020202020204" pitchFamily="34" charset="0"/>
                <a:cs typeface="Arial" panose="020B0604020202020204" pitchFamily="34" charset="0"/>
              </a:rPr>
              <a:t>Quem somos:</a:t>
            </a:r>
          </a:p>
        </p:txBody>
      </p:sp>
      <p:sp>
        <p:nvSpPr>
          <p:cNvPr id="3" name="Espaço Reservado para Conteúdo 2">
            <a:extLst>
              <a:ext uri="{FF2B5EF4-FFF2-40B4-BE49-F238E27FC236}">
                <a16:creationId xmlns:a16="http://schemas.microsoft.com/office/drawing/2014/main" id="{EAC4E129-98DC-D893-8D98-A7E08F34CB5F}"/>
              </a:ext>
            </a:extLst>
          </p:cNvPr>
          <p:cNvSpPr>
            <a:spLocks noGrp="1"/>
          </p:cNvSpPr>
          <p:nvPr>
            <p:ph idx="1"/>
          </p:nvPr>
        </p:nvSpPr>
        <p:spPr>
          <a:xfrm>
            <a:off x="497541" y="1690688"/>
            <a:ext cx="10273553" cy="586900"/>
          </a:xfrm>
        </p:spPr>
        <p:txBody>
          <a:bodyPr vert="horz" lIns="91440" tIns="45720" rIns="91440" bIns="45720" rtlCol="0" anchor="t">
            <a:normAutofit/>
          </a:bodyPr>
          <a:lstStyle/>
          <a:p>
            <a:pPr marL="0" indent="0">
              <a:buNone/>
            </a:pPr>
            <a:r>
              <a:rPr lang="pt-BR" sz="1800" dirty="0">
                <a:latin typeface="Arial"/>
                <a:cs typeface="Arial"/>
              </a:rPr>
              <a:t>Pedro cursa ciência de dados, está no 5 período com grandes interesses em </a:t>
            </a:r>
            <a:r>
              <a:rPr lang="pt-BR" sz="1800" dirty="0" err="1">
                <a:latin typeface="Arial"/>
                <a:cs typeface="Arial"/>
              </a:rPr>
              <a:t>Dev.Web</a:t>
            </a:r>
            <a:r>
              <a:rPr lang="pt-BR" sz="1800" dirty="0">
                <a:latin typeface="Arial"/>
                <a:cs typeface="Arial"/>
              </a:rPr>
              <a:t> e Programação estruturada, durante o trabalho ele contribuiu mais para estruturação do documento.</a:t>
            </a:r>
            <a:endParaRPr lang="pt-BR" sz="1800" dirty="0">
              <a:latin typeface="Arial" panose="020B0604020202020204" pitchFamily="34" charset="0"/>
              <a:cs typeface="Arial" panose="020B0604020202020204" pitchFamily="34" charset="0"/>
            </a:endParaRPr>
          </a:p>
        </p:txBody>
      </p:sp>
      <p:sp>
        <p:nvSpPr>
          <p:cNvPr id="4" name="CaixaDeTexto 3">
            <a:extLst>
              <a:ext uri="{FF2B5EF4-FFF2-40B4-BE49-F238E27FC236}">
                <a16:creationId xmlns:a16="http://schemas.microsoft.com/office/drawing/2014/main" id="{5A0E6F63-D8E9-E435-8AFD-B4D920008810}"/>
              </a:ext>
            </a:extLst>
          </p:cNvPr>
          <p:cNvSpPr txBox="1"/>
          <p:nvPr/>
        </p:nvSpPr>
        <p:spPr>
          <a:xfrm>
            <a:off x="838200" y="1019494"/>
            <a:ext cx="9166412" cy="369332"/>
          </a:xfrm>
          <a:prstGeom prst="rect">
            <a:avLst/>
          </a:prstGeom>
          <a:noFill/>
        </p:spPr>
        <p:txBody>
          <a:bodyPr wrap="square" rtlCol="0">
            <a:spAutoFit/>
          </a:bodyPr>
          <a:lstStyle/>
          <a:p>
            <a:r>
              <a:rPr lang="pt-BR" dirty="0">
                <a:latin typeface="Arial"/>
                <a:cs typeface="Arial"/>
              </a:rPr>
              <a:t>Somos alunos de graduação da faculdade IBMEC de diferentes cursos tech.</a:t>
            </a:r>
            <a:endParaRPr lang="pt-BR" dirty="0"/>
          </a:p>
        </p:txBody>
      </p:sp>
      <p:sp>
        <p:nvSpPr>
          <p:cNvPr id="5" name="CaixaDeTexto 4">
            <a:extLst>
              <a:ext uri="{FF2B5EF4-FFF2-40B4-BE49-F238E27FC236}">
                <a16:creationId xmlns:a16="http://schemas.microsoft.com/office/drawing/2014/main" id="{A60D17C3-37AF-DBBA-4ED1-11F99363D8D1}"/>
              </a:ext>
            </a:extLst>
          </p:cNvPr>
          <p:cNvSpPr txBox="1"/>
          <p:nvPr/>
        </p:nvSpPr>
        <p:spPr>
          <a:xfrm>
            <a:off x="497541" y="2366022"/>
            <a:ext cx="9144000" cy="646331"/>
          </a:xfrm>
          <a:prstGeom prst="rect">
            <a:avLst/>
          </a:prstGeom>
          <a:noFill/>
        </p:spPr>
        <p:txBody>
          <a:bodyPr wrap="square" lIns="91440" tIns="45720" rIns="91440" bIns="45720" rtlCol="0" anchor="t">
            <a:spAutoFit/>
          </a:bodyPr>
          <a:lstStyle/>
          <a:p>
            <a:r>
              <a:rPr lang="pt-BR">
                <a:latin typeface="Arial"/>
                <a:cs typeface="Arial"/>
              </a:rPr>
              <a:t>Raphael cursa ADS, está no 1 período e apresenta interesses em </a:t>
            </a:r>
            <a:r>
              <a:rPr lang="pt-BR" err="1">
                <a:latin typeface="Arial"/>
                <a:cs typeface="Arial"/>
              </a:rPr>
              <a:t>Dev</a:t>
            </a:r>
            <a:r>
              <a:rPr lang="pt-BR">
                <a:latin typeface="Arial"/>
                <a:cs typeface="Arial"/>
              </a:rPr>
              <a:t> e design, que foi a parte onde mais contribuiu</a:t>
            </a:r>
          </a:p>
        </p:txBody>
      </p:sp>
      <p:sp>
        <p:nvSpPr>
          <p:cNvPr id="6" name="CaixaDeTexto 5">
            <a:extLst>
              <a:ext uri="{FF2B5EF4-FFF2-40B4-BE49-F238E27FC236}">
                <a16:creationId xmlns:a16="http://schemas.microsoft.com/office/drawing/2014/main" id="{2EC5FA70-94BB-1295-78B8-9B9CB85E5340}"/>
              </a:ext>
            </a:extLst>
          </p:cNvPr>
          <p:cNvSpPr txBox="1"/>
          <p:nvPr/>
        </p:nvSpPr>
        <p:spPr>
          <a:xfrm>
            <a:off x="497541" y="3127020"/>
            <a:ext cx="9144000" cy="646331"/>
          </a:xfrm>
          <a:prstGeom prst="rect">
            <a:avLst/>
          </a:prstGeom>
          <a:noFill/>
        </p:spPr>
        <p:txBody>
          <a:bodyPr wrap="square" rtlCol="0">
            <a:spAutoFit/>
          </a:bodyPr>
          <a:lstStyle/>
          <a:p>
            <a:r>
              <a:rPr lang="pt-BR" dirty="0">
                <a:latin typeface="Arial" panose="020B0604020202020204" pitchFamily="34" charset="0"/>
                <a:cs typeface="Arial" panose="020B0604020202020204" pitchFamily="34" charset="0"/>
              </a:rPr>
              <a:t>Arthur cursa ciência de dados, está no 3 período mostra interesses em Design Gráfico, onde no trabalho contribuiu com o design</a:t>
            </a:r>
          </a:p>
        </p:txBody>
      </p:sp>
      <p:sp>
        <p:nvSpPr>
          <p:cNvPr id="7" name="CaixaDeTexto 6">
            <a:extLst>
              <a:ext uri="{FF2B5EF4-FFF2-40B4-BE49-F238E27FC236}">
                <a16:creationId xmlns:a16="http://schemas.microsoft.com/office/drawing/2014/main" id="{CD4DD952-236B-6E79-6BC9-ADD19DCCE45C}"/>
              </a:ext>
            </a:extLst>
          </p:cNvPr>
          <p:cNvSpPr txBox="1"/>
          <p:nvPr/>
        </p:nvSpPr>
        <p:spPr>
          <a:xfrm>
            <a:off x="497541" y="3888018"/>
            <a:ext cx="10273553" cy="646331"/>
          </a:xfrm>
          <a:prstGeom prst="rect">
            <a:avLst/>
          </a:prstGeom>
          <a:noFill/>
        </p:spPr>
        <p:txBody>
          <a:bodyPr wrap="square" rtlCol="0">
            <a:spAutoFit/>
          </a:bodyPr>
          <a:lstStyle/>
          <a:p>
            <a:r>
              <a:rPr lang="pt-BR" dirty="0">
                <a:latin typeface="Arial" panose="020B0604020202020204" pitchFamily="34" charset="0"/>
                <a:cs typeface="Arial" panose="020B0604020202020204" pitchFamily="34" charset="0"/>
              </a:rPr>
              <a:t>Guilherme cursa ciência de dados, está no 3 período com interesses em </a:t>
            </a:r>
            <a:r>
              <a:rPr lang="pt-BR" dirty="0" err="1">
                <a:latin typeface="Arial" panose="020B0604020202020204" pitchFamily="34" charset="0"/>
                <a:cs typeface="Arial" panose="020B0604020202020204" pitchFamily="34" charset="0"/>
              </a:rPr>
              <a:t>Dev.Web</a:t>
            </a:r>
            <a:r>
              <a:rPr lang="pt-BR" dirty="0">
                <a:latin typeface="Arial" panose="020B0604020202020204" pitchFamily="34" charset="0"/>
                <a:cs typeface="Arial" panose="020B0604020202020204" pitchFamily="34" charset="0"/>
              </a:rPr>
              <a:t> durante o trabalho ele agiu como curador dos slides e criou o </a:t>
            </a:r>
            <a:r>
              <a:rPr lang="pt-BR" dirty="0" err="1">
                <a:latin typeface="Arial" panose="020B0604020202020204" pitchFamily="34" charset="0"/>
                <a:cs typeface="Arial" panose="020B0604020202020204" pitchFamily="34" charset="0"/>
              </a:rPr>
              <a:t>figma</a:t>
            </a:r>
            <a:endParaRPr lang="pt-BR" dirty="0">
              <a:latin typeface="Arial" panose="020B0604020202020204" pitchFamily="34" charset="0"/>
              <a:cs typeface="Arial" panose="020B0604020202020204" pitchFamily="34" charset="0"/>
            </a:endParaRPr>
          </a:p>
        </p:txBody>
      </p:sp>
      <p:sp>
        <p:nvSpPr>
          <p:cNvPr id="8" name="CaixaDeTexto 7">
            <a:extLst>
              <a:ext uri="{FF2B5EF4-FFF2-40B4-BE49-F238E27FC236}">
                <a16:creationId xmlns:a16="http://schemas.microsoft.com/office/drawing/2014/main" id="{AE889AE1-CCDE-991A-D660-714857FF2814}"/>
              </a:ext>
            </a:extLst>
          </p:cNvPr>
          <p:cNvSpPr txBox="1"/>
          <p:nvPr/>
        </p:nvSpPr>
        <p:spPr>
          <a:xfrm>
            <a:off x="497541" y="4737450"/>
            <a:ext cx="8982635" cy="646331"/>
          </a:xfrm>
          <a:prstGeom prst="rect">
            <a:avLst/>
          </a:prstGeom>
          <a:noFill/>
        </p:spPr>
        <p:txBody>
          <a:bodyPr wrap="square" rtlCol="0">
            <a:spAutoFit/>
          </a:bodyPr>
          <a:lstStyle/>
          <a:p>
            <a:r>
              <a:rPr lang="pt-BR" dirty="0">
                <a:latin typeface="Arial" panose="020B0604020202020204" pitchFamily="34" charset="0"/>
                <a:cs typeface="Arial" panose="020B0604020202020204" pitchFamily="34" charset="0"/>
              </a:rPr>
              <a:t>Gabriel cursa ciência de dados, está no 2 período possui interesses em Calculo na criação do trabalho ele ajudou na criação do </a:t>
            </a:r>
            <a:r>
              <a:rPr lang="pt-BR" dirty="0" err="1">
                <a:latin typeface="Arial" panose="020B0604020202020204" pitchFamily="34" charset="0"/>
                <a:cs typeface="Arial" panose="020B0604020202020204" pitchFamily="34" charset="0"/>
              </a:rPr>
              <a:t>figma</a:t>
            </a:r>
            <a:r>
              <a:rPr lang="pt-BR" dirty="0">
                <a:latin typeface="Arial" panose="020B0604020202020204" pitchFamily="34" charset="0"/>
                <a:cs typeface="Arial" panose="020B0604020202020204" pitchFamily="34" charset="0"/>
              </a:rPr>
              <a:t> </a:t>
            </a:r>
          </a:p>
        </p:txBody>
      </p:sp>
      <p:sp>
        <p:nvSpPr>
          <p:cNvPr id="9" name="CaixaDeTexto 8">
            <a:extLst>
              <a:ext uri="{FF2B5EF4-FFF2-40B4-BE49-F238E27FC236}">
                <a16:creationId xmlns:a16="http://schemas.microsoft.com/office/drawing/2014/main" id="{C42CC456-38BE-0B7F-39DF-FF5F63B393B4}"/>
              </a:ext>
            </a:extLst>
          </p:cNvPr>
          <p:cNvSpPr txBox="1"/>
          <p:nvPr/>
        </p:nvSpPr>
        <p:spPr>
          <a:xfrm>
            <a:off x="497541" y="5586882"/>
            <a:ext cx="10273553" cy="923330"/>
          </a:xfrm>
          <a:prstGeom prst="rect">
            <a:avLst/>
          </a:prstGeom>
          <a:noFill/>
        </p:spPr>
        <p:txBody>
          <a:bodyPr wrap="square" rtlCol="0">
            <a:spAutoFit/>
          </a:bodyPr>
          <a:lstStyle/>
          <a:p>
            <a:r>
              <a:rPr lang="pt-BR" dirty="0">
                <a:latin typeface="Arial" panose="020B0604020202020204" pitchFamily="34" charset="0"/>
                <a:cs typeface="Arial" panose="020B0604020202020204" pitchFamily="34" charset="0"/>
              </a:rPr>
              <a:t>Juliana cursa arquitetura da computação, está no 5 período com interesses em Lógica de programação no trabalho ela contribuiu no levantamento de requisitos e na estruturação do documento</a:t>
            </a:r>
          </a:p>
        </p:txBody>
      </p:sp>
    </p:spTree>
    <p:extLst>
      <p:ext uri="{BB962C8B-B14F-4D97-AF65-F5344CB8AC3E}">
        <p14:creationId xmlns:p14="http://schemas.microsoft.com/office/powerpoint/2010/main" val="1951277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6D8FD6A3-C815-51A3-2FC6-228640887661}"/>
              </a:ext>
            </a:extLst>
          </p:cNvPr>
          <p:cNvSpPr>
            <a:spLocks noGrp="1"/>
          </p:cNvSpPr>
          <p:nvPr>
            <p:ph idx="1"/>
          </p:nvPr>
        </p:nvSpPr>
        <p:spPr>
          <a:xfrm>
            <a:off x="249491" y="1519263"/>
            <a:ext cx="11678050" cy="3792325"/>
          </a:xfrm>
        </p:spPr>
        <p:txBody>
          <a:bodyPr vert="horz" lIns="91440" tIns="45720" rIns="91440" bIns="45720" rtlCol="0" anchor="t">
            <a:noAutofit/>
          </a:bodyPr>
          <a:lstStyle/>
          <a:p>
            <a:pPr marL="0" indent="0">
              <a:buNone/>
            </a:pPr>
            <a:r>
              <a:rPr lang="pt-BR" sz="1600" dirty="0">
                <a:latin typeface="Arial" panose="020B0604020202020204" pitchFamily="34" charset="0"/>
                <a:cs typeface="Arial" panose="020B0604020202020204" pitchFamily="34" charset="0"/>
              </a:rPr>
              <a:t>A história O projeto começou no dia 15/08/2024, na Ibmec, mais precisamente na unidade da barra, onde o professor Eduardo </a:t>
            </a:r>
            <a:r>
              <a:rPr lang="pt-BR" sz="1600" dirty="0" err="1">
                <a:latin typeface="Arial" panose="020B0604020202020204" pitchFamily="34" charset="0"/>
                <a:cs typeface="Arial" panose="020B0604020202020204" pitchFamily="34" charset="0"/>
              </a:rPr>
              <a:t>Mangeli</a:t>
            </a:r>
            <a:r>
              <a:rPr lang="pt-BR" sz="1600" dirty="0">
                <a:latin typeface="Arial" panose="020B0604020202020204" pitchFamily="34" charset="0"/>
                <a:cs typeface="Arial" panose="020B0604020202020204" pitchFamily="34" charset="0"/>
              </a:rPr>
              <a:t>, apresentou sua proposta para nós alunos sobre a criação de um sistema de currículo que futuramente poderia servir de incremento para nosso portfólio.</a:t>
            </a:r>
          </a:p>
          <a:p>
            <a:pPr marL="0" indent="0">
              <a:buNone/>
            </a:pPr>
            <a:r>
              <a:rPr lang="pt-BR" sz="1600" dirty="0">
                <a:latin typeface="Arial" panose="020B0604020202020204" pitchFamily="34" charset="0"/>
                <a:cs typeface="Arial" panose="020B0604020202020204" pitchFamily="34" charset="0"/>
              </a:rPr>
              <a:t> Após a explicação de como seria realizado o projeto e suas etapas, formamos um grupo de 6 membros, onde seria analisado em conjunto a especialidade de cada um e qual seria a melhor divisão de trabalho para que o processo fosse otimizado e realizado com qualidade e segurança, levando em consideração que o grupo foi formado por alunos que ainda não haviam se conhecido anteriormente.</a:t>
            </a:r>
          </a:p>
          <a:p>
            <a:pPr marL="0" indent="0">
              <a:buNone/>
            </a:pPr>
            <a:r>
              <a:rPr lang="pt-BR" sz="1600" dirty="0">
                <a:latin typeface="Arial" panose="020B0604020202020204" pitchFamily="34" charset="0"/>
                <a:cs typeface="Arial" panose="020B0604020202020204" pitchFamily="34" charset="0"/>
              </a:rPr>
              <a:t> A cada aula que se passava o professor </a:t>
            </a:r>
            <a:r>
              <a:rPr lang="pt-BR" sz="1600" dirty="0" err="1">
                <a:latin typeface="Arial" panose="020B0604020202020204" pitchFamily="34" charset="0"/>
                <a:cs typeface="Arial" panose="020B0604020202020204" pitchFamily="34" charset="0"/>
              </a:rPr>
              <a:t>Mangeli</a:t>
            </a:r>
            <a:r>
              <a:rPr lang="pt-BR" sz="1600" dirty="0">
                <a:latin typeface="Arial" panose="020B0604020202020204" pitchFamily="34" charset="0"/>
                <a:cs typeface="Arial" panose="020B0604020202020204" pitchFamily="34" charset="0"/>
              </a:rPr>
              <a:t> requisitava a turma novas adições ao projeto e avaliava como estava sendo o progresso de cada grupo, apontando seus erros e acertos, também atuando como um cliente que seria o proprietário do sistema, onde ele não saberia explicar com clareza oque desejava, simulando um desafio real para nós, que teríamos que realizar perguntas para compreender melhor como seria seu sistema de currículo ideal.</a:t>
            </a:r>
          </a:p>
          <a:p>
            <a:pPr marL="0" indent="0">
              <a:buNone/>
            </a:pPr>
            <a:r>
              <a:rPr lang="pt-BR" sz="1600" dirty="0">
                <a:latin typeface="Arial" panose="020B0604020202020204" pitchFamily="34" charset="0"/>
                <a:cs typeface="Arial" panose="020B0604020202020204" pitchFamily="34" charset="0"/>
              </a:rPr>
              <a:t>Ao decorrer das aulas fomos realizando perguntas e analisando também as perguntas feitas pelos outros grupos para compreender melhor o caminho mais preciso a se seguir, e com a chegada de nossa primeira avaliação fizemos uma divisão do trabalho em partes onde, os membros do grupo que tinham maior afinidade com a criação de sites ficaram com a parte de realizar um protótipo do sistema, e os restantes com a criação dos slides onde estaria a apresentação da história de como foi todo o processo de estudo e criação do mesmo, apresentando também todos os participantes e suas histórias.</a:t>
            </a:r>
            <a:endParaRPr lang="pt-BR" sz="1600" dirty="0">
              <a:solidFill>
                <a:srgbClr val="424242"/>
              </a:solidFill>
              <a:latin typeface="Arial" panose="020B0604020202020204" pitchFamily="34" charset="0"/>
              <a:cs typeface="Arial" panose="020B0604020202020204" pitchFamily="34" charset="0"/>
            </a:endParaRPr>
          </a:p>
        </p:txBody>
      </p:sp>
      <p:sp>
        <p:nvSpPr>
          <p:cNvPr id="4" name="CaixaDeTexto 3">
            <a:extLst>
              <a:ext uri="{FF2B5EF4-FFF2-40B4-BE49-F238E27FC236}">
                <a16:creationId xmlns:a16="http://schemas.microsoft.com/office/drawing/2014/main" id="{CBA8223B-DC55-C906-E561-73B7E232B8A3}"/>
              </a:ext>
            </a:extLst>
          </p:cNvPr>
          <p:cNvSpPr txBox="1"/>
          <p:nvPr/>
        </p:nvSpPr>
        <p:spPr>
          <a:xfrm>
            <a:off x="249491" y="497542"/>
            <a:ext cx="6212541" cy="707886"/>
          </a:xfrm>
          <a:prstGeom prst="rect">
            <a:avLst/>
          </a:prstGeom>
          <a:noFill/>
        </p:spPr>
        <p:txBody>
          <a:bodyPr wrap="square" rtlCol="0">
            <a:spAutoFit/>
          </a:bodyPr>
          <a:lstStyle/>
          <a:p>
            <a:r>
              <a:rPr lang="pt-BR" sz="4000" dirty="0">
                <a:latin typeface="Arial" panose="020B0604020202020204" pitchFamily="34" charset="0"/>
                <a:cs typeface="Arial" panose="020B0604020202020204" pitchFamily="34" charset="0"/>
              </a:rPr>
              <a:t>História do projeto:</a:t>
            </a:r>
          </a:p>
        </p:txBody>
      </p:sp>
    </p:spTree>
    <p:extLst>
      <p:ext uri="{BB962C8B-B14F-4D97-AF65-F5344CB8AC3E}">
        <p14:creationId xmlns:p14="http://schemas.microsoft.com/office/powerpoint/2010/main" val="2412030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EEAE44B7-58D3-EB83-5B21-A48528B15EA1}"/>
              </a:ext>
            </a:extLst>
          </p:cNvPr>
          <p:cNvSpPr>
            <a:spLocks noGrp="1"/>
          </p:cNvSpPr>
          <p:nvPr>
            <p:ph idx="1"/>
          </p:nvPr>
        </p:nvSpPr>
        <p:spPr>
          <a:xfrm>
            <a:off x="947057" y="1254125"/>
            <a:ext cx="10515600" cy="4351338"/>
          </a:xfrm>
        </p:spPr>
        <p:txBody>
          <a:bodyPr vert="horz" lIns="91440" tIns="45720" rIns="91440" bIns="45720" rtlCol="0" anchor="t">
            <a:normAutofit/>
          </a:bodyPr>
          <a:lstStyle/>
          <a:p>
            <a:pPr marL="0" indent="0">
              <a:buNone/>
            </a:pPr>
            <a:r>
              <a:rPr lang="pt-BR" sz="4800"/>
              <a:t>Requisitos:</a:t>
            </a:r>
          </a:p>
          <a:p>
            <a:pPr marL="0" indent="0">
              <a:buNone/>
            </a:pPr>
            <a:endParaRPr lang="pt-BR" sz="4800"/>
          </a:p>
          <a:p>
            <a:pPr marL="0" indent="0">
              <a:buNone/>
            </a:pPr>
            <a:r>
              <a:rPr lang="pt-BR" sz="3200"/>
              <a:t>Foram levantados 13 requisitos para o sistema, o mais interessante é a utilização do </a:t>
            </a:r>
            <a:r>
              <a:rPr lang="pt-BR" sz="3200">
                <a:solidFill>
                  <a:srgbClr val="F0F6FC"/>
                </a:solidFill>
              </a:rPr>
              <a:t> </a:t>
            </a:r>
            <a:r>
              <a:rPr lang="pt-BR" sz="3200" err="1">
                <a:solidFill>
                  <a:srgbClr val="F0F6FC"/>
                </a:solidFill>
              </a:rPr>
              <a:t>JavaScript</a:t>
            </a:r>
            <a:r>
              <a:rPr lang="pt-BR" sz="3200">
                <a:solidFill>
                  <a:srgbClr val="F0F6FC"/>
                </a:solidFill>
              </a:rPr>
              <a:t> e </a:t>
            </a:r>
            <a:r>
              <a:rPr lang="pt-BR" sz="3200" err="1">
                <a:solidFill>
                  <a:srgbClr val="F0F6FC"/>
                </a:solidFill>
              </a:rPr>
              <a:t>React</a:t>
            </a:r>
            <a:r>
              <a:rPr lang="pt-BR" sz="3200">
                <a:solidFill>
                  <a:srgbClr val="F0F6FC"/>
                </a:solidFill>
              </a:rPr>
              <a:t> por conta do novo aprendizado</a:t>
            </a:r>
            <a:endParaRPr lang="pt-BR"/>
          </a:p>
          <a:p>
            <a:pPr marL="0" indent="0">
              <a:buNone/>
            </a:pPr>
            <a:endParaRPr lang="pt-BR"/>
          </a:p>
        </p:txBody>
      </p:sp>
    </p:spTree>
    <p:extLst>
      <p:ext uri="{BB962C8B-B14F-4D97-AF65-F5344CB8AC3E}">
        <p14:creationId xmlns:p14="http://schemas.microsoft.com/office/powerpoint/2010/main" val="268875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47BF50F1-2DCF-7935-C857-A354DFDA97AB}"/>
              </a:ext>
            </a:extLst>
          </p:cNvPr>
          <p:cNvSpPr>
            <a:spLocks noGrp="1"/>
          </p:cNvSpPr>
          <p:nvPr>
            <p:ph idx="1"/>
          </p:nvPr>
        </p:nvSpPr>
        <p:spPr>
          <a:xfrm>
            <a:off x="518433" y="376464"/>
            <a:ext cx="10991850" cy="6045426"/>
          </a:xfrm>
        </p:spPr>
        <p:txBody>
          <a:bodyPr vert="horz" lIns="91440" tIns="45720" rIns="91440" bIns="45720" rtlCol="0" anchor="t">
            <a:normAutofit fontScale="92500" lnSpcReduction="10000"/>
          </a:bodyPr>
          <a:lstStyle/>
          <a:p>
            <a:pPr marL="0" indent="0">
              <a:buNone/>
            </a:pPr>
            <a:r>
              <a:rPr lang="pt-BR" sz="4000"/>
              <a:t>5W2H</a:t>
            </a:r>
          </a:p>
          <a:p>
            <a:pPr marL="0" indent="0">
              <a:buNone/>
            </a:pPr>
            <a:endParaRPr lang="pt-BR" sz="2400"/>
          </a:p>
          <a:p>
            <a:pPr>
              <a:buFont typeface="Arial"/>
              <a:buChar char="•"/>
            </a:pPr>
            <a:r>
              <a:rPr lang="pt-BR" sz="2400" err="1">
                <a:solidFill>
                  <a:srgbClr val="F0F6FC"/>
                </a:solidFill>
                <a:ea typeface="+mn-lt"/>
                <a:cs typeface="+mn-lt"/>
              </a:rPr>
              <a:t>What</a:t>
            </a:r>
            <a:r>
              <a:rPr lang="pt-BR" sz="2400">
                <a:solidFill>
                  <a:srgbClr val="F0F6FC"/>
                </a:solidFill>
                <a:ea typeface="+mn-lt"/>
                <a:cs typeface="+mn-lt"/>
              </a:rPr>
              <a:t>?: É um meio de mostrar as capacidades dos estudantes, a partir de um modelo de portifólio unificado.</a:t>
            </a:r>
            <a:endParaRPr lang="pt-BR" sz="2400"/>
          </a:p>
          <a:p>
            <a:pPr>
              <a:buFont typeface="Arial"/>
              <a:buChar char="•"/>
            </a:pPr>
            <a:r>
              <a:rPr lang="pt-BR" sz="2400" err="1">
                <a:solidFill>
                  <a:srgbClr val="F0F6FC"/>
                </a:solidFill>
                <a:ea typeface="+mn-lt"/>
                <a:cs typeface="+mn-lt"/>
              </a:rPr>
              <a:t>Why</a:t>
            </a:r>
            <a:r>
              <a:rPr lang="pt-BR" sz="2400">
                <a:solidFill>
                  <a:srgbClr val="F0F6FC"/>
                </a:solidFill>
                <a:ea typeface="+mn-lt"/>
                <a:cs typeface="+mn-lt"/>
              </a:rPr>
              <a:t>?: É um facilitador para o empregador na hora da análise de competência individual.</a:t>
            </a:r>
            <a:endParaRPr lang="pt-BR" sz="2400"/>
          </a:p>
          <a:p>
            <a:pPr>
              <a:buFont typeface="Arial"/>
              <a:buChar char="•"/>
            </a:pPr>
            <a:r>
              <a:rPr lang="pt-BR" sz="2400">
                <a:solidFill>
                  <a:srgbClr val="F0F6FC"/>
                </a:solidFill>
                <a:ea typeface="+mn-lt"/>
                <a:cs typeface="+mn-lt"/>
              </a:rPr>
              <a:t>Where?: Na faculdade, mas o sistema pode ser visto online além de ter seu acesso possível por outros meios digitais.</a:t>
            </a:r>
            <a:endParaRPr lang="pt-BR" sz="2400"/>
          </a:p>
          <a:p>
            <a:pPr>
              <a:buFont typeface="Arial"/>
              <a:buChar char="•"/>
            </a:pPr>
            <a:r>
              <a:rPr lang="pt-BR" sz="2400">
                <a:solidFill>
                  <a:srgbClr val="F0F6FC"/>
                </a:solidFill>
                <a:ea typeface="+mn-lt"/>
                <a:cs typeface="+mn-lt"/>
              </a:rPr>
              <a:t>When?: Quando o contratante sentir interesse no sistema dos alunos.</a:t>
            </a:r>
            <a:endParaRPr lang="pt-BR" sz="2400"/>
          </a:p>
          <a:p>
            <a:pPr>
              <a:buFont typeface="Arial"/>
              <a:buChar char="•"/>
            </a:pPr>
            <a:r>
              <a:rPr lang="pt-BR" sz="2400">
                <a:solidFill>
                  <a:srgbClr val="F0F6FC"/>
                </a:solidFill>
                <a:ea typeface="+mn-lt"/>
                <a:cs typeface="+mn-lt"/>
              </a:rPr>
              <a:t>Who?: Os empregadores.</a:t>
            </a:r>
            <a:endParaRPr lang="pt-BR" sz="2400"/>
          </a:p>
          <a:p>
            <a:pPr>
              <a:buFont typeface="Arial"/>
              <a:buChar char="•"/>
            </a:pPr>
            <a:r>
              <a:rPr lang="pt-BR" sz="2400" err="1">
                <a:solidFill>
                  <a:srgbClr val="F0F6FC"/>
                </a:solidFill>
                <a:ea typeface="+mn-lt"/>
                <a:cs typeface="+mn-lt"/>
              </a:rPr>
              <a:t>How</a:t>
            </a:r>
            <a:r>
              <a:rPr lang="pt-BR" sz="2400">
                <a:solidFill>
                  <a:srgbClr val="F0F6FC"/>
                </a:solidFill>
                <a:ea typeface="+mn-lt"/>
                <a:cs typeface="+mn-lt"/>
              </a:rPr>
              <a:t>?: Acessando através da internet.</a:t>
            </a:r>
            <a:endParaRPr lang="pt-BR" sz="2400"/>
          </a:p>
          <a:p>
            <a:pPr>
              <a:buFont typeface="Arial"/>
              <a:buChar char="•"/>
            </a:pPr>
            <a:r>
              <a:rPr lang="pt-BR" sz="2400" err="1">
                <a:solidFill>
                  <a:srgbClr val="F0F6FC"/>
                </a:solidFill>
                <a:ea typeface="+mn-lt"/>
                <a:cs typeface="+mn-lt"/>
              </a:rPr>
              <a:t>How</a:t>
            </a:r>
            <a:r>
              <a:rPr lang="pt-BR" sz="2400">
                <a:solidFill>
                  <a:srgbClr val="F0F6FC"/>
                </a:solidFill>
                <a:ea typeface="+mn-lt"/>
                <a:cs typeface="+mn-lt"/>
              </a:rPr>
              <a:t> Much?: Não há custos materiais, apenas o custo do tempo dos integrantes.</a:t>
            </a:r>
            <a:endParaRPr lang="pt-BR" sz="2400"/>
          </a:p>
          <a:p>
            <a:pPr marL="0" indent="0">
              <a:buNone/>
            </a:pPr>
            <a:endParaRPr lang="pt-BR" sz="3200"/>
          </a:p>
          <a:p>
            <a:pPr marL="0" indent="0">
              <a:buNone/>
            </a:pPr>
            <a:r>
              <a:rPr lang="pt-BR"/>
              <a:t>Documentação: </a:t>
            </a:r>
            <a:r>
              <a:rPr lang="pt-BR">
                <a:ea typeface="+mn-lt"/>
                <a:cs typeface="+mn-lt"/>
              </a:rPr>
              <a:t> https://github.com/gl-dias/Projeto_Front_End/blob/main/README.md</a:t>
            </a:r>
            <a:endParaRPr lang="pt-BR"/>
          </a:p>
        </p:txBody>
      </p:sp>
    </p:spTree>
    <p:extLst>
      <p:ext uri="{BB962C8B-B14F-4D97-AF65-F5344CB8AC3E}">
        <p14:creationId xmlns:p14="http://schemas.microsoft.com/office/powerpoint/2010/main" val="2977628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6DE079-536F-F4E6-B30B-38A12B9D99E4}"/>
              </a:ext>
            </a:extLst>
          </p:cNvPr>
          <p:cNvSpPr>
            <a:spLocks noGrp="1"/>
          </p:cNvSpPr>
          <p:nvPr>
            <p:ph type="title"/>
          </p:nvPr>
        </p:nvSpPr>
        <p:spPr/>
        <p:txBody>
          <a:bodyPr/>
          <a:lstStyle/>
          <a:p>
            <a:r>
              <a:rPr lang="pt-BR" dirty="0">
                <a:latin typeface="Arial" panose="020B0604020202020204" pitchFamily="34" charset="0"/>
                <a:cs typeface="Arial" panose="020B0604020202020204" pitchFamily="34" charset="0"/>
              </a:rPr>
              <a:t>Lista dos casos de uso:</a:t>
            </a:r>
          </a:p>
        </p:txBody>
      </p:sp>
      <p:sp>
        <p:nvSpPr>
          <p:cNvPr id="3" name="Espaço Reservado para Conteúdo 2">
            <a:extLst>
              <a:ext uri="{FF2B5EF4-FFF2-40B4-BE49-F238E27FC236}">
                <a16:creationId xmlns:a16="http://schemas.microsoft.com/office/drawing/2014/main" id="{84BFBFAB-907C-F28F-C1BE-F5EA62CCED1D}"/>
              </a:ext>
            </a:extLst>
          </p:cNvPr>
          <p:cNvSpPr>
            <a:spLocks noGrp="1"/>
          </p:cNvSpPr>
          <p:nvPr>
            <p:ph idx="1"/>
          </p:nvPr>
        </p:nvSpPr>
        <p:spPr/>
        <p:txBody>
          <a:bodyPr>
            <a:normAutofit lnSpcReduction="10000"/>
          </a:bodyPr>
          <a:lstStyle/>
          <a:p>
            <a:pPr marL="0" indent="0">
              <a:buNone/>
            </a:pPr>
            <a:r>
              <a:rPr lang="pt-BR" dirty="0">
                <a:latin typeface="Arial" panose="020B0604020202020204" pitchFamily="34" charset="0"/>
                <a:cs typeface="Arial" panose="020B0604020202020204" pitchFamily="34" charset="0"/>
              </a:rPr>
              <a:t>Durante o projeto criamos 5 casos de uso:</a:t>
            </a:r>
          </a:p>
          <a:p>
            <a:pPr marL="0" indent="0">
              <a:buNone/>
            </a:pPr>
            <a:r>
              <a:rPr lang="pt-BR" dirty="0">
                <a:latin typeface="Arial" panose="020B0604020202020204" pitchFamily="34" charset="0"/>
                <a:cs typeface="Arial" panose="020B0604020202020204" pitchFamily="34" charset="0"/>
              </a:rPr>
              <a:t>- Caso de uso de busca</a:t>
            </a:r>
          </a:p>
          <a:p>
            <a:pPr marL="0" indent="0">
              <a:buNone/>
            </a:pPr>
            <a:r>
              <a:rPr lang="pt-BR" dirty="0">
                <a:latin typeface="Arial" panose="020B0604020202020204" pitchFamily="34" charset="0"/>
                <a:cs typeface="Arial" panose="020B0604020202020204" pitchFamily="34" charset="0"/>
              </a:rPr>
              <a:t>- Caso de uso de visualização</a:t>
            </a:r>
          </a:p>
          <a:p>
            <a:pPr marL="0" indent="0">
              <a:buNone/>
            </a:pPr>
            <a:r>
              <a:rPr lang="pt-BR" dirty="0">
                <a:latin typeface="Arial" panose="020B0604020202020204" pitchFamily="34" charset="0"/>
                <a:cs typeface="Arial" panose="020B0604020202020204" pitchFamily="34" charset="0"/>
              </a:rPr>
              <a:t>- Caso de uso de equipe</a:t>
            </a:r>
          </a:p>
          <a:p>
            <a:pPr marL="0" indent="0">
              <a:buNone/>
            </a:pPr>
            <a:r>
              <a:rPr lang="pt-BR" dirty="0">
                <a:latin typeface="Arial" panose="020B0604020202020204" pitchFamily="34" charset="0"/>
                <a:cs typeface="Arial" panose="020B0604020202020204" pitchFamily="34" charset="0"/>
              </a:rPr>
              <a:t>- Caso de uso da IBMEC</a:t>
            </a:r>
          </a:p>
          <a:p>
            <a:pPr>
              <a:buFontTx/>
              <a:buChar char="-"/>
            </a:pPr>
            <a:r>
              <a:rPr lang="pt-BR" dirty="0">
                <a:latin typeface="Arial" panose="020B0604020202020204" pitchFamily="34" charset="0"/>
                <a:cs typeface="Arial" panose="020B0604020202020204" pitchFamily="34" charset="0"/>
              </a:rPr>
              <a:t>Caso de uso da administração</a:t>
            </a:r>
          </a:p>
          <a:p>
            <a:pPr marL="0" indent="0">
              <a:buNone/>
            </a:pPr>
            <a:endParaRPr lang="pt-BR" dirty="0">
              <a:latin typeface="Arial" panose="020B0604020202020204" pitchFamily="34" charset="0"/>
              <a:cs typeface="Arial" panose="020B0604020202020204" pitchFamily="34" charset="0"/>
            </a:endParaRPr>
          </a:p>
          <a:p>
            <a:pPr marL="0" indent="0">
              <a:buNone/>
            </a:pPr>
            <a:r>
              <a:rPr lang="pt-BR" dirty="0">
                <a:latin typeface="Arial" panose="020B0604020202020204" pitchFamily="34" charset="0"/>
                <a:cs typeface="Arial" panose="020B0604020202020204" pitchFamily="34" charset="0"/>
              </a:rPr>
              <a:t>Todos os casos de uso foram estruturados de acordo com as normas de casos de uso e levantamento de requisitos</a:t>
            </a:r>
          </a:p>
        </p:txBody>
      </p:sp>
    </p:spTree>
    <p:extLst>
      <p:ext uri="{BB962C8B-B14F-4D97-AF65-F5344CB8AC3E}">
        <p14:creationId xmlns:p14="http://schemas.microsoft.com/office/powerpoint/2010/main" val="2899395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633FD6-124C-0B64-AC50-DA535CF0FCA2}"/>
              </a:ext>
            </a:extLst>
          </p:cNvPr>
          <p:cNvSpPr>
            <a:spLocks noGrp="1"/>
          </p:cNvSpPr>
          <p:nvPr>
            <p:ph type="title"/>
          </p:nvPr>
        </p:nvSpPr>
        <p:spPr/>
        <p:txBody>
          <a:bodyPr/>
          <a:lstStyle/>
          <a:p>
            <a:r>
              <a:rPr lang="pt-BR" dirty="0">
                <a:latin typeface="Arial" panose="020B0604020202020204" pitchFamily="34" charset="0"/>
                <a:cs typeface="Arial" panose="020B0604020202020204" pitchFamily="34" charset="0"/>
              </a:rPr>
              <a:t>Repositório do projeto:</a:t>
            </a:r>
          </a:p>
        </p:txBody>
      </p:sp>
      <p:sp>
        <p:nvSpPr>
          <p:cNvPr id="3" name="Espaço Reservado para Conteúdo 2">
            <a:extLst>
              <a:ext uri="{FF2B5EF4-FFF2-40B4-BE49-F238E27FC236}">
                <a16:creationId xmlns:a16="http://schemas.microsoft.com/office/drawing/2014/main" id="{7AFC6C82-3EFF-219C-3F2E-54E400E8DAFF}"/>
              </a:ext>
            </a:extLst>
          </p:cNvPr>
          <p:cNvSpPr>
            <a:spLocks noGrp="1"/>
          </p:cNvSpPr>
          <p:nvPr>
            <p:ph idx="1"/>
          </p:nvPr>
        </p:nvSpPr>
        <p:spPr>
          <a:xfrm>
            <a:off x="838200" y="2883365"/>
            <a:ext cx="10201835" cy="1491223"/>
          </a:xfrm>
        </p:spPr>
        <p:txBody>
          <a:bodyPr>
            <a:noAutofit/>
          </a:bodyPr>
          <a:lstStyle/>
          <a:p>
            <a:pPr marL="0" indent="0">
              <a:buNone/>
            </a:pPr>
            <a:r>
              <a:rPr lang="pt-BR" sz="4000" dirty="0"/>
              <a:t>https://github.com/gl-dias/Projeto_Front_End</a:t>
            </a:r>
          </a:p>
        </p:txBody>
      </p:sp>
    </p:spTree>
    <p:extLst>
      <p:ext uri="{BB962C8B-B14F-4D97-AF65-F5344CB8AC3E}">
        <p14:creationId xmlns:p14="http://schemas.microsoft.com/office/powerpoint/2010/main" val="1229601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763B43-CA0E-4556-04B2-E096E847E571}"/>
              </a:ext>
            </a:extLst>
          </p:cNvPr>
          <p:cNvSpPr>
            <a:spLocks noGrp="1"/>
          </p:cNvSpPr>
          <p:nvPr>
            <p:ph type="title"/>
          </p:nvPr>
        </p:nvSpPr>
        <p:spPr>
          <a:xfrm>
            <a:off x="317695" y="364492"/>
            <a:ext cx="4591929" cy="746222"/>
          </a:xfrm>
        </p:spPr>
        <p:txBody>
          <a:bodyPr/>
          <a:lstStyle/>
          <a:p>
            <a:r>
              <a:rPr lang="pt-BR" dirty="0">
                <a:latin typeface="Arial" panose="020B0604020202020204" pitchFamily="34" charset="0"/>
                <a:cs typeface="Arial" panose="020B0604020202020204" pitchFamily="34" charset="0"/>
              </a:rPr>
              <a:t>Protótipo de tela:</a:t>
            </a:r>
          </a:p>
        </p:txBody>
      </p:sp>
      <p:sp>
        <p:nvSpPr>
          <p:cNvPr id="3" name="Rectangle 1">
            <a:extLst>
              <a:ext uri="{FF2B5EF4-FFF2-40B4-BE49-F238E27FC236}">
                <a16:creationId xmlns:a16="http://schemas.microsoft.com/office/drawing/2014/main" id="{31FE9B47-6D40-28BD-5A1F-D62CF836BE2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pic>
        <p:nvPicPr>
          <p:cNvPr id="7" name="Imagem 6">
            <a:extLst>
              <a:ext uri="{FF2B5EF4-FFF2-40B4-BE49-F238E27FC236}">
                <a16:creationId xmlns:a16="http://schemas.microsoft.com/office/drawing/2014/main" id="{D3708EE3-A6B8-34EA-825F-05A0A226BCD0}"/>
              </a:ext>
            </a:extLst>
          </p:cNvPr>
          <p:cNvPicPr>
            <a:picLocks noChangeAspect="1"/>
          </p:cNvPicPr>
          <p:nvPr/>
        </p:nvPicPr>
        <p:blipFill>
          <a:blip r:embed="rId2"/>
          <a:stretch>
            <a:fillRect/>
          </a:stretch>
        </p:blipFill>
        <p:spPr>
          <a:xfrm>
            <a:off x="2293034" y="1248341"/>
            <a:ext cx="7652823" cy="5398644"/>
          </a:xfrm>
          <a:prstGeom prst="rect">
            <a:avLst/>
          </a:prstGeom>
        </p:spPr>
      </p:pic>
    </p:spTree>
    <p:extLst>
      <p:ext uri="{BB962C8B-B14F-4D97-AF65-F5344CB8AC3E}">
        <p14:creationId xmlns:p14="http://schemas.microsoft.com/office/powerpoint/2010/main" val="519556086"/>
      </p:ext>
    </p:extLst>
  </p:cSld>
  <p:clrMapOvr>
    <a:masterClrMapping/>
  </p:clrMapOvr>
</p:sld>
</file>

<file path=ppt/theme/theme1.xml><?xml version="1.0" encoding="utf-8"?>
<a:theme xmlns:a="http://schemas.openxmlformats.org/drawingml/2006/main" name="Office Theme">
  <a:themeElements>
    <a:clrScheme name="Tema do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Tema do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A18B67875F6794682A8FE3123EB4A49" ma:contentTypeVersion="3" ma:contentTypeDescription="Create a new document." ma:contentTypeScope="" ma:versionID="13bc776fafc1be2dabec72d0e1f59622">
  <xsd:schema xmlns:xsd="http://www.w3.org/2001/XMLSchema" xmlns:xs="http://www.w3.org/2001/XMLSchema" xmlns:p="http://schemas.microsoft.com/office/2006/metadata/properties" xmlns:ns3="c24bad1e-012b-4540-8ca1-7c715a35aa8c" targetNamespace="http://schemas.microsoft.com/office/2006/metadata/properties" ma:root="true" ma:fieldsID="cb1aaa9a7bea7e7a4ef8f0bfbe1baaf5" ns3:_="">
    <xsd:import namespace="c24bad1e-012b-4540-8ca1-7c715a35aa8c"/>
    <xsd:element name="properties">
      <xsd:complexType>
        <xsd:sequence>
          <xsd:element name="documentManagement">
            <xsd:complexType>
              <xsd:all>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4bad1e-012b-4540-8ca1-7c715a35aa8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3800EAC-CB41-4FD2-82AC-4C8ABC3E4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24bad1e-012b-4540-8ca1-7c715a35aa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28DA10-61B9-4645-AA46-EE5FA9C9E159}">
  <ds:schemaRefs>
    <ds:schemaRef ds:uri="http://schemas.microsoft.com/sharepoint/v3/contenttype/forms"/>
  </ds:schemaRefs>
</ds:datastoreItem>
</file>

<file path=customXml/itemProps3.xml><?xml version="1.0" encoding="utf-8"?>
<ds:datastoreItem xmlns:ds="http://schemas.openxmlformats.org/officeDocument/2006/customXml" ds:itemID="{E7BE5BB2-27CF-481F-9C24-3D1362602E62}">
  <ds:schemaRefs>
    <ds:schemaRef ds:uri="c24bad1e-012b-4540-8ca1-7c715a35aa8c"/>
    <ds:schemaRef ds:uri="http://schemas.openxmlformats.org/package/2006/metadata/core-properties"/>
    <ds:schemaRef ds:uri="http://purl.org/dc/terms/"/>
    <ds:schemaRef ds:uri="http://schemas.microsoft.com/office/infopath/2007/PartnerControls"/>
    <ds:schemaRef ds:uri="http://purl.org/dc/elements/1.1/"/>
    <ds:schemaRef ds:uri="http://schemas.microsoft.com/office/2006/documentManagement/type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Template>
  <TotalTime>78</TotalTime>
  <Words>777</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10</vt:i4>
      </vt:variant>
    </vt:vector>
  </HeadingPairs>
  <TitlesOfParts>
    <vt:vector size="14" baseType="lpstr">
      <vt:lpstr>Aptos</vt:lpstr>
      <vt:lpstr>Aptos Display</vt:lpstr>
      <vt:lpstr>Arial</vt:lpstr>
      <vt:lpstr>Office Theme</vt:lpstr>
      <vt:lpstr>Apresentação do PowerPoint</vt:lpstr>
      <vt:lpstr>O que é:   O sistema será um portfólio de alunos de diferentes cursos do IBMEC, com o propósito de os alunos demonstrarem suas experiências e conhecimento com seus projetos.</vt:lpstr>
      <vt:lpstr>Quem somos:</vt:lpstr>
      <vt:lpstr>Apresentação do PowerPoint</vt:lpstr>
      <vt:lpstr>Apresentação do PowerPoint</vt:lpstr>
      <vt:lpstr>Apresentação do PowerPoint</vt:lpstr>
      <vt:lpstr>Lista dos casos de uso:</vt:lpstr>
      <vt:lpstr>Repositório do projeto:</vt:lpstr>
      <vt:lpstr>Protótipo de tela:</vt:lpstr>
      <vt:lpstr>Obrigado!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PEDRO QUADRAT PEREIRA DE BORBA</dc:creator>
  <cp:lastModifiedBy>PEDRO QUADRAT PEREIRA DE BORBA</cp:lastModifiedBy>
  <cp:revision>4</cp:revision>
  <dcterms:created xsi:type="dcterms:W3CDTF">2024-09-26T00:46:51Z</dcterms:created>
  <dcterms:modified xsi:type="dcterms:W3CDTF">2024-09-26T03:24:16Z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0x0101006A18B67875F6794682A8FE3123EB4A49</vt:lpwstr>
  </property>
</Properties>
</file>