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966068" y="2114248"/>
            <a:ext cx="1742926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79389" y="931959"/>
            <a:ext cx="1308000" cy="6573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59287" y="310255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28" idx="1"/>
          </p:cNvCxnSpPr>
          <p:nvPr/>
        </p:nvCxnSpPr>
        <p:spPr>
          <a:xfrm flipV="1">
            <a:off x="1487389" y="1260530"/>
            <a:ext cx="953886" cy="1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2" idx="1"/>
          </p:cNvCxnSpPr>
          <p:nvPr/>
        </p:nvCxnSpPr>
        <p:spPr>
          <a:xfrm flipV="1">
            <a:off x="1567287" y="3400018"/>
            <a:ext cx="873988" cy="13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F56ED5D1-2AA5-5143-849D-A9E5243F1BAE}"/>
              </a:ext>
            </a:extLst>
          </p:cNvPr>
          <p:cNvSpPr/>
          <p:nvPr/>
        </p:nvSpPr>
        <p:spPr>
          <a:xfrm>
            <a:off x="2441275" y="3101218"/>
            <a:ext cx="1308000" cy="597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IaC</a:t>
            </a:r>
            <a:r>
              <a:rPr lang="en-US" sz="1000" dirty="0"/>
              <a:t> Static Code Analysis</a:t>
            </a:r>
            <a:endParaRPr sz="1000" dirty="0"/>
          </a:p>
        </p:txBody>
      </p:sp>
      <p:cxnSp>
        <p:nvCxnSpPr>
          <p:cNvPr id="16" name="Google Shape;60;p13">
            <a:extLst>
              <a:ext uri="{FF2B5EF4-FFF2-40B4-BE49-F238E27FC236}">
                <a16:creationId xmlns:a16="http://schemas.microsoft.com/office/drawing/2014/main" id="{2DD7501A-776F-0340-9626-CBCDD3CA044E}"/>
              </a:ext>
            </a:extLst>
          </p:cNvPr>
          <p:cNvCxnSpPr>
            <a:cxnSpLocks/>
            <a:stCxn id="12" idx="3"/>
            <a:endCxn id="56" idx="2"/>
          </p:cNvCxnSpPr>
          <p:nvPr/>
        </p:nvCxnSpPr>
        <p:spPr>
          <a:xfrm flipV="1">
            <a:off x="3749275" y="2709025"/>
            <a:ext cx="1527988" cy="69099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7;p13">
            <a:extLst>
              <a:ext uri="{FF2B5EF4-FFF2-40B4-BE49-F238E27FC236}">
                <a16:creationId xmlns:a16="http://schemas.microsoft.com/office/drawing/2014/main" id="{8E63E854-2402-D44C-B52A-B77ADCA5C396}"/>
              </a:ext>
            </a:extLst>
          </p:cNvPr>
          <p:cNvSpPr/>
          <p:nvPr/>
        </p:nvSpPr>
        <p:spPr>
          <a:xfrm>
            <a:off x="3095275" y="4658709"/>
            <a:ext cx="2577531" cy="3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Security Monitoring</a:t>
            </a:r>
          </a:p>
        </p:txBody>
      </p:sp>
      <p:sp>
        <p:nvSpPr>
          <p:cNvPr id="28" name="Google Shape;57;p13">
            <a:extLst>
              <a:ext uri="{FF2B5EF4-FFF2-40B4-BE49-F238E27FC236}">
                <a16:creationId xmlns:a16="http://schemas.microsoft.com/office/drawing/2014/main" id="{61D31E48-D809-5B4B-AF63-B33C8FE5F8F6}"/>
              </a:ext>
            </a:extLst>
          </p:cNvPr>
          <p:cNvSpPr/>
          <p:nvPr/>
        </p:nvSpPr>
        <p:spPr>
          <a:xfrm>
            <a:off x="2441275" y="961730"/>
            <a:ext cx="1308000" cy="597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OS/Container Static Vulnerability Scan</a:t>
            </a:r>
            <a:endParaRPr sz="1000" dirty="0"/>
          </a:p>
        </p:txBody>
      </p:sp>
      <p:cxnSp>
        <p:nvCxnSpPr>
          <p:cNvPr id="36" name="Google Shape;59;p13">
            <a:extLst>
              <a:ext uri="{FF2B5EF4-FFF2-40B4-BE49-F238E27FC236}">
                <a16:creationId xmlns:a16="http://schemas.microsoft.com/office/drawing/2014/main" id="{4A10FB2D-CD1D-D84F-8ACA-ACCBD80C364E}"/>
              </a:ext>
            </a:extLst>
          </p:cNvPr>
          <p:cNvCxnSpPr>
            <a:cxnSpLocks/>
            <a:stCxn id="28" idx="2"/>
            <a:endCxn id="54" idx="0"/>
          </p:cNvCxnSpPr>
          <p:nvPr/>
        </p:nvCxnSpPr>
        <p:spPr>
          <a:xfrm rot="16200000" flipH="1">
            <a:off x="2819272" y="1835333"/>
            <a:ext cx="552095" cy="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2D44720-20CA-8740-9DEC-6EEDFF00CC15}"/>
              </a:ext>
            </a:extLst>
          </p:cNvPr>
          <p:cNvSpPr txBox="1"/>
          <p:nvPr/>
        </p:nvSpPr>
        <p:spPr>
          <a:xfrm>
            <a:off x="4073610" y="313820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Compliant</a:t>
            </a:r>
            <a:endParaRPr lang="pt-BR" sz="11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808A113-BEFB-D24F-B8B6-5EEB7A8BB64E}"/>
              </a:ext>
            </a:extLst>
          </p:cNvPr>
          <p:cNvSpPr txBox="1"/>
          <p:nvPr/>
        </p:nvSpPr>
        <p:spPr>
          <a:xfrm>
            <a:off x="3097176" y="168182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Compliant</a:t>
            </a:r>
            <a:endParaRPr lang="pt-BR" sz="1100" dirty="0"/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E2A7B391-E328-9648-9864-E49CE20D50CE}"/>
              </a:ext>
            </a:extLst>
          </p:cNvPr>
          <p:cNvSpPr/>
          <p:nvPr/>
        </p:nvSpPr>
        <p:spPr>
          <a:xfrm>
            <a:off x="259287" y="4390941"/>
            <a:ext cx="8449707" cy="270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Google Shape;59;p13">
            <a:extLst>
              <a:ext uri="{FF2B5EF4-FFF2-40B4-BE49-F238E27FC236}">
                <a16:creationId xmlns:a16="http://schemas.microsoft.com/office/drawing/2014/main" id="{6D20D779-9767-E14A-8059-A3C1E616226D}"/>
              </a:ext>
            </a:extLst>
          </p:cNvPr>
          <p:cNvCxnSpPr>
            <a:cxnSpLocks/>
            <a:stCxn id="28" idx="0"/>
            <a:endCxn id="57" idx="0"/>
          </p:cNvCxnSpPr>
          <p:nvPr/>
        </p:nvCxnSpPr>
        <p:spPr>
          <a:xfrm rot="16200000" flipV="1">
            <a:off x="1949447" y="-184098"/>
            <a:ext cx="29771" cy="2261886"/>
          </a:xfrm>
          <a:prstGeom prst="bentConnector3">
            <a:avLst>
              <a:gd name="adj1" fmla="val 8678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59;p13">
            <a:extLst>
              <a:ext uri="{FF2B5EF4-FFF2-40B4-BE49-F238E27FC236}">
                <a16:creationId xmlns:a16="http://schemas.microsoft.com/office/drawing/2014/main" id="{D75F6B53-0B1E-AC46-B316-5DB8CBDF5835}"/>
              </a:ext>
            </a:extLst>
          </p:cNvPr>
          <p:cNvCxnSpPr>
            <a:cxnSpLocks/>
            <a:stCxn id="12" idx="2"/>
            <a:endCxn id="58" idx="2"/>
          </p:cNvCxnSpPr>
          <p:nvPr/>
        </p:nvCxnSpPr>
        <p:spPr>
          <a:xfrm rot="5400000">
            <a:off x="2003614" y="2608491"/>
            <a:ext cx="1335" cy="2181988"/>
          </a:xfrm>
          <a:prstGeom prst="bentConnector3">
            <a:avLst>
              <a:gd name="adj1" fmla="val 172235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F142644-CD2B-094E-94DF-852D0F59F5FE}"/>
              </a:ext>
            </a:extLst>
          </p:cNvPr>
          <p:cNvSpPr txBox="1"/>
          <p:nvPr/>
        </p:nvSpPr>
        <p:spPr>
          <a:xfrm>
            <a:off x="1464710" y="419915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Compliant</a:t>
            </a:r>
            <a:endParaRPr lang="pt-BR" sz="11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8430DAA-68D9-CF49-BE54-ED04C874AA0C}"/>
              </a:ext>
            </a:extLst>
          </p:cNvPr>
          <p:cNvSpPr txBox="1"/>
          <p:nvPr/>
        </p:nvSpPr>
        <p:spPr>
          <a:xfrm>
            <a:off x="1362133" y="3960953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Not</a:t>
            </a:r>
            <a:r>
              <a:rPr lang="pt-BR" sz="1100" dirty="0"/>
              <a:t> </a:t>
            </a:r>
            <a:r>
              <a:rPr lang="pt-BR" sz="1100" dirty="0" err="1"/>
              <a:t>Compliant</a:t>
            </a:r>
            <a:endParaRPr lang="pt-BR" sz="1100" dirty="0"/>
          </a:p>
        </p:txBody>
      </p:sp>
      <p:cxnSp>
        <p:nvCxnSpPr>
          <p:cNvPr id="65" name="Google Shape;60;p13">
            <a:extLst>
              <a:ext uri="{FF2B5EF4-FFF2-40B4-BE49-F238E27FC236}">
                <a16:creationId xmlns:a16="http://schemas.microsoft.com/office/drawing/2014/main" id="{377EB9B2-888D-7642-A793-3FD2AB3C9DE7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>
            <a:off x="5931263" y="2410225"/>
            <a:ext cx="1034805" cy="2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57;p13">
            <a:extLst>
              <a:ext uri="{FF2B5EF4-FFF2-40B4-BE49-F238E27FC236}">
                <a16:creationId xmlns:a16="http://schemas.microsoft.com/office/drawing/2014/main" id="{1E259183-7B83-A844-BDB9-B4EF53167B63}"/>
              </a:ext>
            </a:extLst>
          </p:cNvPr>
          <p:cNvSpPr/>
          <p:nvPr/>
        </p:nvSpPr>
        <p:spPr>
          <a:xfrm>
            <a:off x="6221695" y="355445"/>
            <a:ext cx="2577531" cy="5765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Pipeline to be applied in all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Macintosh PowerPoint</Application>
  <PresentationFormat>Apresentação na tela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Gláucia Esppenchutz</cp:lastModifiedBy>
  <cp:revision>4</cp:revision>
  <dcterms:modified xsi:type="dcterms:W3CDTF">2020-05-07T03:03:52Z</dcterms:modified>
</cp:coreProperties>
</file>