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 varScale="1">
        <p:scale>
          <a:sx n="59" d="100"/>
          <a:sy n="59" d="100"/>
        </p:scale>
        <p:origin x="2412" y="42"/>
      </p:cViewPr>
      <p:guideLst>
        <p:guide orient="horz" pos="3120"/>
        <p:guide pos="1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s://gl09025.github.io/demos/22-3Dhover/&#233;&#148;&#164;&#229;&#173;&#144;&#229;&#174;&#152;&#231;&#189;&#145;3D%20hover&#230;&#149;&#136;&#230;&#158;&#156;/index.html" TargetMode="External"/><Relationship Id="rId8" Type="http://schemas.openxmlformats.org/officeDocument/2006/relationships/hyperlink" Target="https://gl09025.github.io/demos/25-swipper&amp;tabs/tabs/index.html" TargetMode="External"/><Relationship Id="rId7" Type="http://schemas.openxmlformats.org/officeDocument/2006/relationships/hyperlink" Target="https://gl09025.github.io/demos/25-swipper&amp;tabs/swiper/index.html" TargetMode="External"/><Relationship Id="rId6" Type="http://schemas.openxmlformats.org/officeDocument/2006/relationships/hyperlink" Target="https://gl09025.github.io/demos/32-ajax/index.html" TargetMode="External"/><Relationship Id="rId5" Type="http://schemas.openxmlformats.org/officeDocument/2006/relationships/hyperlink" Target="https://gl09025.github.io/demos/29-&#233;&#157;&#153;&#230;&#128;&#129;&#233;&#161;&#181;&#233;&#157;&#162;/initializr/index.html" TargetMode="External"/><Relationship Id="rId4" Type="http://schemas.openxmlformats.org/officeDocument/2006/relationships/hyperlink" Target="https://gl09025.github.io/mission-start/15-page/index.html" TargetMode="External"/><Relationship Id="rId3" Type="http://schemas.openxmlformats.org/officeDocument/2006/relationships/hyperlink" Target="https://gl09025.github.io/NetEaseMusic-mobile/" TargetMode="External"/><Relationship Id="rId2" Type="http://schemas.openxmlformats.org/officeDocument/2006/relationships/hyperlink" Target="https://iridescentmia.github.io/resume/" TargetMode="Externa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hyperlink" Target="https://gl09025.github.io/demos/41-svg&amp;lazyman/taiji.html" TargetMode="External"/><Relationship Id="rId1" Type="http://schemas.openxmlformats.org/officeDocument/2006/relationships/hyperlink" Target="mailto:IridescentX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zh-CN" altLang="en-US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常州大学 </a:t>
            </a:r>
            <a:endParaRPr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 </a:t>
            </a:r>
            <a:endParaRPr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主要科目：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数据结构，计算机组成原理，操作系统，计算机网络，数据库系统原理</a:t>
            </a:r>
            <a:endParaRPr sz="9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3179" y="499237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甘力</a:t>
            </a:r>
            <a:endParaRPr lang="zh-CN" altLang="en-US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323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熟悉页面架构和布局。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sz="9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900">
                <a:latin typeface="微软雅黑" panose="020B0503020204020204" pitchFamily="34" charset="-122"/>
                <a:ea typeface="微软雅黑" panose="020B0503020204020204" pitchFamily="34" charset="-122"/>
              </a:rPr>
              <a:t>能与后台开发人员一起编写AJAX交互程序</a:t>
            </a:r>
            <a:endParaRPr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熟悉常用web通讯协议HTTP。</a:t>
            </a:r>
            <a:endParaRPr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熟练使用Git版本管理工具。</a:t>
            </a:r>
            <a:endParaRPr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熟练使用Linux命令行操作。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有使用 SQL Server数据库的经验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1500"/>
              </a:lnSpc>
              <a:buFont typeface="Wingdings" panose="05000000000000000000" pitchFamily="2" charset="2"/>
              <a:buNone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，能够阅读英文文档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5809559"/>
            <a:ext cx="3136989" cy="201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 – 2017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上海华释智能科技有限公司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1500"/>
              </a:lnSpc>
              <a:buFont typeface="Wingdings" panose="05000000000000000000" pitchFamily="2" charset="2"/>
              <a:buNone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职位：运维工程师，维护公司的云服务器，负责项目的自动部署，服务器的状态监控。服务器为Debian系统，负责系统重大升级任务。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1500"/>
              </a:lnSpc>
              <a:buFont typeface="Wingdings" panose="05000000000000000000" pitchFamily="2" charset="2"/>
              <a:buNone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charset="0"/>
              <a:buChar char="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2016 – 2017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上海普好企业发展有限公司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1500"/>
              </a:lnSpc>
              <a:buFont typeface="Wingdings" panose="05000000000000000000" pitchFamily="2" charset="2"/>
              <a:buNone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职位：系统运维工程师,完成协助客户公司的工作，根据公司安排来完成客户的IT系统维护的需求。解决桌面系统问题与服务器相关服务搭建。常驻外企，解决客户机房管理问题。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8306611"/>
            <a:ext cx="2997159" cy="10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对技术有着一颗敬畏之心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有抗压能力，能在压力下不断的进步，提升自己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热爱学习，做事积极主动，喜欢学习新技术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对待工作认真负责，有责任心，团队合作意识强，性格沉稳，吃苦耐劳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132-6298-2795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gl09025@gmail.com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hlinkClick r:id="rId1"/>
            </a:endParaRPr>
          </a:p>
          <a:p>
            <a:pPr lvl="0">
              <a:lnSpc>
                <a:spcPts val="16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QQ邮箱：287893726@qq.com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博客：http://blog.gllg.site/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https://github.com/gl09025/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585762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6917029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5425544"/>
            <a:ext cx="792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工作经验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570199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940958"/>
            <a:ext cx="792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821740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940" y="1812925"/>
            <a:ext cx="635" cy="1273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2015 - 2017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9654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https://gl09025.github.io/resume/</a:t>
            </a:r>
            <a:r>
              <a:rPr lang="en-US" altLang="zh-CN" sz="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endParaRPr lang="en-US" altLang="zh-CN" sz="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628536"/>
            <a:ext cx="2867930" cy="2389505"/>
            <a:chOff x="416608" y="3709272"/>
            <a:chExt cx="2867930" cy="2389505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7430" cy="270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2017.7 - 2017.8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1249680" cy="333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lnSpc>
                  <a:spcPct val="150000"/>
                </a:lnSpc>
              </a:pPr>
              <a:r>
                <a:rPr sz="1050" b="1">
                  <a:latin typeface="微软雅黑" panose="020B0503020204020204" pitchFamily="34" charset="-122"/>
                  <a:ea typeface="微软雅黑" panose="020B0503020204020204" pitchFamily="34" charset="-122"/>
                  <a:hlinkClick r:id="rId3" action="ppaction://hlinkfile"/>
                </a:rPr>
                <a:t>移动端网易云音乐</a:t>
              </a:r>
              <a:endParaRPr sz="10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6938" y="4236957"/>
              <a:ext cx="52324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2895"/>
              <a:ext cx="2867929" cy="668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使用jQuery完成tab的切换</a:t>
              </a:r>
              <a:endParaRPr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利用CSS完成布局，播放的转盘效果</a:t>
              </a:r>
              <a:endParaRPr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参考使用SVG制作Logo和图案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506268" y="4236957"/>
              <a:ext cx="615315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150793" y="4236957"/>
              <a:ext cx="42545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SVG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75103" y="5895577"/>
              <a:ext cx="41910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8440" y="5285694"/>
            <a:ext cx="1027430" cy="270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2017.6 - 2017.6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8440" y="5440333"/>
            <a:ext cx="1026795" cy="333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sz="1050" b="1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PC端静态页面</a:t>
            </a:r>
            <a:endParaRPr sz="10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8442" y="6040318"/>
            <a:ext cx="2870062" cy="47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使用HTML搭建网页基本结构</a:t>
            </a:r>
            <a:endParaRPr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利用CSS完成布局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454006" y="5351540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54324" y="369442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7305" y="4158615"/>
            <a:ext cx="744855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598" y="5814841"/>
            <a:ext cx="52324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5098" y="4156221"/>
            <a:ext cx="41910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87985" y="6579235"/>
            <a:ext cx="2866390" cy="1408430"/>
            <a:chOff x="611" y="10361"/>
            <a:chExt cx="4514" cy="2218"/>
          </a:xfrm>
        </p:grpSpPr>
        <p:grpSp>
          <p:nvGrpSpPr>
            <p:cNvPr id="7" name="组合 6"/>
            <p:cNvGrpSpPr/>
            <p:nvPr/>
          </p:nvGrpSpPr>
          <p:grpSpPr>
            <a:xfrm>
              <a:off x="611" y="10361"/>
              <a:ext cx="4514" cy="2218"/>
              <a:chOff x="418451" y="7819857"/>
              <a:chExt cx="2866088" cy="1408308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418451" y="7819857"/>
                <a:ext cx="1027430" cy="270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l">
                  <a:lnSpc>
                    <a:spcPts val="1400"/>
                  </a:lnSpc>
                </a:pP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2017.5 - 2017.6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18451" y="8000165"/>
                <a:ext cx="849630" cy="333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l">
                  <a:lnSpc>
                    <a:spcPct val="150000"/>
                  </a:lnSpc>
                </a:pPr>
                <a:r>
                  <a:rPr sz="1050" b="1">
                    <a:latin typeface="微软雅黑" panose="020B0503020204020204" pitchFamily="34" charset="-122"/>
                    <a:ea typeface="微软雅黑" panose="020B0503020204020204" pitchFamily="34" charset="-122"/>
                    <a:hlinkClick r:id="rId5" action="ppaction://hlinkfile"/>
                  </a:rPr>
                  <a:t>响应式页面</a:t>
                </a:r>
                <a:endParaRPr sz="105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418453" y="8560145"/>
                <a:ext cx="2866086" cy="668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利用媒体查询器来适应不同尺寸的屏幕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使用swiper组件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使用jQuery实现锚点定位的缓慢移动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1448670" y="7853394"/>
                <a:ext cx="677320" cy="215444"/>
                <a:chOff x="1404917" y="3745442"/>
                <a:chExt cx="677320" cy="215444"/>
              </a:xfrm>
            </p:grpSpPr>
            <p:sp>
              <p:nvSpPr>
                <p:cNvPr id="92" name="圆角矩形 91"/>
                <p:cNvSpPr/>
                <p:nvPr/>
              </p:nvSpPr>
              <p:spPr>
                <a:xfrm>
                  <a:off x="1441050" y="3784954"/>
                  <a:ext cx="641187" cy="1401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EC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 smtClean="0">
                      <a:solidFill>
                        <a:srgbClr val="6679D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独立开发</a:t>
                  </a:r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404917" y="3745442"/>
                  <a:ext cx="1847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6" name="矩形 15"/>
            <p:cNvSpPr/>
            <p:nvPr/>
          </p:nvSpPr>
          <p:spPr>
            <a:xfrm>
              <a:off x="1949" y="11143"/>
              <a:ext cx="969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30" y="11143"/>
              <a:ext cx="1173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007" y="11144"/>
              <a:ext cx="824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09" y="11144"/>
              <a:ext cx="660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3540" y="8030845"/>
            <a:ext cx="2866390" cy="1408372"/>
            <a:chOff x="611" y="10361"/>
            <a:chExt cx="4514" cy="2218"/>
          </a:xfrm>
        </p:grpSpPr>
        <p:grpSp>
          <p:nvGrpSpPr>
            <p:cNvPr id="46" name="组合 45"/>
            <p:cNvGrpSpPr/>
            <p:nvPr/>
          </p:nvGrpSpPr>
          <p:grpSpPr>
            <a:xfrm>
              <a:off x="611" y="10361"/>
              <a:ext cx="4514" cy="2218"/>
              <a:chOff x="418451" y="7819857"/>
              <a:chExt cx="2866088" cy="140825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18451" y="7819857"/>
                <a:ext cx="1161928" cy="270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 algn="l">
                  <a:lnSpc>
                    <a:spcPts val="1400"/>
                  </a:lnSpc>
                </a:pP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2017.04 - 2017.05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18451" y="8000165"/>
                <a:ext cx="877478" cy="33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 algn="l">
                  <a:lnSpc>
                    <a:spcPct val="150000"/>
                  </a:lnSpc>
                </a:pPr>
                <a:r>
                  <a:rPr sz="105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一些DEMO</a:t>
                </a:r>
                <a:endParaRPr sz="105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18453" y="8560145"/>
                <a:ext cx="2866086" cy="667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6" action="ppaction://hlinkfile"/>
                  </a:rPr>
                  <a:t>AJAX加载图片</a:t>
                </a:r>
                <a:r>
                  <a:rPr 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6" action="ppaction://hlinkfile"/>
                  </a:rPr>
                  <a:t>	</a:t>
                </a:r>
                <a:endParaRPr 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  <a:hlinkClick r:id="rId7" action="ppaction://hlinkfile"/>
                  </a:rPr>
                  <a:t>轮播组件</a:t>
                </a: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</a:t>
                </a:r>
                <a:r>
                  <a:rPr 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8" action="ppaction://hlinkfile"/>
                  </a:rPr>
                  <a:t>&amp; </a:t>
                </a: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8" action="ppaction://hlinkfile"/>
                  </a:rPr>
                  <a:t>tabs组件</a:t>
                </a: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9" action="ppaction://hlinkfile"/>
                  </a:rPr>
                  <a:t>3Dhover</a:t>
                </a: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 </a:t>
                </a: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10" action="ppaction://hlinkfile"/>
                  </a:rPr>
                  <a:t>SVG太极图案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1448670" y="7853394"/>
                <a:ext cx="677320" cy="215444"/>
                <a:chOff x="1404917" y="3745442"/>
                <a:chExt cx="677320" cy="215444"/>
              </a:xfrm>
            </p:grpSpPr>
            <p:sp>
              <p:nvSpPr>
                <p:cNvPr id="51" name="圆角矩形 50"/>
                <p:cNvSpPr/>
                <p:nvPr/>
              </p:nvSpPr>
              <p:spPr>
                <a:xfrm>
                  <a:off x="1441050" y="3784954"/>
                  <a:ext cx="641187" cy="1401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EC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800" dirty="0" smtClean="0">
                      <a:solidFill>
                        <a:srgbClr val="6679D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独立参考</a:t>
                  </a:r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404917" y="3745442"/>
                  <a:ext cx="1847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3" name="矩形 52"/>
            <p:cNvSpPr/>
            <p:nvPr/>
          </p:nvSpPr>
          <p:spPr>
            <a:xfrm>
              <a:off x="1949" y="11143"/>
              <a:ext cx="969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30" y="11143"/>
              <a:ext cx="1173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007" y="11144"/>
              <a:ext cx="824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909" y="11144"/>
              <a:ext cx="660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椭圆 56"/>
          <p:cNvSpPr/>
          <p:nvPr/>
        </p:nvSpPr>
        <p:spPr>
          <a:xfrm flipH="1">
            <a:off x="299995" y="8364829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1131</Words>
  <Application>WPS 演示</Application>
  <PresentationFormat>A4 纸张(210x297 毫米)</PresentationFormat>
  <Paragraphs>122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Andrew</cp:lastModifiedBy>
  <cp:revision>799</cp:revision>
  <dcterms:created xsi:type="dcterms:W3CDTF">2016-02-14T01:21:00Z</dcterms:created>
  <dcterms:modified xsi:type="dcterms:W3CDTF">2017-08-10T08:03:44Z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