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jpeg" ContentType="image/jpeg"/>
  <Override PartName="/ppt/media/image6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uppieren 11"/>
          <p:cNvGrpSpPr/>
          <p:nvPr/>
        </p:nvGrpSpPr>
        <p:grpSpPr>
          <a:xfrm>
            <a:off x="212400" y="174960"/>
            <a:ext cx="2098800" cy="1034280"/>
            <a:chOff x="212400" y="174960"/>
            <a:chExt cx="2098800" cy="1034280"/>
          </a:xfrm>
        </p:grpSpPr>
        <p:pic>
          <p:nvPicPr>
            <p:cNvPr id="1" name="Grafik 13" descr=""/>
            <p:cNvPicPr/>
            <p:nvPr/>
          </p:nvPicPr>
          <p:blipFill>
            <a:blip r:embed="rId2"/>
            <a:stretch/>
          </p:blipFill>
          <p:spPr>
            <a:xfrm>
              <a:off x="212400" y="174960"/>
              <a:ext cx="2098800" cy="103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" name="Rechteck 16"/>
            <p:cNvSpPr/>
            <p:nvPr/>
          </p:nvSpPr>
          <p:spPr>
            <a:xfrm>
              <a:off x="982080" y="403200"/>
              <a:ext cx="982440" cy="59472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13"/>
          <p:cNvSpPr/>
          <p:nvPr/>
        </p:nvSpPr>
        <p:spPr>
          <a:xfrm>
            <a:off x="0" y="6388200"/>
            <a:ext cx="12191760" cy="48240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oliennummernplatzhalter 5"/>
          <p:cNvSpPr/>
          <p:nvPr/>
        </p:nvSpPr>
        <p:spPr>
          <a:xfrm>
            <a:off x="8299440" y="6504120"/>
            <a:ext cx="2844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" name="Foliennummernplatzhalter 5"/>
          <p:cNvSpPr/>
          <p:nvPr/>
        </p:nvSpPr>
        <p:spPr>
          <a:xfrm>
            <a:off x="10406880" y="6530040"/>
            <a:ext cx="1159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fld id="{9126BA52-795D-4347-B72F-3A4600D7A2CE}" type="slidenum"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&lt;Foliennummer&gt;</a:t>
            </a:fld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6" name="Text Box 16"/>
          <p:cNvSpPr/>
          <p:nvPr/>
        </p:nvSpPr>
        <p:spPr>
          <a:xfrm>
            <a:off x="430560" y="6593400"/>
            <a:ext cx="650196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Technische Hochschule Brandenburg · University of Applied Sciences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1278720" y="1495080"/>
            <a:ext cx="10189080" cy="4276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432000" indent="-324000">
              <a:lnSpc>
                <a:spcPts val="2401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Textmasterformate durch Klicken bearbeiten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1276200" y="611280"/>
            <a:ext cx="10191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500"/>
              </a:lnSpc>
            </a:pPr>
            <a:r>
              <a:rPr b="1" lang="de-DE" sz="2100" spc="-1" strike="noStrike">
                <a:solidFill>
                  <a:srgbClr val="cc0a2f"/>
                </a:solidFill>
                <a:latin typeface="Tahoma Bold"/>
                <a:ea typeface="ＭＳ Ｐゴシック"/>
              </a:rPr>
              <a:t>Titelmasterformat durch Klicken bearbeiten</a:t>
            </a:r>
            <a:endParaRPr b="0" lang="de-DE" sz="21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/>
          </p:nvPr>
        </p:nvSpPr>
        <p:spPr>
          <a:xfrm>
            <a:off x="10076040" y="6448320"/>
            <a:ext cx="1485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21.02.2014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/>
          </p:nvPr>
        </p:nvSpPr>
        <p:spPr>
          <a:xfrm>
            <a:off x="422640" y="6446880"/>
            <a:ext cx="7607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Titel der Präsentation über „EINFÜGEN“ -&gt; „Kopf-und Fußzeile“ -&gt; „Fußzeile“ (auf alle Folien übernehmen)</a:t>
            </a:r>
            <a:endParaRPr b="0" lang="de-DE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pieren 11"/>
          <p:cNvGrpSpPr/>
          <p:nvPr/>
        </p:nvGrpSpPr>
        <p:grpSpPr>
          <a:xfrm>
            <a:off x="212400" y="174960"/>
            <a:ext cx="2098800" cy="1034280"/>
            <a:chOff x="212400" y="174960"/>
            <a:chExt cx="2098800" cy="1034280"/>
          </a:xfrm>
        </p:grpSpPr>
        <p:pic>
          <p:nvPicPr>
            <p:cNvPr id="48" name="Grafik 13" descr=""/>
            <p:cNvPicPr/>
            <p:nvPr/>
          </p:nvPicPr>
          <p:blipFill>
            <a:blip r:embed="rId2"/>
            <a:stretch/>
          </p:blipFill>
          <p:spPr>
            <a:xfrm>
              <a:off x="212400" y="174960"/>
              <a:ext cx="2098800" cy="103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" name="Rechteck 16"/>
            <p:cNvSpPr/>
            <p:nvPr/>
          </p:nvSpPr>
          <p:spPr>
            <a:xfrm>
              <a:off x="982080" y="403200"/>
              <a:ext cx="982440" cy="59472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0" name="Rectangle 13"/>
          <p:cNvSpPr/>
          <p:nvPr/>
        </p:nvSpPr>
        <p:spPr>
          <a:xfrm>
            <a:off x="0" y="6388200"/>
            <a:ext cx="12191760" cy="48240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Foliennummernplatzhalter 5"/>
          <p:cNvSpPr/>
          <p:nvPr/>
        </p:nvSpPr>
        <p:spPr>
          <a:xfrm>
            <a:off x="8299440" y="6504120"/>
            <a:ext cx="2844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2" name="Foliennummernplatzhalter 5"/>
          <p:cNvSpPr/>
          <p:nvPr/>
        </p:nvSpPr>
        <p:spPr>
          <a:xfrm>
            <a:off x="10406880" y="6530040"/>
            <a:ext cx="1159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fld id="{0494AAC4-CAF3-4560-A3C7-BE063098BCAB}" type="slidenum"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&lt;Foliennummer&gt;</a:t>
            </a:fld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3" name="Text Box 16"/>
          <p:cNvSpPr/>
          <p:nvPr/>
        </p:nvSpPr>
        <p:spPr>
          <a:xfrm>
            <a:off x="430560" y="6593400"/>
            <a:ext cx="650196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Technische Hochschule Brandenburg · University of Applied Sciences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54" name="Rectangle 9"/>
          <p:cNvSpPr/>
          <p:nvPr/>
        </p:nvSpPr>
        <p:spPr>
          <a:xfrm>
            <a:off x="507600" y="1600200"/>
            <a:ext cx="11696040" cy="479232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cc0a2f"/>
                </a:solidFill>
                <a:latin typeface="Tahoma"/>
                <a:ea typeface="ＭＳ Ｐゴシック"/>
              </a:rPr>
              <a:t>            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55" name="Rechteck 1"/>
          <p:cNvSpPr/>
          <p:nvPr/>
        </p:nvSpPr>
        <p:spPr>
          <a:xfrm>
            <a:off x="0" y="6383880"/>
            <a:ext cx="12191760" cy="48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6" name="Grafik 6" descr=""/>
          <p:cNvPicPr/>
          <p:nvPr/>
        </p:nvPicPr>
        <p:blipFill>
          <a:blip r:embed="rId3"/>
          <a:stretch/>
        </p:blipFill>
        <p:spPr>
          <a:xfrm>
            <a:off x="32400" y="1080"/>
            <a:ext cx="3998160" cy="204444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/>
          </p:nvPr>
        </p:nvSpPr>
        <p:spPr>
          <a:xfrm>
            <a:off x="1265760" y="2397240"/>
            <a:ext cx="10202040" cy="12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latin typeface="Tahoma Bold"/>
                <a:ea typeface="ＭＳ Ｐゴシック"/>
              </a:rPr>
              <a:t>Titel der Präsentation über „EINFÜGEN“ -&gt; „Kopf-und Fußzeile“ -&gt; „Fußzeile“ (auf alle Folien übernehmen)</a:t>
            </a:r>
            <a:endParaRPr b="0" lang="de-DE" sz="2400" spc="-1" strike="noStrike"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solidFill>
                  <a:srgbClr val="000000"/>
                </a:solidFill>
                <a:latin typeface="Tahoma"/>
              </a:rPr>
              <a:t>Format des Titeltextes durch Klicken bearbeiten</a:t>
            </a:r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11"/>
          <p:cNvGrpSpPr/>
          <p:nvPr/>
        </p:nvGrpSpPr>
        <p:grpSpPr>
          <a:xfrm>
            <a:off x="212400" y="174960"/>
            <a:ext cx="2098800" cy="1034280"/>
            <a:chOff x="212400" y="174960"/>
            <a:chExt cx="2098800" cy="1034280"/>
          </a:xfrm>
        </p:grpSpPr>
        <p:pic>
          <p:nvPicPr>
            <p:cNvPr id="97" name="Grafik 13" descr=""/>
            <p:cNvPicPr/>
            <p:nvPr/>
          </p:nvPicPr>
          <p:blipFill>
            <a:blip r:embed="rId2"/>
            <a:stretch/>
          </p:blipFill>
          <p:spPr>
            <a:xfrm>
              <a:off x="212400" y="174960"/>
              <a:ext cx="2098800" cy="103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8" name="Rechteck 16"/>
            <p:cNvSpPr/>
            <p:nvPr/>
          </p:nvSpPr>
          <p:spPr>
            <a:xfrm>
              <a:off x="982080" y="403200"/>
              <a:ext cx="982440" cy="59472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Rectangle 13"/>
          <p:cNvSpPr/>
          <p:nvPr/>
        </p:nvSpPr>
        <p:spPr>
          <a:xfrm>
            <a:off x="0" y="6388200"/>
            <a:ext cx="12191760" cy="48240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Foliennummernplatzhalter 5"/>
          <p:cNvSpPr/>
          <p:nvPr/>
        </p:nvSpPr>
        <p:spPr>
          <a:xfrm>
            <a:off x="8299440" y="6504120"/>
            <a:ext cx="2844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1" name="Foliennummernplatzhalter 5"/>
          <p:cNvSpPr/>
          <p:nvPr/>
        </p:nvSpPr>
        <p:spPr>
          <a:xfrm>
            <a:off x="10406880" y="6530040"/>
            <a:ext cx="1159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fld id="{9F3B0AAC-22F6-4FF3-B7BA-6C74CDB6F4A4}" type="slidenum"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&lt;Foliennummer&gt;</a:t>
            </a:fld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2" name="Text Box 16"/>
          <p:cNvSpPr/>
          <p:nvPr/>
        </p:nvSpPr>
        <p:spPr>
          <a:xfrm>
            <a:off x="430560" y="6593400"/>
            <a:ext cx="650196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Technische Hochschule Brandenburg · University of Applied Sciences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507600" y="1600200"/>
            <a:ext cx="11696040" cy="479232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cc0a2f"/>
                </a:solidFill>
                <a:latin typeface="Tahoma"/>
                <a:ea typeface="ＭＳ Ｐゴシック"/>
              </a:rPr>
              <a:t>             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4" name="Textfeld 9"/>
          <p:cNvSpPr/>
          <p:nvPr/>
        </p:nvSpPr>
        <p:spPr>
          <a:xfrm>
            <a:off x="1277640" y="2445120"/>
            <a:ext cx="94208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ffffff"/>
                </a:solidFill>
                <a:latin typeface="Tahoma Bold"/>
                <a:ea typeface="ＭＳ Ｐゴシック"/>
              </a:rPr>
              <a:t>Vielen Dank für Ihre Aufmerksamkeit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5" name="Rechteck 6"/>
          <p:cNvSpPr/>
          <p:nvPr/>
        </p:nvSpPr>
        <p:spPr>
          <a:xfrm>
            <a:off x="0" y="6383880"/>
            <a:ext cx="12191760" cy="48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6" name="Grafik 8" descr=""/>
          <p:cNvPicPr/>
          <p:nvPr/>
        </p:nvPicPr>
        <p:blipFill>
          <a:blip r:embed="rId3"/>
          <a:stretch/>
        </p:blipFill>
        <p:spPr>
          <a:xfrm>
            <a:off x="32400" y="1080"/>
            <a:ext cx="3998160" cy="20444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2400" spc="-1" strike="noStrike">
                <a:solidFill>
                  <a:srgbClr val="000000"/>
                </a:solidFill>
                <a:latin typeface="Tahoma"/>
              </a:rPr>
              <a:t>Format des Titeltextes durch Klicken bearbeiten</a:t>
            </a:r>
            <a:endParaRPr b="0" lang="de-DE" sz="24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Tahoma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ieren 11"/>
          <p:cNvGrpSpPr/>
          <p:nvPr/>
        </p:nvGrpSpPr>
        <p:grpSpPr>
          <a:xfrm>
            <a:off x="212400" y="174960"/>
            <a:ext cx="2098800" cy="1034280"/>
            <a:chOff x="212400" y="174960"/>
            <a:chExt cx="2098800" cy="1034280"/>
          </a:xfrm>
        </p:grpSpPr>
        <p:pic>
          <p:nvPicPr>
            <p:cNvPr id="146" name="Grafik 13" descr=""/>
            <p:cNvPicPr/>
            <p:nvPr/>
          </p:nvPicPr>
          <p:blipFill>
            <a:blip r:embed="rId2"/>
            <a:stretch/>
          </p:blipFill>
          <p:spPr>
            <a:xfrm>
              <a:off x="212400" y="174960"/>
              <a:ext cx="2098800" cy="1034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7" name="Rechteck 16"/>
            <p:cNvSpPr/>
            <p:nvPr/>
          </p:nvSpPr>
          <p:spPr>
            <a:xfrm>
              <a:off x="982080" y="403200"/>
              <a:ext cx="982440" cy="59472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8" name="Rectangle 13"/>
          <p:cNvSpPr/>
          <p:nvPr/>
        </p:nvSpPr>
        <p:spPr>
          <a:xfrm>
            <a:off x="0" y="6388200"/>
            <a:ext cx="12191760" cy="482400"/>
          </a:xfrm>
          <a:prstGeom prst="rect">
            <a:avLst/>
          </a:prstGeom>
          <a:solidFill>
            <a:srgbClr val="00bae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Foliennummernplatzhalter 5"/>
          <p:cNvSpPr/>
          <p:nvPr/>
        </p:nvSpPr>
        <p:spPr>
          <a:xfrm>
            <a:off x="8299440" y="6504120"/>
            <a:ext cx="2844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50" name="Foliennummernplatzhalter 5"/>
          <p:cNvSpPr/>
          <p:nvPr/>
        </p:nvSpPr>
        <p:spPr>
          <a:xfrm>
            <a:off x="10406880" y="6530040"/>
            <a:ext cx="1159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r">
              <a:lnSpc>
                <a:spcPts val="1800"/>
              </a:lnSpc>
            </a:pPr>
            <a:fld id="{AD3F22FE-3457-47DE-A513-FAF9585AD277}" type="slidenum"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&lt;Foliennummer&gt;</a:t>
            </a:fld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 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51" name="Text Box 16"/>
          <p:cNvSpPr/>
          <p:nvPr/>
        </p:nvSpPr>
        <p:spPr>
          <a:xfrm>
            <a:off x="430560" y="6593400"/>
            <a:ext cx="6501960" cy="21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Technische Hochschule Brandenburg · University of Applied Sciences</a:t>
            </a:r>
            <a:endParaRPr b="0" lang="de-DE" sz="800" spc="-1" strike="noStrike"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1278720" y="1495080"/>
            <a:ext cx="10189080" cy="4276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432000" indent="-324000">
              <a:lnSpc>
                <a:spcPts val="2401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Textmasterformate durch Klicken bearbeiten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title"/>
          </p:nvPr>
        </p:nvSpPr>
        <p:spPr>
          <a:xfrm>
            <a:off x="1276200" y="611280"/>
            <a:ext cx="10191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500"/>
              </a:lnSpc>
            </a:pPr>
            <a:r>
              <a:rPr b="1" lang="de-DE" sz="2100" spc="-1" strike="noStrike">
                <a:solidFill>
                  <a:srgbClr val="cc0a2f"/>
                </a:solidFill>
                <a:latin typeface="Tahoma Bold"/>
                <a:ea typeface="ＭＳ Ｐゴシック"/>
              </a:rPr>
              <a:t>Titelmasterformat durch Klicken bearbeiten</a:t>
            </a:r>
            <a:endParaRPr b="0" lang="de-DE" sz="21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dt"/>
          </p:nvPr>
        </p:nvSpPr>
        <p:spPr>
          <a:xfrm>
            <a:off x="10076040" y="6448320"/>
            <a:ext cx="1485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21.02.2014</a:t>
            </a:r>
            <a:endParaRPr b="0" lang="de-DE" sz="8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ftr"/>
          </p:nvPr>
        </p:nvSpPr>
        <p:spPr>
          <a:xfrm>
            <a:off x="422640" y="6446880"/>
            <a:ext cx="76075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Titel der Präsentation über „EINFÜGEN“ -&gt; „Kopf-und Fußzeile“ -&gt; „Fußzeile“ (auf alle Folien übernehmen)</a:t>
            </a:r>
            <a:endParaRPr b="0" lang="de-DE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278000" y="5313240"/>
            <a:ext cx="85341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ftr"/>
          </p:nvPr>
        </p:nvSpPr>
        <p:spPr>
          <a:xfrm>
            <a:off x="1265760" y="2397240"/>
            <a:ext cx="10202040" cy="126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de-DE" sz="5400" spc="-1" strike="noStrike">
                <a:solidFill>
                  <a:srgbClr val="ffffff"/>
                </a:solidFill>
                <a:latin typeface="Tahoma Bold"/>
                <a:ea typeface="ＭＳ Ｐゴシック"/>
              </a:rPr>
              <a:t>IT-Consult24</a:t>
            </a:r>
            <a:endParaRPr b="0" lang="de-DE" sz="5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1278720" y="1495080"/>
            <a:ext cx="10189080" cy="4276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-Dienst zum vermitteln von Firmen und Privatkunden, mit IT Experten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-Dabei nutzen von grob bis komplexen Fragebögen für die Vermittlung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je nach Bedarf und Wissensstand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1276200" y="611280"/>
            <a:ext cx="10191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500"/>
              </a:lnSpc>
            </a:pPr>
            <a:r>
              <a:rPr b="1" lang="de-DE" sz="2100" spc="-1" strike="noStrike">
                <a:solidFill>
                  <a:srgbClr val="cc0a2f"/>
                </a:solidFill>
                <a:latin typeface="Tahoma Bold"/>
                <a:ea typeface="ＭＳ Ｐゴシック"/>
              </a:rPr>
              <a:t>Projekt-Idee</a:t>
            </a:r>
            <a:endParaRPr b="0" lang="de-DE" sz="21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/>
          </p:nvPr>
        </p:nvSpPr>
        <p:spPr>
          <a:xfrm>
            <a:off x="10076040" y="6448320"/>
            <a:ext cx="1485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09.11.2021</a:t>
            </a:r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1278720" y="1495080"/>
            <a:ext cx="10189080" cy="4276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-Stellen von Aufträgen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User können per Fragebögen diverse Aufträge zu ihren Problemen oder Bedürfnissen stellen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-Reviewen von Aufträgen und stellen von Angeboten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User können zu ihren Kompetenzen passende Aufträge anschauen, sowie den betroffenen dazu Angebote stellen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-Annahme und Ablehnen von Angeboten 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→ </a:t>
            </a:r>
            <a:r>
              <a:rPr b="0" lang="de-DE" sz="1800" spc="-1" strike="noStrike">
                <a:solidFill>
                  <a:srgbClr val="000000"/>
                </a:solidFill>
                <a:latin typeface="Tahoma"/>
                <a:ea typeface="ＭＳ Ｐゴシック"/>
              </a:rPr>
              <a:t>User können Angebote, nach Erhalt, annehmen oder ablehnen</a:t>
            </a: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  <a:p>
            <a:pPr>
              <a:lnSpc>
                <a:spcPts val="2401"/>
              </a:lnSpc>
              <a:spcBef>
                <a:spcPts val="360"/>
              </a:spcBef>
              <a:tabLst>
                <a:tab algn="l" pos="0"/>
              </a:tabLst>
            </a:pPr>
            <a:endParaRPr b="0" lang="de-DE" sz="18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1276200" y="611280"/>
            <a:ext cx="10191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ts val="2500"/>
              </a:lnSpc>
            </a:pPr>
            <a:r>
              <a:rPr b="1" lang="de-DE" sz="2100" spc="-1" strike="noStrike">
                <a:solidFill>
                  <a:srgbClr val="cc0a2f"/>
                </a:solidFill>
                <a:latin typeface="Tahoma Bold"/>
                <a:ea typeface="ＭＳ Ｐゴシック"/>
              </a:rPr>
              <a:t>Use Cases</a:t>
            </a:r>
            <a:endParaRPr b="0" lang="de-DE" sz="2100" spc="-1" strike="noStrike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/>
          </p:nvPr>
        </p:nvSpPr>
        <p:spPr>
          <a:xfrm>
            <a:off x="10076040" y="6448320"/>
            <a:ext cx="1485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de-DE" sz="800" spc="-1" strike="noStrike">
                <a:solidFill>
                  <a:srgbClr val="ffffff"/>
                </a:solidFill>
                <a:latin typeface="Tahoma"/>
                <a:ea typeface="ＭＳ Ｐゴシック"/>
              </a:rPr>
              <a:t>09.11.2021</a:t>
            </a:r>
            <a:endParaRPr b="0" lang="de-DE" sz="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1278000" y="5313240"/>
            <a:ext cx="8534160" cy="609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LibreOffice/7.2.1.2$Windows_X86_64 LibreOffice_project/87b77fad49947c1441b67c559c339af8f3517e22</Application>
  <AppVersion>15.0000</AppVersion>
  <Company>Alex Industries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2016-02-20T19:02:43Z</dcterms:created>
  <dc:creator>Alex</dc:creator>
  <dc:description/>
  <dc:language>de-DE</dc:language>
  <cp:lastModifiedBy/>
  <dcterms:modified xsi:type="dcterms:W3CDTF">2021-11-08T22:24:51Z</dcterms:modified>
  <cp:revision>15</cp:revision>
  <dc:subject/>
  <dc:title>Manual zur Powerpointvorlage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Breitbild</vt:lpwstr>
  </property>
  <property fmtid="{D5CDD505-2E9C-101B-9397-08002B2CF9AE}" pid="4" name="Slides">
    <vt:r8>4</vt:r8>
  </property>
</Properties>
</file>