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8DC2-ADF3-3049-705C-9B196F6FA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JavaScript : Expressions &amp; Conditionals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8FF9D-B130-E26D-ABF9-411E12CBF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02</a:t>
            </a:r>
          </a:p>
        </p:txBody>
      </p:sp>
    </p:spTree>
    <p:extLst>
      <p:ext uri="{BB962C8B-B14F-4D97-AF65-F5344CB8AC3E}">
        <p14:creationId xmlns:p14="http://schemas.microsoft.com/office/powerpoint/2010/main" val="356385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5B58-CA1B-5BAE-478F-E5DA21A3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0133-1631-A4F9-EAE7-6A894735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conditional statements allow you to execute specific blocks of code based on conditions. If the condition is met, a particular block of code will run; otherwise, another block of code will execute based on the condition.</a:t>
            </a:r>
          </a:p>
        </p:txBody>
      </p:sp>
    </p:spTree>
    <p:extLst>
      <p:ext uri="{BB962C8B-B14F-4D97-AF65-F5344CB8AC3E}">
        <p14:creationId xmlns:p14="http://schemas.microsoft.com/office/powerpoint/2010/main" val="40061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8908-0081-9AF9-2CD2-5A120607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C708-2D35-A28A-17B4-0F04EA9A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types of Conditional Operators are: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if...else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if...else if...else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ternary (conditional) operator</a:t>
            </a:r>
          </a:p>
        </p:txBody>
      </p:sp>
    </p:spTree>
    <p:extLst>
      <p:ext uri="{BB962C8B-B14F-4D97-AF65-F5344CB8AC3E}">
        <p14:creationId xmlns:p14="http://schemas.microsoft.com/office/powerpoint/2010/main" val="268297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FCCE-B7FB-C6CF-5F47-F145B17B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BEB8A-4F17-5E48-87F9-627C0827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71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if statement evaluates a condition inside parentheses. If the condition is true, the block of code inside the curly braces {} runs. If it’s false, it skips that block.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(condition) {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code runs if condition is true</a:t>
            </a: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849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E7F4-B6A6-F708-7F99-2F30040B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199C-949E-26BB-4880-DC7CF3C3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4606"/>
            <a:ext cx="11029615" cy="41590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if-else statement will perform some action for a specific condition. Here we are using the else statement in which the else statement is written after the if statement and it has no condition in their code block.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(condition) {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code runs the if the condition in if is true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code runs if the condition in the if is false</a:t>
            </a:r>
          </a:p>
          <a:p>
            <a:pPr marL="0" indent="0">
              <a:buNone/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5497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1E84-8DAC-46D5-D59E-F6B9DA4D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Statement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0C14-6262-F017-1CF7-5D219511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89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else if statement in JavaScript allows handling multiple possible conditions and outputs, evaluating more than two options based on whether the conditions are true or false.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(condition1) {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code to execute if condition1 is true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if (condition2) {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code to execute if condition2 is true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code to execute if none of the conditions are true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322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1137-2EC1-617C-0AA7-BF8F5952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 (JavaScript Switch Case)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2C1F-C524-99E0-9C76-D080E3601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986116"/>
            <a:ext cx="11533238" cy="465065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switch statement is a control structure in JavaScript that allows you to execute different blocks of code based on the value of a single expression. It’s a cleaner, more readable alternative to multiple if...else if statements when you need to compare one variable against many possible values.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(expression) {</a:t>
            </a:r>
          </a:p>
          <a:p>
            <a:pPr marL="0" indent="0">
              <a:buNone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case value1:</a:t>
            </a:r>
          </a:p>
          <a:p>
            <a:pPr marL="0" indent="0">
              <a:buNone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code to execute if expression === value1</a:t>
            </a:r>
          </a:p>
          <a:p>
            <a:pPr marL="0" indent="0">
              <a:buNone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</a:p>
          <a:p>
            <a:pPr marL="0" indent="0">
              <a:buNone/>
            </a:pPr>
            <a:endParaRPr lang="en-US" sz="2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case value2:</a:t>
            </a:r>
          </a:p>
          <a:p>
            <a:pPr marL="0" indent="0">
              <a:buNone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code to execute if expression === value2</a:t>
            </a:r>
          </a:p>
          <a:p>
            <a:pPr marL="0" indent="0">
              <a:buNone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</a:p>
          <a:p>
            <a:pPr marL="0" indent="0">
              <a:buNone/>
            </a:pPr>
            <a:endParaRPr lang="en-US" sz="2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default:</a:t>
            </a:r>
          </a:p>
          <a:p>
            <a:pPr marL="0" indent="0">
              <a:buNone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code to execute if no case matches</a:t>
            </a:r>
          </a:p>
          <a:p>
            <a:pPr marL="0" indent="0">
              <a:buNone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921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DDEE-3505-DC82-7BC9-2D840008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Ternary Operator ( ?: 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C51AD-3FF5-320B-4E01-B2D7CC32C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661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ternary operator is a compact shorthand for an if...else statement. It is called “ternary” because it takes three operands: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 to test.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expression to evaluate if the condition is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expression to evaluate if the condition is false.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result = condition ?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valueIfTrue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valueIfFalse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8969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DA7A-10B3-851E-E27A-98C66A5C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02: practice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48FD-EA73-C73E-F20B-2551A1ED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logical operators to find whether the age of a person lies between 10 and 20?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the use of switch case statements in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JavaScript program to find whether a number is Divisible by 2 and 3.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JavaScript program to find whether a number is Divisible by either 2 or 3.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"You can Drive" or "You cannot Drive" based on Age being Greater than 18 using ternary operator.</a:t>
            </a:r>
          </a:p>
        </p:txBody>
      </p:sp>
    </p:spTree>
    <p:extLst>
      <p:ext uri="{BB962C8B-B14F-4D97-AF65-F5344CB8AC3E}">
        <p14:creationId xmlns:p14="http://schemas.microsoft.com/office/powerpoint/2010/main" val="89381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DE0B-F8B3-8B59-4B0C-F5CA159C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&amp;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F517-8642-BB2E-CC9A-12AB2568C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fragment of code that produces a value is called an expression. Every value written literally is an expression for ex: 21 or “ISMT".</a:t>
            </a:r>
          </a:p>
        </p:txBody>
      </p:sp>
    </p:spTree>
    <p:extLst>
      <p:ext uri="{BB962C8B-B14F-4D97-AF65-F5344CB8AC3E}">
        <p14:creationId xmlns:p14="http://schemas.microsoft.com/office/powerpoint/2010/main" val="188850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BEC3-3056-9B16-6BBF-915A7F31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824F5-A927-18F9-C99D-90311BAFF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79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operators are used to perform different types of mathematical and logical computations.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Some of the operators in JavaScript are: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Operators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427541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DA96-C75D-214C-6C68-11C003CE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93B53-1740-DF83-4443-3D9D45C8F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11286342" cy="1870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in JavaScript perform arithmetical operations, such as addition, subtraction, division, multiplication,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F1FB6-D781-5CAF-8BBB-1D06AFBD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0" y="3662976"/>
            <a:ext cx="9119420" cy="301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2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9C5E-B116-5837-5FF9-6735A219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7948-3022-951D-6520-278939CC6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349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 when you need to assign values to a variable. It also includes the Arithmetic Assignment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3563E-6077-B139-C0FC-055557B9A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2" y="3429000"/>
            <a:ext cx="8306635" cy="322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63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4343-0EAB-F9E1-818E-25E5D136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Relational/ 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CB4C4-A6A9-0EB8-FCBF-CB408CE3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877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two values with JavaScript relational operators, which are also known as Comparison Operators. Let us say a = 3, b =5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3AE87-1E5C-C35D-A766-0A78342A3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427326"/>
            <a:ext cx="10432231" cy="302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2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D7E04-F6BD-6686-489D-2DBCEC80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62D6A-E1EB-6356-67B9-DD11F29AB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319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 combine conditional statements. Considering Boolean variables, a and b. Let us see an example of Logical Operators in JavaScript: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4F6DF-6D36-C371-7E29-E4A2A58E5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11" y="3964826"/>
            <a:ext cx="10193506" cy="219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7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33EE-76D7-6936-2B29-224C482E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3687-8012-5611-F87B-E550BF1E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69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 evaluates Boolean expressions, with three operands. It is also known as the ternary operator. The role is to assign a value to a variable, from two given set options. The following is the syntax: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(expression) ? value1 ( if true) : value2 (if false)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above, if the condition is true, value 1 will get displayed, else value 2.</a:t>
            </a:r>
          </a:p>
        </p:txBody>
      </p:sp>
    </p:spTree>
    <p:extLst>
      <p:ext uri="{BB962C8B-B14F-4D97-AF65-F5344CB8AC3E}">
        <p14:creationId xmlns:p14="http://schemas.microsoft.com/office/powerpoint/2010/main" val="313449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9DF5-64B0-1778-FFE1-976C12A2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D35E-60F3-F7E2-FB32-167E03ACE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98838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comment in JavaScript can be written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BD443-A60B-F289-E2B9-91EDFC5876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48" t="19035" r="10953" b="18774"/>
          <a:stretch>
            <a:fillRect/>
          </a:stretch>
        </p:blipFill>
        <p:spPr>
          <a:xfrm>
            <a:off x="1779639" y="3283974"/>
            <a:ext cx="7521677" cy="34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599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{705AED9E-8924-4F40-A2E5-00500CF122DE}TF319cfb39-eeba-4af5-a5a2-03d53d0375160e3309b2-0adf682d390f</Template>
  <TotalTime>62</TotalTime>
  <Words>823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Gill Sans MT</vt:lpstr>
      <vt:lpstr>Times New Roman</vt:lpstr>
      <vt:lpstr>Wingdings 2</vt:lpstr>
      <vt:lpstr>Dividend</vt:lpstr>
      <vt:lpstr>JavaScript : Expressions &amp; Conditionals</vt:lpstr>
      <vt:lpstr>Expressions &amp; Conditionals</vt:lpstr>
      <vt:lpstr>Operators in JavaScript</vt:lpstr>
      <vt:lpstr>Arithmetic Operators</vt:lpstr>
      <vt:lpstr>Assignment Operators</vt:lpstr>
      <vt:lpstr>Relational/ Comparison Operators</vt:lpstr>
      <vt:lpstr>Logical Operators</vt:lpstr>
      <vt:lpstr>Conditional Operator</vt:lpstr>
      <vt:lpstr>Comments in javascript</vt:lpstr>
      <vt:lpstr>Conditional Statements</vt:lpstr>
      <vt:lpstr>Types of Conditional Statements</vt:lpstr>
      <vt:lpstr>if Statement</vt:lpstr>
      <vt:lpstr>if-else Statement</vt:lpstr>
      <vt:lpstr>else if Statement</vt:lpstr>
      <vt:lpstr>Switch Statement (JavaScript Switch Case)</vt:lpstr>
      <vt:lpstr>Ternary Operator ( ?: )</vt:lpstr>
      <vt:lpstr>JavaScript 02: practice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Aashish Pandey</dc:creator>
  <cp:lastModifiedBy>Aashish Pandey</cp:lastModifiedBy>
  <cp:revision>4</cp:revision>
  <dcterms:created xsi:type="dcterms:W3CDTF">2025-07-14T07:39:49Z</dcterms:created>
  <dcterms:modified xsi:type="dcterms:W3CDTF">2025-07-14T08:43:13Z</dcterms:modified>
</cp:coreProperties>
</file>