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7" r:id="rId10"/>
    <p:sldId id="266" r:id="rId11"/>
    <p:sldId id="273" r:id="rId12"/>
    <p:sldId id="272" r:id="rId13"/>
    <p:sldId id="269" r:id="rId14"/>
    <p:sldId id="275" r:id="rId15"/>
    <p:sldId id="276" r:id="rId16"/>
    <p:sldId id="277" r:id="rId17"/>
    <p:sldId id="278" r:id="rId18"/>
    <p:sldId id="279" r:id="rId19"/>
    <p:sldId id="281" r:id="rId20"/>
    <p:sldId id="265" r:id="rId21"/>
    <p:sldId id="288" r:id="rId22"/>
    <p:sldId id="268" r:id="rId23"/>
    <p:sldId id="270" r:id="rId24"/>
    <p:sldId id="271" r:id="rId25"/>
    <p:sldId id="282" r:id="rId26"/>
    <p:sldId id="283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2D452-E0E9-41CE-9CDF-B3BE385C09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1EC643-8F59-4403-B8A8-5238DC611A97}">
      <dgm:prSet custT="1"/>
      <dgm:spPr/>
      <dgm:t>
        <a:bodyPr/>
        <a:lstStyle/>
        <a:p>
          <a:r>
            <a:rPr lang="en-NZ" sz="2000" dirty="0"/>
            <a:t>Plant owners of all experience often bury more plants than they can keep</a:t>
          </a:r>
          <a:endParaRPr lang="en-US" sz="2000" dirty="0"/>
        </a:p>
      </dgm:t>
    </dgm:pt>
    <dgm:pt modelId="{5ABF5EA5-F563-4F41-9B97-4FEC49E327D9}" type="parTrans" cxnId="{07B64FED-F9C3-4623-BF8E-FE549C8A7CE6}">
      <dgm:prSet/>
      <dgm:spPr/>
      <dgm:t>
        <a:bodyPr/>
        <a:lstStyle/>
        <a:p>
          <a:endParaRPr lang="en-US"/>
        </a:p>
      </dgm:t>
    </dgm:pt>
    <dgm:pt modelId="{A204A4EF-FDA6-423E-93C3-0246C9756169}" type="sibTrans" cxnId="{07B64FED-F9C3-4623-BF8E-FE549C8A7CE6}">
      <dgm:prSet/>
      <dgm:spPr/>
      <dgm:t>
        <a:bodyPr/>
        <a:lstStyle/>
        <a:p>
          <a:endParaRPr lang="en-US"/>
        </a:p>
      </dgm:t>
    </dgm:pt>
    <dgm:pt modelId="{F990D160-E45A-4628-AE28-87B84DABC6BF}">
      <dgm:prSet custT="1"/>
      <dgm:spPr/>
      <dgm:t>
        <a:bodyPr/>
        <a:lstStyle/>
        <a:p>
          <a:r>
            <a:rPr lang="en-NZ" sz="2000" dirty="0"/>
            <a:t>Often not available to take care of a plant</a:t>
          </a:r>
          <a:endParaRPr lang="en-US" sz="2000" dirty="0"/>
        </a:p>
      </dgm:t>
    </dgm:pt>
    <dgm:pt modelId="{503ED8A5-71FE-4536-A128-B40735046514}" type="parTrans" cxnId="{6527CD21-5407-432C-80C2-8300551885C5}">
      <dgm:prSet/>
      <dgm:spPr/>
      <dgm:t>
        <a:bodyPr/>
        <a:lstStyle/>
        <a:p>
          <a:endParaRPr lang="en-US"/>
        </a:p>
      </dgm:t>
    </dgm:pt>
    <dgm:pt modelId="{2E1215B8-E19B-4B4C-86B7-327DE31FDBFF}" type="sibTrans" cxnId="{6527CD21-5407-432C-80C2-8300551885C5}">
      <dgm:prSet/>
      <dgm:spPr/>
      <dgm:t>
        <a:bodyPr/>
        <a:lstStyle/>
        <a:p>
          <a:endParaRPr lang="en-US"/>
        </a:p>
      </dgm:t>
    </dgm:pt>
    <dgm:pt modelId="{B0E331FF-DB8D-42AE-ABC0-ADAAD83570FA}">
      <dgm:prSet custT="1"/>
      <dgm:spPr/>
      <dgm:t>
        <a:bodyPr/>
        <a:lstStyle/>
        <a:p>
          <a:r>
            <a:rPr lang="en-NZ" sz="2000" dirty="0"/>
            <a:t>Many people buy plants they don’t know much about</a:t>
          </a:r>
          <a:endParaRPr lang="en-US" sz="2000" dirty="0"/>
        </a:p>
      </dgm:t>
    </dgm:pt>
    <dgm:pt modelId="{A7B2AE5C-7D9B-42D4-AD20-9BEB81A86F2B}" type="parTrans" cxnId="{4EC28C26-D9D4-4F15-B11D-A315216A16F3}">
      <dgm:prSet/>
      <dgm:spPr/>
      <dgm:t>
        <a:bodyPr/>
        <a:lstStyle/>
        <a:p>
          <a:endParaRPr lang="en-US"/>
        </a:p>
      </dgm:t>
    </dgm:pt>
    <dgm:pt modelId="{FA3219C0-8D4E-454E-A474-F4D1773CEE90}" type="sibTrans" cxnId="{4EC28C26-D9D4-4F15-B11D-A315216A16F3}">
      <dgm:prSet/>
      <dgm:spPr/>
      <dgm:t>
        <a:bodyPr/>
        <a:lstStyle/>
        <a:p>
          <a:endParaRPr lang="en-US"/>
        </a:p>
      </dgm:t>
    </dgm:pt>
    <dgm:pt modelId="{284DD0D7-8003-4B41-A247-9852E1247960}">
      <dgm:prSet custT="1"/>
      <dgm:spPr/>
      <dgm:t>
        <a:bodyPr/>
        <a:lstStyle/>
        <a:p>
          <a:r>
            <a:rPr lang="en-NZ" sz="2000" dirty="0"/>
            <a:t>Lack of knowledge and experience makes many hesitant to take care of plants with more needs</a:t>
          </a:r>
          <a:endParaRPr lang="en-US" sz="2000" dirty="0"/>
        </a:p>
      </dgm:t>
    </dgm:pt>
    <dgm:pt modelId="{97CE0256-E592-484E-A861-964ED7BF185D}" type="parTrans" cxnId="{B4387765-5AF0-437B-BD16-A44938103999}">
      <dgm:prSet/>
      <dgm:spPr/>
      <dgm:t>
        <a:bodyPr/>
        <a:lstStyle/>
        <a:p>
          <a:endParaRPr lang="en-US"/>
        </a:p>
      </dgm:t>
    </dgm:pt>
    <dgm:pt modelId="{3CD5C1A6-68C1-4FD1-A83A-E721155AE78C}" type="sibTrans" cxnId="{B4387765-5AF0-437B-BD16-A44938103999}">
      <dgm:prSet/>
      <dgm:spPr/>
      <dgm:t>
        <a:bodyPr/>
        <a:lstStyle/>
        <a:p>
          <a:endParaRPr lang="en-US"/>
        </a:p>
      </dgm:t>
    </dgm:pt>
    <dgm:pt modelId="{AC5EF9DC-D3E4-425D-975D-B42B7A193668}">
      <dgm:prSet custT="1"/>
      <dgm:spPr/>
      <dgm:t>
        <a:bodyPr/>
        <a:lstStyle/>
        <a:p>
          <a:r>
            <a:rPr lang="en-NZ" sz="2000" dirty="0"/>
            <a:t>Prospective owners hesitant to buy due to these reasons</a:t>
          </a:r>
          <a:endParaRPr lang="en-US" sz="2000" dirty="0"/>
        </a:p>
      </dgm:t>
    </dgm:pt>
    <dgm:pt modelId="{DBE3FFD7-322D-435B-AD28-EAAD8BC0537D}" type="parTrans" cxnId="{7A9969C4-EE96-46C8-96F3-E08545809413}">
      <dgm:prSet/>
      <dgm:spPr/>
      <dgm:t>
        <a:bodyPr/>
        <a:lstStyle/>
        <a:p>
          <a:endParaRPr lang="en-US"/>
        </a:p>
      </dgm:t>
    </dgm:pt>
    <dgm:pt modelId="{9A588FC4-76DC-4848-BFDD-CBBCAC53A569}" type="sibTrans" cxnId="{7A9969C4-EE96-46C8-96F3-E08545809413}">
      <dgm:prSet/>
      <dgm:spPr/>
      <dgm:t>
        <a:bodyPr/>
        <a:lstStyle/>
        <a:p>
          <a:endParaRPr lang="en-US"/>
        </a:p>
      </dgm:t>
    </dgm:pt>
    <dgm:pt modelId="{30873802-9571-4BDE-BAAB-5F08229D62DA}" type="pres">
      <dgm:prSet presAssocID="{9912D452-E0E9-41CE-9CDF-B3BE385C09BA}" presName="root" presStyleCnt="0">
        <dgm:presLayoutVars>
          <dgm:dir/>
          <dgm:resizeHandles val="exact"/>
        </dgm:presLayoutVars>
      </dgm:prSet>
      <dgm:spPr/>
    </dgm:pt>
    <dgm:pt modelId="{BAECB16C-F434-4900-AE93-71AD3AFB873F}" type="pres">
      <dgm:prSet presAssocID="{D11EC643-8F59-4403-B8A8-5238DC611A97}" presName="compNode" presStyleCnt="0"/>
      <dgm:spPr/>
    </dgm:pt>
    <dgm:pt modelId="{55D61440-FB15-4C3C-B76C-222859FFF4EA}" type="pres">
      <dgm:prSet presAssocID="{D11EC643-8F59-4403-B8A8-5238DC611A97}" presName="bgRect" presStyleLbl="bgShp" presStyleIdx="0" presStyleCnt="5"/>
      <dgm:spPr/>
    </dgm:pt>
    <dgm:pt modelId="{1A409F1C-F23D-400F-B8C0-9E4C2788F6F9}" type="pres">
      <dgm:prSet presAssocID="{D11EC643-8F59-4403-B8A8-5238DC611A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5A24D27A-7BD8-4CF2-BDED-30BFF93E7350}" type="pres">
      <dgm:prSet presAssocID="{D11EC643-8F59-4403-B8A8-5238DC611A97}" presName="spaceRect" presStyleCnt="0"/>
      <dgm:spPr/>
    </dgm:pt>
    <dgm:pt modelId="{831BB96A-FB8D-49BF-BD0C-07C2FD2A64BD}" type="pres">
      <dgm:prSet presAssocID="{D11EC643-8F59-4403-B8A8-5238DC611A97}" presName="parTx" presStyleLbl="revTx" presStyleIdx="0" presStyleCnt="5">
        <dgm:presLayoutVars>
          <dgm:chMax val="0"/>
          <dgm:chPref val="0"/>
        </dgm:presLayoutVars>
      </dgm:prSet>
      <dgm:spPr/>
    </dgm:pt>
    <dgm:pt modelId="{1354A9F3-85B8-4441-AD7D-75430B4F7F6A}" type="pres">
      <dgm:prSet presAssocID="{A204A4EF-FDA6-423E-93C3-0246C9756169}" presName="sibTrans" presStyleCnt="0"/>
      <dgm:spPr/>
    </dgm:pt>
    <dgm:pt modelId="{62777323-689C-45EE-9FA8-2C7C21DF3A70}" type="pres">
      <dgm:prSet presAssocID="{F990D160-E45A-4628-AE28-87B84DABC6BF}" presName="compNode" presStyleCnt="0"/>
      <dgm:spPr/>
    </dgm:pt>
    <dgm:pt modelId="{39BB80F6-3CC5-448C-8BEF-FD6F72A5FB32}" type="pres">
      <dgm:prSet presAssocID="{F990D160-E45A-4628-AE28-87B84DABC6BF}" presName="bgRect" presStyleLbl="bgShp" presStyleIdx="1" presStyleCnt="5"/>
      <dgm:spPr/>
    </dgm:pt>
    <dgm:pt modelId="{4422C1D8-86B9-43B0-B5C1-22255F53F393}" type="pres">
      <dgm:prSet presAssocID="{F990D160-E45A-4628-AE28-87B84DABC6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4396A0E-158A-4800-B909-D82FB2A05BA7}" type="pres">
      <dgm:prSet presAssocID="{F990D160-E45A-4628-AE28-87B84DABC6BF}" presName="spaceRect" presStyleCnt="0"/>
      <dgm:spPr/>
    </dgm:pt>
    <dgm:pt modelId="{A5DD496B-4860-430C-9F60-BA5720FB0CBF}" type="pres">
      <dgm:prSet presAssocID="{F990D160-E45A-4628-AE28-87B84DABC6BF}" presName="parTx" presStyleLbl="revTx" presStyleIdx="1" presStyleCnt="5">
        <dgm:presLayoutVars>
          <dgm:chMax val="0"/>
          <dgm:chPref val="0"/>
        </dgm:presLayoutVars>
      </dgm:prSet>
      <dgm:spPr/>
    </dgm:pt>
    <dgm:pt modelId="{8D746E90-C9D1-47F7-970C-E2E86AD58651}" type="pres">
      <dgm:prSet presAssocID="{2E1215B8-E19B-4B4C-86B7-327DE31FDBFF}" presName="sibTrans" presStyleCnt="0"/>
      <dgm:spPr/>
    </dgm:pt>
    <dgm:pt modelId="{C7DB7460-AC17-48CA-8CD4-A86DF3FA4240}" type="pres">
      <dgm:prSet presAssocID="{B0E331FF-DB8D-42AE-ABC0-ADAAD83570FA}" presName="compNode" presStyleCnt="0"/>
      <dgm:spPr/>
    </dgm:pt>
    <dgm:pt modelId="{BD1C12AF-254E-414E-B9FD-9D67A73CBA40}" type="pres">
      <dgm:prSet presAssocID="{B0E331FF-DB8D-42AE-ABC0-ADAAD83570FA}" presName="bgRect" presStyleLbl="bgShp" presStyleIdx="2" presStyleCnt="5"/>
      <dgm:spPr/>
    </dgm:pt>
    <dgm:pt modelId="{89FCE613-0429-4C69-8556-CBA5D2C7A746}" type="pres">
      <dgm:prSet presAssocID="{B0E331FF-DB8D-42AE-ABC0-ADAAD83570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E88C709-174D-4D0E-8A29-3FB1130B3946}" type="pres">
      <dgm:prSet presAssocID="{B0E331FF-DB8D-42AE-ABC0-ADAAD83570FA}" presName="spaceRect" presStyleCnt="0"/>
      <dgm:spPr/>
    </dgm:pt>
    <dgm:pt modelId="{1230A102-00A6-409D-B328-23A1EC212749}" type="pres">
      <dgm:prSet presAssocID="{B0E331FF-DB8D-42AE-ABC0-ADAAD83570FA}" presName="parTx" presStyleLbl="revTx" presStyleIdx="2" presStyleCnt="5">
        <dgm:presLayoutVars>
          <dgm:chMax val="0"/>
          <dgm:chPref val="0"/>
        </dgm:presLayoutVars>
      </dgm:prSet>
      <dgm:spPr/>
    </dgm:pt>
    <dgm:pt modelId="{FB2E37E5-9266-4A0E-B792-F57E6374BB88}" type="pres">
      <dgm:prSet presAssocID="{FA3219C0-8D4E-454E-A474-F4D1773CEE90}" presName="sibTrans" presStyleCnt="0"/>
      <dgm:spPr/>
    </dgm:pt>
    <dgm:pt modelId="{271595D2-1F2B-4A59-97A6-28308EB3E32B}" type="pres">
      <dgm:prSet presAssocID="{284DD0D7-8003-4B41-A247-9852E1247960}" presName="compNode" presStyleCnt="0"/>
      <dgm:spPr/>
    </dgm:pt>
    <dgm:pt modelId="{5072294A-A89B-4506-AA8F-3DB430F3ECF1}" type="pres">
      <dgm:prSet presAssocID="{284DD0D7-8003-4B41-A247-9852E1247960}" presName="bgRect" presStyleLbl="bgShp" presStyleIdx="3" presStyleCnt="5"/>
      <dgm:spPr/>
    </dgm:pt>
    <dgm:pt modelId="{B36B1013-F04E-4FBC-8C59-71E0399EFE7F}" type="pres">
      <dgm:prSet presAssocID="{284DD0D7-8003-4B41-A247-9852E12479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C53BDA0-276D-4BB2-965E-6829DC85D6A0}" type="pres">
      <dgm:prSet presAssocID="{284DD0D7-8003-4B41-A247-9852E1247960}" presName="spaceRect" presStyleCnt="0"/>
      <dgm:spPr/>
    </dgm:pt>
    <dgm:pt modelId="{CCD43A75-2BCC-43DA-9323-A1DC9C386C37}" type="pres">
      <dgm:prSet presAssocID="{284DD0D7-8003-4B41-A247-9852E1247960}" presName="parTx" presStyleLbl="revTx" presStyleIdx="3" presStyleCnt="5">
        <dgm:presLayoutVars>
          <dgm:chMax val="0"/>
          <dgm:chPref val="0"/>
        </dgm:presLayoutVars>
      </dgm:prSet>
      <dgm:spPr/>
    </dgm:pt>
    <dgm:pt modelId="{E1CEAA65-C8C1-49E5-91BD-8FBD932578E1}" type="pres">
      <dgm:prSet presAssocID="{3CD5C1A6-68C1-4FD1-A83A-E721155AE78C}" presName="sibTrans" presStyleCnt="0"/>
      <dgm:spPr/>
    </dgm:pt>
    <dgm:pt modelId="{64C8D474-3111-49BF-B897-E687D913663E}" type="pres">
      <dgm:prSet presAssocID="{AC5EF9DC-D3E4-425D-975D-B42B7A193668}" presName="compNode" presStyleCnt="0"/>
      <dgm:spPr/>
    </dgm:pt>
    <dgm:pt modelId="{AD9E73F7-C5BC-452A-929A-A53B20AC3A4A}" type="pres">
      <dgm:prSet presAssocID="{AC5EF9DC-D3E4-425D-975D-B42B7A193668}" presName="bgRect" presStyleLbl="bgShp" presStyleIdx="4" presStyleCnt="5"/>
      <dgm:spPr/>
    </dgm:pt>
    <dgm:pt modelId="{ACEC8755-C411-42D6-AD61-714DC4FA7817}" type="pres">
      <dgm:prSet presAssocID="{AC5EF9DC-D3E4-425D-975D-B42B7A1936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DB44D97-8CFE-46E6-A140-FA4A48FF73BD}" type="pres">
      <dgm:prSet presAssocID="{AC5EF9DC-D3E4-425D-975D-B42B7A193668}" presName="spaceRect" presStyleCnt="0"/>
      <dgm:spPr/>
    </dgm:pt>
    <dgm:pt modelId="{41E07BA5-E6DD-49D4-9ADC-FE48F6332429}" type="pres">
      <dgm:prSet presAssocID="{AC5EF9DC-D3E4-425D-975D-B42B7A1936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2B5120-A5E3-4257-AA31-5A88F19B8643}" type="presOf" srcId="{AC5EF9DC-D3E4-425D-975D-B42B7A193668}" destId="{41E07BA5-E6DD-49D4-9ADC-FE48F6332429}" srcOrd="0" destOrd="0" presId="urn:microsoft.com/office/officeart/2018/2/layout/IconVerticalSolidList"/>
    <dgm:cxn modelId="{6527CD21-5407-432C-80C2-8300551885C5}" srcId="{9912D452-E0E9-41CE-9CDF-B3BE385C09BA}" destId="{F990D160-E45A-4628-AE28-87B84DABC6BF}" srcOrd="1" destOrd="0" parTransId="{503ED8A5-71FE-4536-A128-B40735046514}" sibTransId="{2E1215B8-E19B-4B4C-86B7-327DE31FDBFF}"/>
    <dgm:cxn modelId="{4EC28C26-D9D4-4F15-B11D-A315216A16F3}" srcId="{9912D452-E0E9-41CE-9CDF-B3BE385C09BA}" destId="{B0E331FF-DB8D-42AE-ABC0-ADAAD83570FA}" srcOrd="2" destOrd="0" parTransId="{A7B2AE5C-7D9B-42D4-AD20-9BEB81A86F2B}" sibTransId="{FA3219C0-8D4E-454E-A474-F4D1773CEE90}"/>
    <dgm:cxn modelId="{A8B5635B-6C30-4B01-8B11-D71A3D1321FB}" type="presOf" srcId="{284DD0D7-8003-4B41-A247-9852E1247960}" destId="{CCD43A75-2BCC-43DA-9323-A1DC9C386C37}" srcOrd="0" destOrd="0" presId="urn:microsoft.com/office/officeart/2018/2/layout/IconVerticalSolidList"/>
    <dgm:cxn modelId="{B4387765-5AF0-437B-BD16-A44938103999}" srcId="{9912D452-E0E9-41CE-9CDF-B3BE385C09BA}" destId="{284DD0D7-8003-4B41-A247-9852E1247960}" srcOrd="3" destOrd="0" parTransId="{97CE0256-E592-484E-A861-964ED7BF185D}" sibTransId="{3CD5C1A6-68C1-4FD1-A83A-E721155AE78C}"/>
    <dgm:cxn modelId="{8C30754D-61ED-4696-9BD8-A7B0364E3F01}" type="presOf" srcId="{9912D452-E0E9-41CE-9CDF-B3BE385C09BA}" destId="{30873802-9571-4BDE-BAAB-5F08229D62DA}" srcOrd="0" destOrd="0" presId="urn:microsoft.com/office/officeart/2018/2/layout/IconVerticalSolidList"/>
    <dgm:cxn modelId="{D34E0F53-932F-42F2-B645-DBFF238D8A1B}" type="presOf" srcId="{B0E331FF-DB8D-42AE-ABC0-ADAAD83570FA}" destId="{1230A102-00A6-409D-B328-23A1EC212749}" srcOrd="0" destOrd="0" presId="urn:microsoft.com/office/officeart/2018/2/layout/IconVerticalSolidList"/>
    <dgm:cxn modelId="{57B80481-B53F-430A-9DF2-D2A8AC98742E}" type="presOf" srcId="{F990D160-E45A-4628-AE28-87B84DABC6BF}" destId="{A5DD496B-4860-430C-9F60-BA5720FB0CBF}" srcOrd="0" destOrd="0" presId="urn:microsoft.com/office/officeart/2018/2/layout/IconVerticalSolidList"/>
    <dgm:cxn modelId="{57453C8D-B9AC-4D40-BA47-64A74EC16B62}" type="presOf" srcId="{D11EC643-8F59-4403-B8A8-5238DC611A97}" destId="{831BB96A-FB8D-49BF-BD0C-07C2FD2A64BD}" srcOrd="0" destOrd="0" presId="urn:microsoft.com/office/officeart/2018/2/layout/IconVerticalSolidList"/>
    <dgm:cxn modelId="{7A9969C4-EE96-46C8-96F3-E08545809413}" srcId="{9912D452-E0E9-41CE-9CDF-B3BE385C09BA}" destId="{AC5EF9DC-D3E4-425D-975D-B42B7A193668}" srcOrd="4" destOrd="0" parTransId="{DBE3FFD7-322D-435B-AD28-EAAD8BC0537D}" sibTransId="{9A588FC4-76DC-4848-BFDD-CBBCAC53A569}"/>
    <dgm:cxn modelId="{07B64FED-F9C3-4623-BF8E-FE549C8A7CE6}" srcId="{9912D452-E0E9-41CE-9CDF-B3BE385C09BA}" destId="{D11EC643-8F59-4403-B8A8-5238DC611A97}" srcOrd="0" destOrd="0" parTransId="{5ABF5EA5-F563-4F41-9B97-4FEC49E327D9}" sibTransId="{A204A4EF-FDA6-423E-93C3-0246C9756169}"/>
    <dgm:cxn modelId="{093F5260-C4AA-40B7-A44A-B11E9FAB4F36}" type="presParOf" srcId="{30873802-9571-4BDE-BAAB-5F08229D62DA}" destId="{BAECB16C-F434-4900-AE93-71AD3AFB873F}" srcOrd="0" destOrd="0" presId="urn:microsoft.com/office/officeart/2018/2/layout/IconVerticalSolidList"/>
    <dgm:cxn modelId="{AB929ADD-FC09-4EEC-881A-F6FA6D99FBB4}" type="presParOf" srcId="{BAECB16C-F434-4900-AE93-71AD3AFB873F}" destId="{55D61440-FB15-4C3C-B76C-222859FFF4EA}" srcOrd="0" destOrd="0" presId="urn:microsoft.com/office/officeart/2018/2/layout/IconVerticalSolidList"/>
    <dgm:cxn modelId="{3341FA56-3A9B-4F2B-AFF4-B5F14EB7BCAE}" type="presParOf" srcId="{BAECB16C-F434-4900-AE93-71AD3AFB873F}" destId="{1A409F1C-F23D-400F-B8C0-9E4C2788F6F9}" srcOrd="1" destOrd="0" presId="urn:microsoft.com/office/officeart/2018/2/layout/IconVerticalSolidList"/>
    <dgm:cxn modelId="{DC64FE3A-4391-48A2-B6A8-29D80C248509}" type="presParOf" srcId="{BAECB16C-F434-4900-AE93-71AD3AFB873F}" destId="{5A24D27A-7BD8-4CF2-BDED-30BFF93E7350}" srcOrd="2" destOrd="0" presId="urn:microsoft.com/office/officeart/2018/2/layout/IconVerticalSolidList"/>
    <dgm:cxn modelId="{637BD590-EBD0-4729-87F1-9695DD5B9F52}" type="presParOf" srcId="{BAECB16C-F434-4900-AE93-71AD3AFB873F}" destId="{831BB96A-FB8D-49BF-BD0C-07C2FD2A64BD}" srcOrd="3" destOrd="0" presId="urn:microsoft.com/office/officeart/2018/2/layout/IconVerticalSolidList"/>
    <dgm:cxn modelId="{9C8BBE8D-B9CA-4DAD-8670-883E9BA262F0}" type="presParOf" srcId="{30873802-9571-4BDE-BAAB-5F08229D62DA}" destId="{1354A9F3-85B8-4441-AD7D-75430B4F7F6A}" srcOrd="1" destOrd="0" presId="urn:microsoft.com/office/officeart/2018/2/layout/IconVerticalSolidList"/>
    <dgm:cxn modelId="{10A56E03-8C95-481A-A687-4E07261FD944}" type="presParOf" srcId="{30873802-9571-4BDE-BAAB-5F08229D62DA}" destId="{62777323-689C-45EE-9FA8-2C7C21DF3A70}" srcOrd="2" destOrd="0" presId="urn:microsoft.com/office/officeart/2018/2/layout/IconVerticalSolidList"/>
    <dgm:cxn modelId="{0BF65C86-60DB-4538-8ED7-D329FF07C158}" type="presParOf" srcId="{62777323-689C-45EE-9FA8-2C7C21DF3A70}" destId="{39BB80F6-3CC5-448C-8BEF-FD6F72A5FB32}" srcOrd="0" destOrd="0" presId="urn:microsoft.com/office/officeart/2018/2/layout/IconVerticalSolidList"/>
    <dgm:cxn modelId="{7E68CB88-11FF-4616-8246-D176DD2163C4}" type="presParOf" srcId="{62777323-689C-45EE-9FA8-2C7C21DF3A70}" destId="{4422C1D8-86B9-43B0-B5C1-22255F53F393}" srcOrd="1" destOrd="0" presId="urn:microsoft.com/office/officeart/2018/2/layout/IconVerticalSolidList"/>
    <dgm:cxn modelId="{1731C735-BAE6-486B-9AC6-41B34A168E8A}" type="presParOf" srcId="{62777323-689C-45EE-9FA8-2C7C21DF3A70}" destId="{B4396A0E-158A-4800-B909-D82FB2A05BA7}" srcOrd="2" destOrd="0" presId="urn:microsoft.com/office/officeart/2018/2/layout/IconVerticalSolidList"/>
    <dgm:cxn modelId="{5EB57791-D1CB-494C-BF6C-67BC6C573FA7}" type="presParOf" srcId="{62777323-689C-45EE-9FA8-2C7C21DF3A70}" destId="{A5DD496B-4860-430C-9F60-BA5720FB0CBF}" srcOrd="3" destOrd="0" presId="urn:microsoft.com/office/officeart/2018/2/layout/IconVerticalSolidList"/>
    <dgm:cxn modelId="{D172F3A0-0BDA-4BA3-ACD6-FC2466643E10}" type="presParOf" srcId="{30873802-9571-4BDE-BAAB-5F08229D62DA}" destId="{8D746E90-C9D1-47F7-970C-E2E86AD58651}" srcOrd="3" destOrd="0" presId="urn:microsoft.com/office/officeart/2018/2/layout/IconVerticalSolidList"/>
    <dgm:cxn modelId="{96570DAA-7ADC-4569-83E0-C4F882F30FC6}" type="presParOf" srcId="{30873802-9571-4BDE-BAAB-5F08229D62DA}" destId="{C7DB7460-AC17-48CA-8CD4-A86DF3FA4240}" srcOrd="4" destOrd="0" presId="urn:microsoft.com/office/officeart/2018/2/layout/IconVerticalSolidList"/>
    <dgm:cxn modelId="{212D033E-788C-4B6A-944A-1AF7EE26F250}" type="presParOf" srcId="{C7DB7460-AC17-48CA-8CD4-A86DF3FA4240}" destId="{BD1C12AF-254E-414E-B9FD-9D67A73CBA40}" srcOrd="0" destOrd="0" presId="urn:microsoft.com/office/officeart/2018/2/layout/IconVerticalSolidList"/>
    <dgm:cxn modelId="{CD3D6117-20DE-4D52-8CB1-28C7EDE2E3C9}" type="presParOf" srcId="{C7DB7460-AC17-48CA-8CD4-A86DF3FA4240}" destId="{89FCE613-0429-4C69-8556-CBA5D2C7A746}" srcOrd="1" destOrd="0" presId="urn:microsoft.com/office/officeart/2018/2/layout/IconVerticalSolidList"/>
    <dgm:cxn modelId="{E0F32A41-B194-43A5-89AD-758165BA63C0}" type="presParOf" srcId="{C7DB7460-AC17-48CA-8CD4-A86DF3FA4240}" destId="{9E88C709-174D-4D0E-8A29-3FB1130B3946}" srcOrd="2" destOrd="0" presId="urn:microsoft.com/office/officeart/2018/2/layout/IconVerticalSolidList"/>
    <dgm:cxn modelId="{3C586156-6138-49C0-8E79-4DAF0F7188BB}" type="presParOf" srcId="{C7DB7460-AC17-48CA-8CD4-A86DF3FA4240}" destId="{1230A102-00A6-409D-B328-23A1EC212749}" srcOrd="3" destOrd="0" presId="urn:microsoft.com/office/officeart/2018/2/layout/IconVerticalSolidList"/>
    <dgm:cxn modelId="{85B8200F-AA5B-481F-AA5F-587A8C658749}" type="presParOf" srcId="{30873802-9571-4BDE-BAAB-5F08229D62DA}" destId="{FB2E37E5-9266-4A0E-B792-F57E6374BB88}" srcOrd="5" destOrd="0" presId="urn:microsoft.com/office/officeart/2018/2/layout/IconVerticalSolidList"/>
    <dgm:cxn modelId="{0FC969CC-E49C-4F4F-921D-0A2BF8833A76}" type="presParOf" srcId="{30873802-9571-4BDE-BAAB-5F08229D62DA}" destId="{271595D2-1F2B-4A59-97A6-28308EB3E32B}" srcOrd="6" destOrd="0" presId="urn:microsoft.com/office/officeart/2018/2/layout/IconVerticalSolidList"/>
    <dgm:cxn modelId="{14445A8E-9B03-4767-80EA-197C198CB94E}" type="presParOf" srcId="{271595D2-1F2B-4A59-97A6-28308EB3E32B}" destId="{5072294A-A89B-4506-AA8F-3DB430F3ECF1}" srcOrd="0" destOrd="0" presId="urn:microsoft.com/office/officeart/2018/2/layout/IconVerticalSolidList"/>
    <dgm:cxn modelId="{52714314-70BF-489A-BF98-FEACAE59BEA6}" type="presParOf" srcId="{271595D2-1F2B-4A59-97A6-28308EB3E32B}" destId="{B36B1013-F04E-4FBC-8C59-71E0399EFE7F}" srcOrd="1" destOrd="0" presId="urn:microsoft.com/office/officeart/2018/2/layout/IconVerticalSolidList"/>
    <dgm:cxn modelId="{F6B8834D-9D9F-4FE7-9F2C-0E2D7C6F821B}" type="presParOf" srcId="{271595D2-1F2B-4A59-97A6-28308EB3E32B}" destId="{AC53BDA0-276D-4BB2-965E-6829DC85D6A0}" srcOrd="2" destOrd="0" presId="urn:microsoft.com/office/officeart/2018/2/layout/IconVerticalSolidList"/>
    <dgm:cxn modelId="{4930C8E2-B179-4D38-8C80-6314DD5BBD34}" type="presParOf" srcId="{271595D2-1F2B-4A59-97A6-28308EB3E32B}" destId="{CCD43A75-2BCC-43DA-9323-A1DC9C386C37}" srcOrd="3" destOrd="0" presId="urn:microsoft.com/office/officeart/2018/2/layout/IconVerticalSolidList"/>
    <dgm:cxn modelId="{9998A2B7-27E6-4807-8844-4E49F20DAFDF}" type="presParOf" srcId="{30873802-9571-4BDE-BAAB-5F08229D62DA}" destId="{E1CEAA65-C8C1-49E5-91BD-8FBD932578E1}" srcOrd="7" destOrd="0" presId="urn:microsoft.com/office/officeart/2018/2/layout/IconVerticalSolidList"/>
    <dgm:cxn modelId="{1C2E8083-9072-4226-B009-9DA4C1F95397}" type="presParOf" srcId="{30873802-9571-4BDE-BAAB-5F08229D62DA}" destId="{64C8D474-3111-49BF-B897-E687D913663E}" srcOrd="8" destOrd="0" presId="urn:microsoft.com/office/officeart/2018/2/layout/IconVerticalSolidList"/>
    <dgm:cxn modelId="{C454DEDC-A700-4B7B-8BA8-48E2AE77B069}" type="presParOf" srcId="{64C8D474-3111-49BF-B897-E687D913663E}" destId="{AD9E73F7-C5BC-452A-929A-A53B20AC3A4A}" srcOrd="0" destOrd="0" presId="urn:microsoft.com/office/officeart/2018/2/layout/IconVerticalSolidList"/>
    <dgm:cxn modelId="{58FACEB1-6AAB-4B24-AF50-9E8DD663152D}" type="presParOf" srcId="{64C8D474-3111-49BF-B897-E687D913663E}" destId="{ACEC8755-C411-42D6-AD61-714DC4FA7817}" srcOrd="1" destOrd="0" presId="urn:microsoft.com/office/officeart/2018/2/layout/IconVerticalSolidList"/>
    <dgm:cxn modelId="{F128C05A-210D-4048-A47B-7870724463F7}" type="presParOf" srcId="{64C8D474-3111-49BF-B897-E687D913663E}" destId="{7DB44D97-8CFE-46E6-A140-FA4A48FF73BD}" srcOrd="2" destOrd="0" presId="urn:microsoft.com/office/officeart/2018/2/layout/IconVerticalSolidList"/>
    <dgm:cxn modelId="{77FE9B99-E52A-4582-A106-C602E28FB4CF}" type="presParOf" srcId="{64C8D474-3111-49BF-B897-E687D913663E}" destId="{41E07BA5-E6DD-49D4-9ADC-FE48F6332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72B07-AD66-4CBA-97C2-32AD4D48B0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7ABA6C-6CEB-49A1-9CC9-0381C22CE934}">
      <dgm:prSet custT="1"/>
      <dgm:spPr/>
      <dgm:t>
        <a:bodyPr/>
        <a:lstStyle/>
        <a:p>
          <a:pPr>
            <a:defRPr cap="all"/>
          </a:pPr>
          <a:r>
            <a:rPr lang="en-NZ" sz="1400" b="1" dirty="0"/>
            <a:t>monitors environment and moisture</a:t>
          </a:r>
          <a:endParaRPr lang="en-US" sz="1400" b="1" dirty="0"/>
        </a:p>
      </dgm:t>
    </dgm:pt>
    <dgm:pt modelId="{CDA0AE51-502B-45AA-AB5A-6E6B4E4EDB6B}" type="parTrans" cxnId="{B97D3552-4D67-4F65-B74F-868C2384C1ED}">
      <dgm:prSet/>
      <dgm:spPr/>
      <dgm:t>
        <a:bodyPr/>
        <a:lstStyle/>
        <a:p>
          <a:endParaRPr lang="en-US"/>
        </a:p>
      </dgm:t>
    </dgm:pt>
    <dgm:pt modelId="{41CA99AF-5F13-443D-BDC7-891F89081C8D}" type="sibTrans" cxnId="{B97D3552-4D67-4F65-B74F-868C2384C1ED}">
      <dgm:prSet/>
      <dgm:spPr/>
      <dgm:t>
        <a:bodyPr/>
        <a:lstStyle/>
        <a:p>
          <a:endParaRPr lang="en-US"/>
        </a:p>
      </dgm:t>
    </dgm:pt>
    <dgm:pt modelId="{A9D326BB-48B6-424F-A491-BEB5A6D0C2D4}">
      <dgm:prSet custT="1"/>
      <dgm:spPr/>
      <dgm:t>
        <a:bodyPr/>
        <a:lstStyle/>
        <a:p>
          <a:pPr>
            <a:defRPr cap="all"/>
          </a:pPr>
          <a:r>
            <a:rPr lang="en-NZ" sz="1400" b="1" dirty="0"/>
            <a:t>Convenient</a:t>
          </a:r>
          <a:r>
            <a:rPr lang="en-NZ" sz="1700" b="1" dirty="0"/>
            <a:t> </a:t>
          </a:r>
        </a:p>
        <a:p>
          <a:pPr>
            <a:defRPr cap="all"/>
          </a:pPr>
          <a:r>
            <a:rPr lang="en-NZ" sz="1400" b="1" dirty="0"/>
            <a:t>Features</a:t>
          </a:r>
          <a:endParaRPr lang="en-US" sz="1700" dirty="0"/>
        </a:p>
      </dgm:t>
    </dgm:pt>
    <dgm:pt modelId="{F6BD7818-9C8F-49AF-821C-33120113256C}" type="parTrans" cxnId="{77D80AAC-228D-4699-AE7A-4B489E8AA36E}">
      <dgm:prSet/>
      <dgm:spPr/>
      <dgm:t>
        <a:bodyPr/>
        <a:lstStyle/>
        <a:p>
          <a:endParaRPr lang="en-US"/>
        </a:p>
      </dgm:t>
    </dgm:pt>
    <dgm:pt modelId="{362DFBAA-DD1F-442B-9287-53C6C64C9EE9}" type="sibTrans" cxnId="{77D80AAC-228D-4699-AE7A-4B489E8AA36E}">
      <dgm:prSet/>
      <dgm:spPr/>
      <dgm:t>
        <a:bodyPr/>
        <a:lstStyle/>
        <a:p>
          <a:endParaRPr lang="en-US"/>
        </a:p>
      </dgm:t>
    </dgm:pt>
    <dgm:pt modelId="{7874CD2A-7B3D-4643-800D-87464DF18485}">
      <dgm:prSet custT="1"/>
      <dgm:spPr/>
      <dgm:t>
        <a:bodyPr/>
        <a:lstStyle/>
        <a:p>
          <a:pPr>
            <a:defRPr cap="all"/>
          </a:pPr>
          <a:r>
            <a:rPr lang="en-NZ" sz="1400" b="1" dirty="0"/>
            <a:t>Use for any plant</a:t>
          </a:r>
          <a:endParaRPr lang="en-US" sz="1400" dirty="0"/>
        </a:p>
      </dgm:t>
    </dgm:pt>
    <dgm:pt modelId="{803FD0A8-D2CF-4604-8B31-E5EC419E9C8A}" type="parTrans" cxnId="{1D2B0AEB-225C-4F6A-BD7E-A77E90A3DA97}">
      <dgm:prSet/>
      <dgm:spPr/>
      <dgm:t>
        <a:bodyPr/>
        <a:lstStyle/>
        <a:p>
          <a:endParaRPr lang="en-US"/>
        </a:p>
      </dgm:t>
    </dgm:pt>
    <dgm:pt modelId="{330FC9C5-3D14-4F57-9BB7-BA97C9E14254}" type="sibTrans" cxnId="{1D2B0AEB-225C-4F6A-BD7E-A77E90A3DA97}">
      <dgm:prSet/>
      <dgm:spPr/>
      <dgm:t>
        <a:bodyPr/>
        <a:lstStyle/>
        <a:p>
          <a:endParaRPr lang="en-US"/>
        </a:p>
      </dgm:t>
    </dgm:pt>
    <dgm:pt modelId="{9C873E36-114D-4D17-B730-18CFEE426A0B}">
      <dgm:prSet custT="1"/>
      <dgm:spPr/>
      <dgm:t>
        <a:bodyPr/>
        <a:lstStyle/>
        <a:p>
          <a:pPr>
            <a:defRPr cap="all"/>
          </a:pPr>
          <a:r>
            <a:rPr lang="en-NZ" sz="1400" b="1" dirty="0"/>
            <a:t>Gardens, pots, greenhouses, even weeds!</a:t>
          </a:r>
          <a:endParaRPr lang="en-US" sz="1400" dirty="0"/>
        </a:p>
      </dgm:t>
    </dgm:pt>
    <dgm:pt modelId="{DD7FD6BC-5031-4883-B620-2F83C9A5D394}" type="parTrans" cxnId="{44E6430A-5D6B-4460-859D-F809721277DC}">
      <dgm:prSet/>
      <dgm:spPr/>
      <dgm:t>
        <a:bodyPr/>
        <a:lstStyle/>
        <a:p>
          <a:endParaRPr lang="en-US"/>
        </a:p>
      </dgm:t>
    </dgm:pt>
    <dgm:pt modelId="{C03379BE-5473-41DE-AB6D-87DC2F6B5C70}" type="sibTrans" cxnId="{44E6430A-5D6B-4460-859D-F809721277DC}">
      <dgm:prSet/>
      <dgm:spPr/>
      <dgm:t>
        <a:bodyPr/>
        <a:lstStyle/>
        <a:p>
          <a:endParaRPr lang="en-US"/>
        </a:p>
      </dgm:t>
    </dgm:pt>
    <dgm:pt modelId="{139C4D65-3B89-4F36-9F85-EC9B1799587B}" type="pres">
      <dgm:prSet presAssocID="{C0172B07-AD66-4CBA-97C2-32AD4D48B0C4}" presName="root" presStyleCnt="0">
        <dgm:presLayoutVars>
          <dgm:dir/>
          <dgm:resizeHandles val="exact"/>
        </dgm:presLayoutVars>
      </dgm:prSet>
      <dgm:spPr/>
    </dgm:pt>
    <dgm:pt modelId="{093FAAE3-CC82-40D2-BB2F-D908C5001B6A}" type="pres">
      <dgm:prSet presAssocID="{4B7ABA6C-6CEB-49A1-9CC9-0381C22CE934}" presName="compNode" presStyleCnt="0"/>
      <dgm:spPr/>
    </dgm:pt>
    <dgm:pt modelId="{1285E5BD-428F-4A90-BA45-F61FBBF0FB2D}" type="pres">
      <dgm:prSet presAssocID="{4B7ABA6C-6CEB-49A1-9CC9-0381C22CE93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2F1C4C-7455-4671-A33B-7E10DD2337A7}" type="pres">
      <dgm:prSet presAssocID="{4B7ABA6C-6CEB-49A1-9CC9-0381C22CE9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EC6A155-6521-404F-B0BA-95988BE54E10}" type="pres">
      <dgm:prSet presAssocID="{4B7ABA6C-6CEB-49A1-9CC9-0381C22CE934}" presName="spaceRect" presStyleCnt="0"/>
      <dgm:spPr/>
    </dgm:pt>
    <dgm:pt modelId="{837A3A32-5950-42EA-8436-2F280BAB050A}" type="pres">
      <dgm:prSet presAssocID="{4B7ABA6C-6CEB-49A1-9CC9-0381C22CE934}" presName="textRect" presStyleLbl="revTx" presStyleIdx="0" presStyleCnt="4">
        <dgm:presLayoutVars>
          <dgm:chMax val="1"/>
          <dgm:chPref val="1"/>
        </dgm:presLayoutVars>
      </dgm:prSet>
      <dgm:spPr/>
    </dgm:pt>
    <dgm:pt modelId="{25129EEE-3EF0-414B-B329-722D362828C4}" type="pres">
      <dgm:prSet presAssocID="{41CA99AF-5F13-443D-BDC7-891F89081C8D}" presName="sibTrans" presStyleCnt="0"/>
      <dgm:spPr/>
    </dgm:pt>
    <dgm:pt modelId="{055C56FF-CC8E-42BC-B9FB-7DBF8F76CCC0}" type="pres">
      <dgm:prSet presAssocID="{A9D326BB-48B6-424F-A491-BEB5A6D0C2D4}" presName="compNode" presStyleCnt="0"/>
      <dgm:spPr/>
    </dgm:pt>
    <dgm:pt modelId="{CBE53E4F-219F-4670-897E-06AC8F85A472}" type="pres">
      <dgm:prSet presAssocID="{A9D326BB-48B6-424F-A491-BEB5A6D0C2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3D48C0-0681-4894-8911-F4268702AD08}" type="pres">
      <dgm:prSet presAssocID="{A9D326BB-48B6-424F-A491-BEB5A6D0C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1AFFBE5-C609-41A2-A086-164F2CC6F8E1}" type="pres">
      <dgm:prSet presAssocID="{A9D326BB-48B6-424F-A491-BEB5A6D0C2D4}" presName="spaceRect" presStyleCnt="0"/>
      <dgm:spPr/>
    </dgm:pt>
    <dgm:pt modelId="{2A81D318-0EEF-487F-BA3C-BBD341E6D433}" type="pres">
      <dgm:prSet presAssocID="{A9D326BB-48B6-424F-A491-BEB5A6D0C2D4}" presName="textRect" presStyleLbl="revTx" presStyleIdx="1" presStyleCnt="4">
        <dgm:presLayoutVars>
          <dgm:chMax val="1"/>
          <dgm:chPref val="1"/>
        </dgm:presLayoutVars>
      </dgm:prSet>
      <dgm:spPr/>
    </dgm:pt>
    <dgm:pt modelId="{D63DA67C-C498-41DC-A8B5-9273FB9DF4D4}" type="pres">
      <dgm:prSet presAssocID="{362DFBAA-DD1F-442B-9287-53C6C64C9EE9}" presName="sibTrans" presStyleCnt="0"/>
      <dgm:spPr/>
    </dgm:pt>
    <dgm:pt modelId="{11718BED-3AFD-48F9-A825-075469E34985}" type="pres">
      <dgm:prSet presAssocID="{7874CD2A-7B3D-4643-800D-87464DF18485}" presName="compNode" presStyleCnt="0"/>
      <dgm:spPr/>
    </dgm:pt>
    <dgm:pt modelId="{6100BD41-FCFD-4528-8346-DF06934C8475}" type="pres">
      <dgm:prSet presAssocID="{7874CD2A-7B3D-4643-800D-87464DF184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87FE135-9964-4C15-862E-E3EC42212C55}" type="pres">
      <dgm:prSet presAssocID="{7874CD2A-7B3D-4643-800D-87464DF184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9DDB3D9-67AC-4837-BBC6-B79525565D51}" type="pres">
      <dgm:prSet presAssocID="{7874CD2A-7B3D-4643-800D-87464DF18485}" presName="spaceRect" presStyleCnt="0"/>
      <dgm:spPr/>
    </dgm:pt>
    <dgm:pt modelId="{1DD2901D-4A73-4D78-8B9B-88E9D13A9501}" type="pres">
      <dgm:prSet presAssocID="{7874CD2A-7B3D-4643-800D-87464DF18485}" presName="textRect" presStyleLbl="revTx" presStyleIdx="2" presStyleCnt="4">
        <dgm:presLayoutVars>
          <dgm:chMax val="1"/>
          <dgm:chPref val="1"/>
        </dgm:presLayoutVars>
      </dgm:prSet>
      <dgm:spPr/>
    </dgm:pt>
    <dgm:pt modelId="{0EBD2A47-38FE-4F9D-A63B-8A3A987AA17C}" type="pres">
      <dgm:prSet presAssocID="{330FC9C5-3D14-4F57-9BB7-BA97C9E14254}" presName="sibTrans" presStyleCnt="0"/>
      <dgm:spPr/>
    </dgm:pt>
    <dgm:pt modelId="{1428A0DB-BA13-46DE-BE56-F25261C0FC58}" type="pres">
      <dgm:prSet presAssocID="{9C873E36-114D-4D17-B730-18CFEE426A0B}" presName="compNode" presStyleCnt="0"/>
      <dgm:spPr/>
    </dgm:pt>
    <dgm:pt modelId="{27288676-2EBF-40BD-BE4E-6B9BBE04C490}" type="pres">
      <dgm:prSet presAssocID="{9C873E36-114D-4D17-B730-18CFEE426A0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C5507E-1A24-4E17-BE5C-DBE21D6E9845}" type="pres">
      <dgm:prSet presAssocID="{9C873E36-114D-4D17-B730-18CFEE426A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C63F305C-DDAA-4690-9BF9-A09929756E49}" type="pres">
      <dgm:prSet presAssocID="{9C873E36-114D-4D17-B730-18CFEE426A0B}" presName="spaceRect" presStyleCnt="0"/>
      <dgm:spPr/>
    </dgm:pt>
    <dgm:pt modelId="{BE4F73B5-BA6D-454A-948A-DBE96B57562E}" type="pres">
      <dgm:prSet presAssocID="{9C873E36-114D-4D17-B730-18CFEE426A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E6430A-5D6B-4460-859D-F809721277DC}" srcId="{C0172B07-AD66-4CBA-97C2-32AD4D48B0C4}" destId="{9C873E36-114D-4D17-B730-18CFEE426A0B}" srcOrd="3" destOrd="0" parTransId="{DD7FD6BC-5031-4883-B620-2F83C9A5D394}" sibTransId="{C03379BE-5473-41DE-AB6D-87DC2F6B5C70}"/>
    <dgm:cxn modelId="{7AF65D5D-242B-4CC1-8230-E2E8003ED3B8}" type="presOf" srcId="{4B7ABA6C-6CEB-49A1-9CC9-0381C22CE934}" destId="{837A3A32-5950-42EA-8436-2F280BAB050A}" srcOrd="0" destOrd="0" presId="urn:microsoft.com/office/officeart/2018/5/layout/IconLeafLabelList"/>
    <dgm:cxn modelId="{B1C1BE5E-5B8B-40D0-989A-36F5D4AEA658}" type="presOf" srcId="{9C873E36-114D-4D17-B730-18CFEE426A0B}" destId="{BE4F73B5-BA6D-454A-948A-DBE96B57562E}" srcOrd="0" destOrd="0" presId="urn:microsoft.com/office/officeart/2018/5/layout/IconLeafLabelList"/>
    <dgm:cxn modelId="{6C64FE45-0C31-40B3-94EA-D16CC291C85B}" type="presOf" srcId="{C0172B07-AD66-4CBA-97C2-32AD4D48B0C4}" destId="{139C4D65-3B89-4F36-9F85-EC9B1799587B}" srcOrd="0" destOrd="0" presId="urn:microsoft.com/office/officeart/2018/5/layout/IconLeafLabelList"/>
    <dgm:cxn modelId="{B97D3552-4D67-4F65-B74F-868C2384C1ED}" srcId="{C0172B07-AD66-4CBA-97C2-32AD4D48B0C4}" destId="{4B7ABA6C-6CEB-49A1-9CC9-0381C22CE934}" srcOrd="0" destOrd="0" parTransId="{CDA0AE51-502B-45AA-AB5A-6E6B4E4EDB6B}" sibTransId="{41CA99AF-5F13-443D-BDC7-891F89081C8D}"/>
    <dgm:cxn modelId="{77D80AAC-228D-4699-AE7A-4B489E8AA36E}" srcId="{C0172B07-AD66-4CBA-97C2-32AD4D48B0C4}" destId="{A9D326BB-48B6-424F-A491-BEB5A6D0C2D4}" srcOrd="1" destOrd="0" parTransId="{F6BD7818-9C8F-49AF-821C-33120113256C}" sibTransId="{362DFBAA-DD1F-442B-9287-53C6C64C9EE9}"/>
    <dgm:cxn modelId="{9279D3C6-7231-4CCE-9181-807FDD73DCDD}" type="presOf" srcId="{A9D326BB-48B6-424F-A491-BEB5A6D0C2D4}" destId="{2A81D318-0EEF-487F-BA3C-BBD341E6D433}" srcOrd="0" destOrd="0" presId="urn:microsoft.com/office/officeart/2018/5/layout/IconLeafLabelList"/>
    <dgm:cxn modelId="{1D2B0AEB-225C-4F6A-BD7E-A77E90A3DA97}" srcId="{C0172B07-AD66-4CBA-97C2-32AD4D48B0C4}" destId="{7874CD2A-7B3D-4643-800D-87464DF18485}" srcOrd="2" destOrd="0" parTransId="{803FD0A8-D2CF-4604-8B31-E5EC419E9C8A}" sibTransId="{330FC9C5-3D14-4F57-9BB7-BA97C9E14254}"/>
    <dgm:cxn modelId="{B963E8FA-C6F2-474D-8F20-40EE08904153}" type="presOf" srcId="{7874CD2A-7B3D-4643-800D-87464DF18485}" destId="{1DD2901D-4A73-4D78-8B9B-88E9D13A9501}" srcOrd="0" destOrd="0" presId="urn:microsoft.com/office/officeart/2018/5/layout/IconLeafLabelList"/>
    <dgm:cxn modelId="{30B05320-9C64-4708-B0D2-D166677E44B1}" type="presParOf" srcId="{139C4D65-3B89-4F36-9F85-EC9B1799587B}" destId="{093FAAE3-CC82-40D2-BB2F-D908C5001B6A}" srcOrd="0" destOrd="0" presId="urn:microsoft.com/office/officeart/2018/5/layout/IconLeafLabelList"/>
    <dgm:cxn modelId="{3F5BEC63-546F-4FD2-95CD-4828DC34E76B}" type="presParOf" srcId="{093FAAE3-CC82-40D2-BB2F-D908C5001B6A}" destId="{1285E5BD-428F-4A90-BA45-F61FBBF0FB2D}" srcOrd="0" destOrd="0" presId="urn:microsoft.com/office/officeart/2018/5/layout/IconLeafLabelList"/>
    <dgm:cxn modelId="{81AB0A1E-B338-444B-A18F-F7631286A00D}" type="presParOf" srcId="{093FAAE3-CC82-40D2-BB2F-D908C5001B6A}" destId="{422F1C4C-7455-4671-A33B-7E10DD2337A7}" srcOrd="1" destOrd="0" presId="urn:microsoft.com/office/officeart/2018/5/layout/IconLeafLabelList"/>
    <dgm:cxn modelId="{1981A6C3-A6B5-41F0-AF71-FB0D7314E95E}" type="presParOf" srcId="{093FAAE3-CC82-40D2-BB2F-D908C5001B6A}" destId="{4EC6A155-6521-404F-B0BA-95988BE54E10}" srcOrd="2" destOrd="0" presId="urn:microsoft.com/office/officeart/2018/5/layout/IconLeafLabelList"/>
    <dgm:cxn modelId="{4CF067BA-F9EF-4163-9725-FED3CC639C1A}" type="presParOf" srcId="{093FAAE3-CC82-40D2-BB2F-D908C5001B6A}" destId="{837A3A32-5950-42EA-8436-2F280BAB050A}" srcOrd="3" destOrd="0" presId="urn:microsoft.com/office/officeart/2018/5/layout/IconLeafLabelList"/>
    <dgm:cxn modelId="{E0F817C5-14E0-4A58-8513-B2FFFA8AD3EC}" type="presParOf" srcId="{139C4D65-3B89-4F36-9F85-EC9B1799587B}" destId="{25129EEE-3EF0-414B-B329-722D362828C4}" srcOrd="1" destOrd="0" presId="urn:microsoft.com/office/officeart/2018/5/layout/IconLeafLabelList"/>
    <dgm:cxn modelId="{3D182292-6063-49AA-9E0C-063F71131208}" type="presParOf" srcId="{139C4D65-3B89-4F36-9F85-EC9B1799587B}" destId="{055C56FF-CC8E-42BC-B9FB-7DBF8F76CCC0}" srcOrd="2" destOrd="0" presId="urn:microsoft.com/office/officeart/2018/5/layout/IconLeafLabelList"/>
    <dgm:cxn modelId="{450EEF1A-9944-4905-A877-A427CED86739}" type="presParOf" srcId="{055C56FF-CC8E-42BC-B9FB-7DBF8F76CCC0}" destId="{CBE53E4F-219F-4670-897E-06AC8F85A472}" srcOrd="0" destOrd="0" presId="urn:microsoft.com/office/officeart/2018/5/layout/IconLeafLabelList"/>
    <dgm:cxn modelId="{D63775BA-A77A-4C78-893A-35B75161B633}" type="presParOf" srcId="{055C56FF-CC8E-42BC-B9FB-7DBF8F76CCC0}" destId="{A03D48C0-0681-4894-8911-F4268702AD08}" srcOrd="1" destOrd="0" presId="urn:microsoft.com/office/officeart/2018/5/layout/IconLeafLabelList"/>
    <dgm:cxn modelId="{2D0B9C8B-4F7B-4D6E-ADD4-E445BF739C92}" type="presParOf" srcId="{055C56FF-CC8E-42BC-B9FB-7DBF8F76CCC0}" destId="{11AFFBE5-C609-41A2-A086-164F2CC6F8E1}" srcOrd="2" destOrd="0" presId="urn:microsoft.com/office/officeart/2018/5/layout/IconLeafLabelList"/>
    <dgm:cxn modelId="{684A696E-AED4-4081-BDAC-9F98FF346B99}" type="presParOf" srcId="{055C56FF-CC8E-42BC-B9FB-7DBF8F76CCC0}" destId="{2A81D318-0EEF-487F-BA3C-BBD341E6D433}" srcOrd="3" destOrd="0" presId="urn:microsoft.com/office/officeart/2018/5/layout/IconLeafLabelList"/>
    <dgm:cxn modelId="{0CB0957B-2273-44BC-B6CE-D09D75CC3181}" type="presParOf" srcId="{139C4D65-3B89-4F36-9F85-EC9B1799587B}" destId="{D63DA67C-C498-41DC-A8B5-9273FB9DF4D4}" srcOrd="3" destOrd="0" presId="urn:microsoft.com/office/officeart/2018/5/layout/IconLeafLabelList"/>
    <dgm:cxn modelId="{4E731B52-74E7-4E4D-9837-2E02FE798453}" type="presParOf" srcId="{139C4D65-3B89-4F36-9F85-EC9B1799587B}" destId="{11718BED-3AFD-48F9-A825-075469E34985}" srcOrd="4" destOrd="0" presId="urn:microsoft.com/office/officeart/2018/5/layout/IconLeafLabelList"/>
    <dgm:cxn modelId="{E151F2F4-E622-4952-B340-3E49F3A700EF}" type="presParOf" srcId="{11718BED-3AFD-48F9-A825-075469E34985}" destId="{6100BD41-FCFD-4528-8346-DF06934C8475}" srcOrd="0" destOrd="0" presId="urn:microsoft.com/office/officeart/2018/5/layout/IconLeafLabelList"/>
    <dgm:cxn modelId="{28DEE9A4-7579-4A2A-AED3-11CABF0CF69B}" type="presParOf" srcId="{11718BED-3AFD-48F9-A825-075469E34985}" destId="{687FE135-9964-4C15-862E-E3EC42212C55}" srcOrd="1" destOrd="0" presId="urn:microsoft.com/office/officeart/2018/5/layout/IconLeafLabelList"/>
    <dgm:cxn modelId="{55264AE0-6104-4A61-A082-8C3BE9DC1EB7}" type="presParOf" srcId="{11718BED-3AFD-48F9-A825-075469E34985}" destId="{69DDB3D9-67AC-4837-BBC6-B79525565D51}" srcOrd="2" destOrd="0" presId="urn:microsoft.com/office/officeart/2018/5/layout/IconLeafLabelList"/>
    <dgm:cxn modelId="{6B94982B-7D2F-4864-A6DE-CD1051C103EE}" type="presParOf" srcId="{11718BED-3AFD-48F9-A825-075469E34985}" destId="{1DD2901D-4A73-4D78-8B9B-88E9D13A9501}" srcOrd="3" destOrd="0" presId="urn:microsoft.com/office/officeart/2018/5/layout/IconLeafLabelList"/>
    <dgm:cxn modelId="{C2C4D5B7-0723-4DE0-8273-F9FE4C0FD908}" type="presParOf" srcId="{139C4D65-3B89-4F36-9F85-EC9B1799587B}" destId="{0EBD2A47-38FE-4F9D-A63B-8A3A987AA17C}" srcOrd="5" destOrd="0" presId="urn:microsoft.com/office/officeart/2018/5/layout/IconLeafLabelList"/>
    <dgm:cxn modelId="{FC31A9E3-F727-46A2-A935-865D7B77F1A2}" type="presParOf" srcId="{139C4D65-3B89-4F36-9F85-EC9B1799587B}" destId="{1428A0DB-BA13-46DE-BE56-F25261C0FC58}" srcOrd="6" destOrd="0" presId="urn:microsoft.com/office/officeart/2018/5/layout/IconLeafLabelList"/>
    <dgm:cxn modelId="{2EDC4E3E-70BD-4C58-9AC5-45120A716BAB}" type="presParOf" srcId="{1428A0DB-BA13-46DE-BE56-F25261C0FC58}" destId="{27288676-2EBF-40BD-BE4E-6B9BBE04C490}" srcOrd="0" destOrd="0" presId="urn:microsoft.com/office/officeart/2018/5/layout/IconLeafLabelList"/>
    <dgm:cxn modelId="{12573BE9-98DC-40CF-8F78-F85CF8B05B02}" type="presParOf" srcId="{1428A0DB-BA13-46DE-BE56-F25261C0FC58}" destId="{4AC5507E-1A24-4E17-BE5C-DBE21D6E9845}" srcOrd="1" destOrd="0" presId="urn:microsoft.com/office/officeart/2018/5/layout/IconLeafLabelList"/>
    <dgm:cxn modelId="{8622B320-8CC6-4B78-95C4-C12E43EEB164}" type="presParOf" srcId="{1428A0DB-BA13-46DE-BE56-F25261C0FC58}" destId="{C63F305C-DDAA-4690-9BF9-A09929756E49}" srcOrd="2" destOrd="0" presId="urn:microsoft.com/office/officeart/2018/5/layout/IconLeafLabelList"/>
    <dgm:cxn modelId="{41928923-07EF-4F3D-8CA8-B054A3487B2D}" type="presParOf" srcId="{1428A0DB-BA13-46DE-BE56-F25261C0FC58}" destId="{BE4F73B5-BA6D-454A-948A-DBE96B5756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D11FF-DCAC-4DC4-A802-0AD3B2E566F5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D870BC-E2F2-46AF-91EA-6A5EAB60BAC7}">
      <dgm:prSet/>
      <dgm:spPr/>
      <dgm:t>
        <a:bodyPr/>
        <a:lstStyle/>
        <a:p>
          <a:r>
            <a:rPr lang="en-NZ" dirty="0"/>
            <a:t>Wanted to make a system that monitored the environment</a:t>
          </a:r>
          <a:endParaRPr lang="en-US" dirty="0"/>
        </a:p>
      </dgm:t>
    </dgm:pt>
    <dgm:pt modelId="{19603E55-725E-441C-AE57-673268F2FCD6}" type="parTrans" cxnId="{0E909B27-197E-48DA-B42D-8402407F3BD5}">
      <dgm:prSet/>
      <dgm:spPr/>
      <dgm:t>
        <a:bodyPr/>
        <a:lstStyle/>
        <a:p>
          <a:endParaRPr lang="en-US"/>
        </a:p>
      </dgm:t>
    </dgm:pt>
    <dgm:pt modelId="{96373426-792F-4289-97EC-569FAA50C4B3}" type="sibTrans" cxnId="{0E909B27-197E-48DA-B42D-8402407F3BD5}">
      <dgm:prSet/>
      <dgm:spPr/>
      <dgm:t>
        <a:bodyPr/>
        <a:lstStyle/>
        <a:p>
          <a:endParaRPr lang="en-US"/>
        </a:p>
      </dgm:t>
    </dgm:pt>
    <dgm:pt modelId="{CE6776E4-D118-48DC-9EB2-A49C268F7D29}">
      <dgm:prSet/>
      <dgm:spPr/>
      <dgm:t>
        <a:bodyPr/>
        <a:lstStyle/>
        <a:p>
          <a:endParaRPr lang="en-US" dirty="0"/>
        </a:p>
      </dgm:t>
    </dgm:pt>
    <dgm:pt modelId="{2846D791-FBF8-420F-8815-023A4071B5A1}" type="parTrans" cxnId="{F24C762D-BEBE-4E62-BA64-75B17C25864D}">
      <dgm:prSet/>
      <dgm:spPr/>
      <dgm:t>
        <a:bodyPr/>
        <a:lstStyle/>
        <a:p>
          <a:endParaRPr lang="en-US"/>
        </a:p>
      </dgm:t>
    </dgm:pt>
    <dgm:pt modelId="{FAD09AAE-1631-474B-AC9C-E17E9DBF52AB}" type="sibTrans" cxnId="{F24C762D-BEBE-4E62-BA64-75B17C25864D}">
      <dgm:prSet/>
      <dgm:spPr/>
      <dgm:t>
        <a:bodyPr/>
        <a:lstStyle/>
        <a:p>
          <a:endParaRPr lang="en-US"/>
        </a:p>
      </dgm:t>
    </dgm:pt>
    <dgm:pt modelId="{59ABEE2C-400A-4E4F-92FE-ED5FB139EF62}">
      <dgm:prSet/>
      <dgm:spPr/>
      <dgm:t>
        <a:bodyPr/>
        <a:lstStyle/>
        <a:p>
          <a:r>
            <a:rPr lang="en-NZ"/>
            <a:t>Soil moisture</a:t>
          </a:r>
          <a:endParaRPr lang="en-US"/>
        </a:p>
      </dgm:t>
    </dgm:pt>
    <dgm:pt modelId="{A1892238-A143-4E54-AF32-E21C92968EAD}" type="parTrans" cxnId="{E1B7A214-D51F-4A6E-AABD-491712DAF3A7}">
      <dgm:prSet/>
      <dgm:spPr/>
      <dgm:t>
        <a:bodyPr/>
        <a:lstStyle/>
        <a:p>
          <a:endParaRPr lang="en-US"/>
        </a:p>
      </dgm:t>
    </dgm:pt>
    <dgm:pt modelId="{2EB4A0B3-94D1-4AE7-9DD2-B6BCEF7308AD}" type="sibTrans" cxnId="{E1B7A214-D51F-4A6E-AABD-491712DAF3A7}">
      <dgm:prSet/>
      <dgm:spPr/>
      <dgm:t>
        <a:bodyPr/>
        <a:lstStyle/>
        <a:p>
          <a:endParaRPr lang="en-US"/>
        </a:p>
      </dgm:t>
    </dgm:pt>
    <dgm:pt modelId="{565E23C6-6223-43BC-BDBA-5E4344670DDC}">
      <dgm:prSet/>
      <dgm:spPr/>
      <dgm:t>
        <a:bodyPr/>
        <a:lstStyle/>
        <a:p>
          <a:r>
            <a:rPr lang="en-NZ"/>
            <a:t>Temperature</a:t>
          </a:r>
          <a:endParaRPr lang="en-US"/>
        </a:p>
      </dgm:t>
    </dgm:pt>
    <dgm:pt modelId="{3D6BBDE0-9847-4D94-ABA3-E31B130358E4}" type="parTrans" cxnId="{90905AF4-3ECF-4237-9806-F7EB7D27220E}">
      <dgm:prSet/>
      <dgm:spPr/>
      <dgm:t>
        <a:bodyPr/>
        <a:lstStyle/>
        <a:p>
          <a:endParaRPr lang="en-US"/>
        </a:p>
      </dgm:t>
    </dgm:pt>
    <dgm:pt modelId="{64AFE51D-AB82-47B3-B57E-E7743C293736}" type="sibTrans" cxnId="{90905AF4-3ECF-4237-9806-F7EB7D27220E}">
      <dgm:prSet/>
      <dgm:spPr/>
      <dgm:t>
        <a:bodyPr/>
        <a:lstStyle/>
        <a:p>
          <a:endParaRPr lang="en-US"/>
        </a:p>
      </dgm:t>
    </dgm:pt>
    <dgm:pt modelId="{D5C53677-D6BD-44E0-91E5-A769ADBAC1F3}">
      <dgm:prSet/>
      <dgm:spPr/>
      <dgm:t>
        <a:bodyPr/>
        <a:lstStyle/>
        <a:p>
          <a:r>
            <a:rPr lang="en-NZ"/>
            <a:t>Humidity</a:t>
          </a:r>
          <a:endParaRPr lang="en-US"/>
        </a:p>
      </dgm:t>
    </dgm:pt>
    <dgm:pt modelId="{E981B143-B81E-440B-9EE6-A37F21E45C52}" type="parTrans" cxnId="{FFFDA314-793A-4193-B21B-1AD217AFE5B1}">
      <dgm:prSet/>
      <dgm:spPr/>
      <dgm:t>
        <a:bodyPr/>
        <a:lstStyle/>
        <a:p>
          <a:endParaRPr lang="en-US"/>
        </a:p>
      </dgm:t>
    </dgm:pt>
    <dgm:pt modelId="{560E1FF4-CB33-4B26-A7B2-68734DEBF527}" type="sibTrans" cxnId="{FFFDA314-793A-4193-B21B-1AD217AFE5B1}">
      <dgm:prSet/>
      <dgm:spPr/>
      <dgm:t>
        <a:bodyPr/>
        <a:lstStyle/>
        <a:p>
          <a:endParaRPr lang="en-US"/>
        </a:p>
      </dgm:t>
    </dgm:pt>
    <dgm:pt modelId="{3A1FA1EA-BE56-4DA8-94BA-182E3FFBD928}">
      <dgm:prSet/>
      <dgm:spPr/>
      <dgm:t>
        <a:bodyPr/>
        <a:lstStyle/>
        <a:p>
          <a:r>
            <a:rPr lang="en-NZ"/>
            <a:t>Light %</a:t>
          </a:r>
          <a:endParaRPr lang="en-US"/>
        </a:p>
      </dgm:t>
    </dgm:pt>
    <dgm:pt modelId="{9947325C-03D0-4418-AE53-D8D086EFE8D9}" type="parTrans" cxnId="{3AE00AB7-EA50-4E57-BEA4-581840E2EA53}">
      <dgm:prSet/>
      <dgm:spPr/>
      <dgm:t>
        <a:bodyPr/>
        <a:lstStyle/>
        <a:p>
          <a:endParaRPr lang="en-US"/>
        </a:p>
      </dgm:t>
    </dgm:pt>
    <dgm:pt modelId="{1272AF53-57EE-4A2E-B994-F38EC31EB48D}" type="sibTrans" cxnId="{3AE00AB7-EA50-4E57-BEA4-581840E2EA53}">
      <dgm:prSet/>
      <dgm:spPr/>
      <dgm:t>
        <a:bodyPr/>
        <a:lstStyle/>
        <a:p>
          <a:endParaRPr lang="en-US"/>
        </a:p>
      </dgm:t>
    </dgm:pt>
    <dgm:pt modelId="{94FCBC19-395D-4530-B76F-AAAE67954DDC}">
      <dgm:prSet/>
      <dgm:spPr/>
      <dgm:t>
        <a:bodyPr/>
        <a:lstStyle/>
        <a:p>
          <a:r>
            <a:rPr lang="en-NZ"/>
            <a:t>Soil pH</a:t>
          </a:r>
          <a:endParaRPr lang="en-US"/>
        </a:p>
      </dgm:t>
    </dgm:pt>
    <dgm:pt modelId="{05DD1FC9-77CA-4C16-8611-32611FE9B11B}" type="parTrans" cxnId="{CC941FF2-396E-40AF-A968-1CA83B2BB4EE}">
      <dgm:prSet/>
      <dgm:spPr/>
      <dgm:t>
        <a:bodyPr/>
        <a:lstStyle/>
        <a:p>
          <a:endParaRPr lang="en-US"/>
        </a:p>
      </dgm:t>
    </dgm:pt>
    <dgm:pt modelId="{D499F662-5106-4089-BB6C-4C43CABFDCD4}" type="sibTrans" cxnId="{CC941FF2-396E-40AF-A968-1CA83B2BB4EE}">
      <dgm:prSet/>
      <dgm:spPr/>
      <dgm:t>
        <a:bodyPr/>
        <a:lstStyle/>
        <a:p>
          <a:endParaRPr lang="en-US"/>
        </a:p>
      </dgm:t>
    </dgm:pt>
    <dgm:pt modelId="{D3F75B02-19B4-404A-85B8-827821E82BE3}">
      <dgm:prSet/>
      <dgm:spPr/>
      <dgm:t>
        <a:bodyPr/>
        <a:lstStyle/>
        <a:p>
          <a:r>
            <a:rPr lang="en-NZ"/>
            <a:t>Etc…</a:t>
          </a:r>
          <a:endParaRPr lang="en-US"/>
        </a:p>
      </dgm:t>
    </dgm:pt>
    <dgm:pt modelId="{3BF62A2C-4FF8-4821-862D-B879C85E24CE}" type="parTrans" cxnId="{5934829B-B5BB-4389-BC76-973FAC383EAD}">
      <dgm:prSet/>
      <dgm:spPr/>
      <dgm:t>
        <a:bodyPr/>
        <a:lstStyle/>
        <a:p>
          <a:endParaRPr lang="en-US"/>
        </a:p>
      </dgm:t>
    </dgm:pt>
    <dgm:pt modelId="{554B5B39-3398-498A-8EF4-D1A44FD25EFD}" type="sibTrans" cxnId="{5934829B-B5BB-4389-BC76-973FAC383EAD}">
      <dgm:prSet/>
      <dgm:spPr/>
      <dgm:t>
        <a:bodyPr/>
        <a:lstStyle/>
        <a:p>
          <a:endParaRPr lang="en-US"/>
        </a:p>
      </dgm:t>
    </dgm:pt>
    <dgm:pt modelId="{B5FC9ECD-6565-4DD0-B6E5-28C2C190B5CB}" type="pres">
      <dgm:prSet presAssocID="{980D11FF-DCAC-4DC4-A802-0AD3B2E566F5}" presName="Name0" presStyleCnt="0">
        <dgm:presLayoutVars>
          <dgm:dir/>
          <dgm:resizeHandles val="exact"/>
        </dgm:presLayoutVars>
      </dgm:prSet>
      <dgm:spPr/>
    </dgm:pt>
    <dgm:pt modelId="{A790D1B5-33C8-4B42-B040-67E432014EE3}" type="pres">
      <dgm:prSet presAssocID="{B8D870BC-E2F2-46AF-91EA-6A5EAB60BAC7}" presName="parAndChTx" presStyleLbl="node1" presStyleIdx="0" presStyleCnt="2">
        <dgm:presLayoutVars>
          <dgm:bulletEnabled val="1"/>
        </dgm:presLayoutVars>
      </dgm:prSet>
      <dgm:spPr/>
    </dgm:pt>
    <dgm:pt modelId="{9D797375-2D2A-4C8E-AC1C-C77C479C3DEC}" type="pres">
      <dgm:prSet presAssocID="{96373426-792F-4289-97EC-569FAA50C4B3}" presName="parAndChSpace" presStyleCnt="0"/>
      <dgm:spPr/>
    </dgm:pt>
    <dgm:pt modelId="{515D7F73-1837-4028-9BEF-98C8F9EE8F7E}" type="pres">
      <dgm:prSet presAssocID="{CE6776E4-D118-48DC-9EB2-A49C268F7D29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602C9204-60D9-4FE0-AFA7-9CDE3ECD0574}" type="presOf" srcId="{D3F75B02-19B4-404A-85B8-827821E82BE3}" destId="{515D7F73-1837-4028-9BEF-98C8F9EE8F7E}" srcOrd="0" destOrd="6" presId="urn:microsoft.com/office/officeart/2005/8/layout/hChevron3"/>
    <dgm:cxn modelId="{8D2D420A-FE09-4A99-84CC-6069D3BA09F5}" type="presOf" srcId="{3A1FA1EA-BE56-4DA8-94BA-182E3FFBD928}" destId="{515D7F73-1837-4028-9BEF-98C8F9EE8F7E}" srcOrd="0" destOrd="4" presId="urn:microsoft.com/office/officeart/2005/8/layout/hChevron3"/>
    <dgm:cxn modelId="{E1B7A214-D51F-4A6E-AABD-491712DAF3A7}" srcId="{CE6776E4-D118-48DC-9EB2-A49C268F7D29}" destId="{59ABEE2C-400A-4E4F-92FE-ED5FB139EF62}" srcOrd="0" destOrd="0" parTransId="{A1892238-A143-4E54-AF32-E21C92968EAD}" sibTransId="{2EB4A0B3-94D1-4AE7-9DD2-B6BCEF7308AD}"/>
    <dgm:cxn modelId="{FFFDA314-793A-4193-B21B-1AD217AFE5B1}" srcId="{CE6776E4-D118-48DC-9EB2-A49C268F7D29}" destId="{D5C53677-D6BD-44E0-91E5-A769ADBAC1F3}" srcOrd="2" destOrd="0" parTransId="{E981B143-B81E-440B-9EE6-A37F21E45C52}" sibTransId="{560E1FF4-CB33-4B26-A7B2-68734DEBF527}"/>
    <dgm:cxn modelId="{0E909B27-197E-48DA-B42D-8402407F3BD5}" srcId="{980D11FF-DCAC-4DC4-A802-0AD3B2E566F5}" destId="{B8D870BC-E2F2-46AF-91EA-6A5EAB60BAC7}" srcOrd="0" destOrd="0" parTransId="{19603E55-725E-441C-AE57-673268F2FCD6}" sibTransId="{96373426-792F-4289-97EC-569FAA50C4B3}"/>
    <dgm:cxn modelId="{F24C762D-BEBE-4E62-BA64-75B17C25864D}" srcId="{980D11FF-DCAC-4DC4-A802-0AD3B2E566F5}" destId="{CE6776E4-D118-48DC-9EB2-A49C268F7D29}" srcOrd="1" destOrd="0" parTransId="{2846D791-FBF8-420F-8815-023A4071B5A1}" sibTransId="{FAD09AAE-1631-474B-AC9C-E17E9DBF52AB}"/>
    <dgm:cxn modelId="{C529C62F-4AC6-4538-BE83-0F12236973F9}" type="presOf" srcId="{D5C53677-D6BD-44E0-91E5-A769ADBAC1F3}" destId="{515D7F73-1837-4028-9BEF-98C8F9EE8F7E}" srcOrd="0" destOrd="3" presId="urn:microsoft.com/office/officeart/2005/8/layout/hChevron3"/>
    <dgm:cxn modelId="{041EDF2F-8982-4A63-A635-FEACD6F7C113}" type="presOf" srcId="{94FCBC19-395D-4530-B76F-AAAE67954DDC}" destId="{515D7F73-1837-4028-9BEF-98C8F9EE8F7E}" srcOrd="0" destOrd="5" presId="urn:microsoft.com/office/officeart/2005/8/layout/hChevron3"/>
    <dgm:cxn modelId="{38667035-C514-4808-AF3D-8E11078C9ECB}" type="presOf" srcId="{CE6776E4-D118-48DC-9EB2-A49C268F7D29}" destId="{515D7F73-1837-4028-9BEF-98C8F9EE8F7E}" srcOrd="0" destOrd="0" presId="urn:microsoft.com/office/officeart/2005/8/layout/hChevron3"/>
    <dgm:cxn modelId="{5F70E04A-D06C-4BAE-820A-22A3F72813D3}" type="presOf" srcId="{B8D870BC-E2F2-46AF-91EA-6A5EAB60BAC7}" destId="{A790D1B5-33C8-4B42-B040-67E432014EE3}" srcOrd="0" destOrd="0" presId="urn:microsoft.com/office/officeart/2005/8/layout/hChevron3"/>
    <dgm:cxn modelId="{53BDAB91-B7BB-4912-A84B-E1E53BB46A9C}" type="presOf" srcId="{980D11FF-DCAC-4DC4-A802-0AD3B2E566F5}" destId="{B5FC9ECD-6565-4DD0-B6E5-28C2C190B5CB}" srcOrd="0" destOrd="0" presId="urn:microsoft.com/office/officeart/2005/8/layout/hChevron3"/>
    <dgm:cxn modelId="{5934829B-B5BB-4389-BC76-973FAC383EAD}" srcId="{CE6776E4-D118-48DC-9EB2-A49C268F7D29}" destId="{D3F75B02-19B4-404A-85B8-827821E82BE3}" srcOrd="5" destOrd="0" parTransId="{3BF62A2C-4FF8-4821-862D-B879C85E24CE}" sibTransId="{554B5B39-3398-498A-8EF4-D1A44FD25EFD}"/>
    <dgm:cxn modelId="{C576B7AB-37F4-4C2B-82BB-C58F1701A2B8}" type="presOf" srcId="{59ABEE2C-400A-4E4F-92FE-ED5FB139EF62}" destId="{515D7F73-1837-4028-9BEF-98C8F9EE8F7E}" srcOrd="0" destOrd="1" presId="urn:microsoft.com/office/officeart/2005/8/layout/hChevron3"/>
    <dgm:cxn modelId="{3AE00AB7-EA50-4E57-BEA4-581840E2EA53}" srcId="{CE6776E4-D118-48DC-9EB2-A49C268F7D29}" destId="{3A1FA1EA-BE56-4DA8-94BA-182E3FFBD928}" srcOrd="3" destOrd="0" parTransId="{9947325C-03D0-4418-AE53-D8D086EFE8D9}" sibTransId="{1272AF53-57EE-4A2E-B994-F38EC31EB48D}"/>
    <dgm:cxn modelId="{D0F566EE-5957-4FE0-8ADD-EC3AAEF0E813}" type="presOf" srcId="{565E23C6-6223-43BC-BDBA-5E4344670DDC}" destId="{515D7F73-1837-4028-9BEF-98C8F9EE8F7E}" srcOrd="0" destOrd="2" presId="urn:microsoft.com/office/officeart/2005/8/layout/hChevron3"/>
    <dgm:cxn modelId="{CC941FF2-396E-40AF-A968-1CA83B2BB4EE}" srcId="{CE6776E4-D118-48DC-9EB2-A49C268F7D29}" destId="{94FCBC19-395D-4530-B76F-AAAE67954DDC}" srcOrd="4" destOrd="0" parTransId="{05DD1FC9-77CA-4C16-8611-32611FE9B11B}" sibTransId="{D499F662-5106-4089-BB6C-4C43CABFDCD4}"/>
    <dgm:cxn modelId="{90905AF4-3ECF-4237-9806-F7EB7D27220E}" srcId="{CE6776E4-D118-48DC-9EB2-A49C268F7D29}" destId="{565E23C6-6223-43BC-BDBA-5E4344670DDC}" srcOrd="1" destOrd="0" parTransId="{3D6BBDE0-9847-4D94-ABA3-E31B130358E4}" sibTransId="{64AFE51D-AB82-47B3-B57E-E7743C293736}"/>
    <dgm:cxn modelId="{DB4E083D-7D24-4502-B8D1-33EDDAD7A38C}" type="presParOf" srcId="{B5FC9ECD-6565-4DD0-B6E5-28C2C190B5CB}" destId="{A790D1B5-33C8-4B42-B040-67E432014EE3}" srcOrd="0" destOrd="0" presId="urn:microsoft.com/office/officeart/2005/8/layout/hChevron3"/>
    <dgm:cxn modelId="{AD8D1753-B309-458A-A3E7-A2C570BA9B45}" type="presParOf" srcId="{B5FC9ECD-6565-4DD0-B6E5-28C2C190B5CB}" destId="{9D797375-2D2A-4C8E-AC1C-C77C479C3DEC}" srcOrd="1" destOrd="0" presId="urn:microsoft.com/office/officeart/2005/8/layout/hChevron3"/>
    <dgm:cxn modelId="{8D17A227-9216-429C-862F-8687D308BC32}" type="presParOf" srcId="{B5FC9ECD-6565-4DD0-B6E5-28C2C190B5CB}" destId="{515D7F73-1837-4028-9BEF-98C8F9EE8F7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96A900-23F9-4425-B735-1C905B9456F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19888E-076D-4FF4-848C-EC8BAAA2D5F6}">
      <dgm:prSet/>
      <dgm:spPr/>
      <dgm:t>
        <a:bodyPr/>
        <a:lstStyle/>
        <a:p>
          <a:r>
            <a:rPr lang="en-NZ" dirty="0"/>
            <a:t>So many ideas, features, and potential!</a:t>
          </a:r>
          <a:endParaRPr lang="en-US" dirty="0"/>
        </a:p>
      </dgm:t>
    </dgm:pt>
    <dgm:pt modelId="{2E8C03DB-1324-4048-8A78-4044ED100079}" type="parTrans" cxnId="{8574184C-406F-4158-85A5-F3D159FA3B0A}">
      <dgm:prSet/>
      <dgm:spPr/>
      <dgm:t>
        <a:bodyPr/>
        <a:lstStyle/>
        <a:p>
          <a:endParaRPr lang="en-US"/>
        </a:p>
      </dgm:t>
    </dgm:pt>
    <dgm:pt modelId="{E0517882-C0DD-4FC4-82AC-40D1A79F2F9B}" type="sibTrans" cxnId="{8574184C-406F-4158-85A5-F3D159FA3B0A}">
      <dgm:prSet/>
      <dgm:spPr/>
      <dgm:t>
        <a:bodyPr/>
        <a:lstStyle/>
        <a:p>
          <a:endParaRPr lang="en-US"/>
        </a:p>
      </dgm:t>
    </dgm:pt>
    <dgm:pt modelId="{B92EFED4-EC52-4A73-8783-F4F8EC24050F}">
      <dgm:prSet/>
      <dgm:spPr/>
      <dgm:t>
        <a:bodyPr/>
        <a:lstStyle/>
        <a:p>
          <a:r>
            <a:rPr lang="en-NZ" dirty="0"/>
            <a:t>I’m just one guy with no experience</a:t>
          </a:r>
          <a:endParaRPr lang="en-US" dirty="0"/>
        </a:p>
      </dgm:t>
    </dgm:pt>
    <dgm:pt modelId="{7FD21536-95BC-4D8B-948A-BC8E55BFE2DB}" type="parTrans" cxnId="{D1927E10-5731-4BAC-A8DA-45C666E65E50}">
      <dgm:prSet/>
      <dgm:spPr/>
      <dgm:t>
        <a:bodyPr/>
        <a:lstStyle/>
        <a:p>
          <a:endParaRPr lang="en-US"/>
        </a:p>
      </dgm:t>
    </dgm:pt>
    <dgm:pt modelId="{D9AAABBF-1899-45CC-8968-8F2271FACFE6}" type="sibTrans" cxnId="{D1927E10-5731-4BAC-A8DA-45C666E65E50}">
      <dgm:prSet/>
      <dgm:spPr/>
      <dgm:t>
        <a:bodyPr/>
        <a:lstStyle/>
        <a:p>
          <a:endParaRPr lang="en-US"/>
        </a:p>
      </dgm:t>
    </dgm:pt>
    <dgm:pt modelId="{C6A15191-66E1-47E1-8AD3-686D6E6B940C}">
      <dgm:prSet/>
      <dgm:spPr/>
      <dgm:t>
        <a:bodyPr/>
        <a:lstStyle/>
        <a:p>
          <a:r>
            <a:rPr lang="en-NZ"/>
            <a:t>Had to make do with little time and only half the parts</a:t>
          </a:r>
          <a:endParaRPr lang="en-US"/>
        </a:p>
      </dgm:t>
    </dgm:pt>
    <dgm:pt modelId="{B8EDC600-B556-4949-A448-DBA4D028B389}" type="parTrans" cxnId="{7BCA318E-902D-4FE9-A741-EE280BB6ECBE}">
      <dgm:prSet/>
      <dgm:spPr/>
      <dgm:t>
        <a:bodyPr/>
        <a:lstStyle/>
        <a:p>
          <a:endParaRPr lang="en-US"/>
        </a:p>
      </dgm:t>
    </dgm:pt>
    <dgm:pt modelId="{A988F796-DF7B-4614-976E-0A5880BC60EE}" type="sibTrans" cxnId="{7BCA318E-902D-4FE9-A741-EE280BB6ECBE}">
      <dgm:prSet/>
      <dgm:spPr/>
      <dgm:t>
        <a:bodyPr/>
        <a:lstStyle/>
        <a:p>
          <a:endParaRPr lang="en-US"/>
        </a:p>
      </dgm:t>
    </dgm:pt>
    <dgm:pt modelId="{117E9E27-91CF-4720-8F14-79D3E0829F12}" type="pres">
      <dgm:prSet presAssocID="{1296A900-23F9-4425-B735-1C905B9456F2}" presName="outerComposite" presStyleCnt="0">
        <dgm:presLayoutVars>
          <dgm:chMax val="5"/>
          <dgm:dir/>
          <dgm:resizeHandles val="exact"/>
        </dgm:presLayoutVars>
      </dgm:prSet>
      <dgm:spPr/>
    </dgm:pt>
    <dgm:pt modelId="{791CB639-1318-4E80-874A-1C63A3B6DB4C}" type="pres">
      <dgm:prSet presAssocID="{1296A900-23F9-4425-B735-1C905B9456F2}" presName="dummyMaxCanvas" presStyleCnt="0">
        <dgm:presLayoutVars/>
      </dgm:prSet>
      <dgm:spPr/>
    </dgm:pt>
    <dgm:pt modelId="{4B96D71E-AA41-4E00-A609-C2CAF00F55E3}" type="pres">
      <dgm:prSet presAssocID="{1296A900-23F9-4425-B735-1C905B9456F2}" presName="ThreeNodes_1" presStyleLbl="node1" presStyleIdx="0" presStyleCnt="3">
        <dgm:presLayoutVars>
          <dgm:bulletEnabled val="1"/>
        </dgm:presLayoutVars>
      </dgm:prSet>
      <dgm:spPr/>
    </dgm:pt>
    <dgm:pt modelId="{B160A8EB-65CE-44FD-BE31-2A51939585AE}" type="pres">
      <dgm:prSet presAssocID="{1296A900-23F9-4425-B735-1C905B9456F2}" presName="ThreeNodes_2" presStyleLbl="node1" presStyleIdx="1" presStyleCnt="3">
        <dgm:presLayoutVars>
          <dgm:bulletEnabled val="1"/>
        </dgm:presLayoutVars>
      </dgm:prSet>
      <dgm:spPr/>
    </dgm:pt>
    <dgm:pt modelId="{D6A0ACAA-B22A-4030-ACCE-B60D1F25B79A}" type="pres">
      <dgm:prSet presAssocID="{1296A900-23F9-4425-B735-1C905B9456F2}" presName="ThreeNodes_3" presStyleLbl="node1" presStyleIdx="2" presStyleCnt="3">
        <dgm:presLayoutVars>
          <dgm:bulletEnabled val="1"/>
        </dgm:presLayoutVars>
      </dgm:prSet>
      <dgm:spPr/>
    </dgm:pt>
    <dgm:pt modelId="{625A0691-2AF0-4B6A-8087-9BE4D9F1E178}" type="pres">
      <dgm:prSet presAssocID="{1296A900-23F9-4425-B735-1C905B9456F2}" presName="ThreeConn_1-2" presStyleLbl="fgAccFollowNode1" presStyleIdx="0" presStyleCnt="2">
        <dgm:presLayoutVars>
          <dgm:bulletEnabled val="1"/>
        </dgm:presLayoutVars>
      </dgm:prSet>
      <dgm:spPr/>
    </dgm:pt>
    <dgm:pt modelId="{210F74BC-E904-4AB7-8D74-D4CE4F6460F4}" type="pres">
      <dgm:prSet presAssocID="{1296A900-23F9-4425-B735-1C905B9456F2}" presName="ThreeConn_2-3" presStyleLbl="fgAccFollowNode1" presStyleIdx="1" presStyleCnt="2">
        <dgm:presLayoutVars>
          <dgm:bulletEnabled val="1"/>
        </dgm:presLayoutVars>
      </dgm:prSet>
      <dgm:spPr/>
    </dgm:pt>
    <dgm:pt modelId="{A401CFE6-97D5-4922-829D-7A9802053814}" type="pres">
      <dgm:prSet presAssocID="{1296A900-23F9-4425-B735-1C905B9456F2}" presName="ThreeNodes_1_text" presStyleLbl="node1" presStyleIdx="2" presStyleCnt="3">
        <dgm:presLayoutVars>
          <dgm:bulletEnabled val="1"/>
        </dgm:presLayoutVars>
      </dgm:prSet>
      <dgm:spPr/>
    </dgm:pt>
    <dgm:pt modelId="{1CD596E7-AE28-4D71-A991-20A0756F85E4}" type="pres">
      <dgm:prSet presAssocID="{1296A900-23F9-4425-B735-1C905B9456F2}" presName="ThreeNodes_2_text" presStyleLbl="node1" presStyleIdx="2" presStyleCnt="3">
        <dgm:presLayoutVars>
          <dgm:bulletEnabled val="1"/>
        </dgm:presLayoutVars>
      </dgm:prSet>
      <dgm:spPr/>
    </dgm:pt>
    <dgm:pt modelId="{6713A1C4-AAEC-414E-85B5-6728164E3694}" type="pres">
      <dgm:prSet presAssocID="{1296A900-23F9-4425-B735-1C905B9456F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1927E10-5731-4BAC-A8DA-45C666E65E50}" srcId="{1296A900-23F9-4425-B735-1C905B9456F2}" destId="{B92EFED4-EC52-4A73-8783-F4F8EC24050F}" srcOrd="1" destOrd="0" parTransId="{7FD21536-95BC-4D8B-948A-BC8E55BFE2DB}" sibTransId="{D9AAABBF-1899-45CC-8968-8F2271FACFE6}"/>
    <dgm:cxn modelId="{9596D01A-330A-4140-BDFC-EDC5769736EB}" type="presOf" srcId="{E0517882-C0DD-4FC4-82AC-40D1A79F2F9B}" destId="{625A0691-2AF0-4B6A-8087-9BE4D9F1E178}" srcOrd="0" destOrd="0" presId="urn:microsoft.com/office/officeart/2005/8/layout/vProcess5"/>
    <dgm:cxn modelId="{2DE73E1C-6F19-4856-9FB4-E712EEFE2D23}" type="presOf" srcId="{C6A15191-66E1-47E1-8AD3-686D6E6B940C}" destId="{D6A0ACAA-B22A-4030-ACCE-B60D1F25B79A}" srcOrd="0" destOrd="0" presId="urn:microsoft.com/office/officeart/2005/8/layout/vProcess5"/>
    <dgm:cxn modelId="{CB7A4738-261F-45CC-AC04-F774FF18F90E}" type="presOf" srcId="{B92EFED4-EC52-4A73-8783-F4F8EC24050F}" destId="{B160A8EB-65CE-44FD-BE31-2A51939585AE}" srcOrd="0" destOrd="0" presId="urn:microsoft.com/office/officeart/2005/8/layout/vProcess5"/>
    <dgm:cxn modelId="{7E87DB47-2554-4ED5-90C5-8EE095DEBAE9}" type="presOf" srcId="{F419888E-076D-4FF4-848C-EC8BAAA2D5F6}" destId="{4B96D71E-AA41-4E00-A609-C2CAF00F55E3}" srcOrd="0" destOrd="0" presId="urn:microsoft.com/office/officeart/2005/8/layout/vProcess5"/>
    <dgm:cxn modelId="{8574184C-406F-4158-85A5-F3D159FA3B0A}" srcId="{1296A900-23F9-4425-B735-1C905B9456F2}" destId="{F419888E-076D-4FF4-848C-EC8BAAA2D5F6}" srcOrd="0" destOrd="0" parTransId="{2E8C03DB-1324-4048-8A78-4044ED100079}" sibTransId="{E0517882-C0DD-4FC4-82AC-40D1A79F2F9B}"/>
    <dgm:cxn modelId="{2DD5C76C-BA46-4DD9-B47D-530DF17531B1}" type="presOf" srcId="{C6A15191-66E1-47E1-8AD3-686D6E6B940C}" destId="{6713A1C4-AAEC-414E-85B5-6728164E3694}" srcOrd="1" destOrd="0" presId="urn:microsoft.com/office/officeart/2005/8/layout/vProcess5"/>
    <dgm:cxn modelId="{D924B94F-5DA9-4A67-A826-9286E1E3F445}" type="presOf" srcId="{F419888E-076D-4FF4-848C-EC8BAAA2D5F6}" destId="{A401CFE6-97D5-4922-829D-7A9802053814}" srcOrd="1" destOrd="0" presId="urn:microsoft.com/office/officeart/2005/8/layout/vProcess5"/>
    <dgm:cxn modelId="{0A570C84-EBD9-48A2-A4F1-DD89E2F8CF31}" type="presOf" srcId="{B92EFED4-EC52-4A73-8783-F4F8EC24050F}" destId="{1CD596E7-AE28-4D71-A991-20A0756F85E4}" srcOrd="1" destOrd="0" presId="urn:microsoft.com/office/officeart/2005/8/layout/vProcess5"/>
    <dgm:cxn modelId="{7BCA318E-902D-4FE9-A741-EE280BB6ECBE}" srcId="{1296A900-23F9-4425-B735-1C905B9456F2}" destId="{C6A15191-66E1-47E1-8AD3-686D6E6B940C}" srcOrd="2" destOrd="0" parTransId="{B8EDC600-B556-4949-A448-DBA4D028B389}" sibTransId="{A988F796-DF7B-4614-976E-0A5880BC60EE}"/>
    <dgm:cxn modelId="{0B7474A9-0F53-4987-94D2-7208767F84AD}" type="presOf" srcId="{D9AAABBF-1899-45CC-8968-8F2271FACFE6}" destId="{210F74BC-E904-4AB7-8D74-D4CE4F6460F4}" srcOrd="0" destOrd="0" presId="urn:microsoft.com/office/officeart/2005/8/layout/vProcess5"/>
    <dgm:cxn modelId="{93D501E0-7894-40F1-A4C2-7C40CF68E964}" type="presOf" srcId="{1296A900-23F9-4425-B735-1C905B9456F2}" destId="{117E9E27-91CF-4720-8F14-79D3E0829F12}" srcOrd="0" destOrd="0" presId="urn:microsoft.com/office/officeart/2005/8/layout/vProcess5"/>
    <dgm:cxn modelId="{0BA50953-337C-41A3-8609-981763EC20BD}" type="presParOf" srcId="{117E9E27-91CF-4720-8F14-79D3E0829F12}" destId="{791CB639-1318-4E80-874A-1C63A3B6DB4C}" srcOrd="0" destOrd="0" presId="urn:microsoft.com/office/officeart/2005/8/layout/vProcess5"/>
    <dgm:cxn modelId="{BB95323A-80D6-46EE-9FEF-6009AD17F2AD}" type="presParOf" srcId="{117E9E27-91CF-4720-8F14-79D3E0829F12}" destId="{4B96D71E-AA41-4E00-A609-C2CAF00F55E3}" srcOrd="1" destOrd="0" presId="urn:microsoft.com/office/officeart/2005/8/layout/vProcess5"/>
    <dgm:cxn modelId="{E0F23223-25B8-468D-BD46-EB958078C506}" type="presParOf" srcId="{117E9E27-91CF-4720-8F14-79D3E0829F12}" destId="{B160A8EB-65CE-44FD-BE31-2A51939585AE}" srcOrd="2" destOrd="0" presId="urn:microsoft.com/office/officeart/2005/8/layout/vProcess5"/>
    <dgm:cxn modelId="{66A60D60-6481-4453-BEEA-46A4E1A13077}" type="presParOf" srcId="{117E9E27-91CF-4720-8F14-79D3E0829F12}" destId="{D6A0ACAA-B22A-4030-ACCE-B60D1F25B79A}" srcOrd="3" destOrd="0" presId="urn:microsoft.com/office/officeart/2005/8/layout/vProcess5"/>
    <dgm:cxn modelId="{CE87F1E3-90EF-496F-AF06-23070113F3EF}" type="presParOf" srcId="{117E9E27-91CF-4720-8F14-79D3E0829F12}" destId="{625A0691-2AF0-4B6A-8087-9BE4D9F1E178}" srcOrd="4" destOrd="0" presId="urn:microsoft.com/office/officeart/2005/8/layout/vProcess5"/>
    <dgm:cxn modelId="{23A34684-24AB-4A2E-87BB-BECD73958390}" type="presParOf" srcId="{117E9E27-91CF-4720-8F14-79D3E0829F12}" destId="{210F74BC-E904-4AB7-8D74-D4CE4F6460F4}" srcOrd="5" destOrd="0" presId="urn:microsoft.com/office/officeart/2005/8/layout/vProcess5"/>
    <dgm:cxn modelId="{B45BD6C2-12CD-4D61-857B-7BC5BFFD2ACB}" type="presParOf" srcId="{117E9E27-91CF-4720-8F14-79D3E0829F12}" destId="{A401CFE6-97D5-4922-829D-7A9802053814}" srcOrd="6" destOrd="0" presId="urn:microsoft.com/office/officeart/2005/8/layout/vProcess5"/>
    <dgm:cxn modelId="{3C31B42D-2D85-464F-94A9-46082243ED51}" type="presParOf" srcId="{117E9E27-91CF-4720-8F14-79D3E0829F12}" destId="{1CD596E7-AE28-4D71-A991-20A0756F85E4}" srcOrd="7" destOrd="0" presId="urn:microsoft.com/office/officeart/2005/8/layout/vProcess5"/>
    <dgm:cxn modelId="{1C42243B-7BB9-42B8-8F65-D0544EABCB19}" type="presParOf" srcId="{117E9E27-91CF-4720-8F14-79D3E0829F12}" destId="{6713A1C4-AAEC-414E-85B5-6728164E369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1440-FB15-4C3C-B76C-222859FFF4EA}">
      <dsp:nvSpPr>
        <dsp:cNvPr id="0" name=""/>
        <dsp:cNvSpPr/>
      </dsp:nvSpPr>
      <dsp:spPr>
        <a:xfrm>
          <a:off x="0" y="5038"/>
          <a:ext cx="10598150" cy="603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09F1C-F23D-400F-B8C0-9E4C2788F6F9}">
      <dsp:nvSpPr>
        <dsp:cNvPr id="0" name=""/>
        <dsp:cNvSpPr/>
      </dsp:nvSpPr>
      <dsp:spPr>
        <a:xfrm>
          <a:off x="182584" y="140844"/>
          <a:ext cx="332296" cy="331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BB96A-FB8D-49BF-BD0C-07C2FD2A64BD}">
      <dsp:nvSpPr>
        <dsp:cNvPr id="0" name=""/>
        <dsp:cNvSpPr/>
      </dsp:nvSpPr>
      <dsp:spPr>
        <a:xfrm>
          <a:off x="697464" y="5038"/>
          <a:ext cx="9869175" cy="6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68" tIns="69868" rIns="69868" bIns="698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Plant owners of all experience often bury more plants than they can keep</a:t>
          </a:r>
          <a:endParaRPr lang="en-US" sz="2000" kern="1200" dirty="0"/>
        </a:p>
      </dsp:txBody>
      <dsp:txXfrm>
        <a:off x="697464" y="5038"/>
        <a:ext cx="9869175" cy="660170"/>
      </dsp:txXfrm>
    </dsp:sp>
    <dsp:sp modelId="{39BB80F6-3CC5-448C-8BEF-FD6F72A5FB32}">
      <dsp:nvSpPr>
        <dsp:cNvPr id="0" name=""/>
        <dsp:cNvSpPr/>
      </dsp:nvSpPr>
      <dsp:spPr>
        <a:xfrm>
          <a:off x="0" y="830251"/>
          <a:ext cx="10598150" cy="603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2C1D8-86B9-43B0-B5C1-22255F53F393}">
      <dsp:nvSpPr>
        <dsp:cNvPr id="0" name=""/>
        <dsp:cNvSpPr/>
      </dsp:nvSpPr>
      <dsp:spPr>
        <a:xfrm>
          <a:off x="182584" y="966058"/>
          <a:ext cx="332296" cy="331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D496B-4860-430C-9F60-BA5720FB0CBF}">
      <dsp:nvSpPr>
        <dsp:cNvPr id="0" name=""/>
        <dsp:cNvSpPr/>
      </dsp:nvSpPr>
      <dsp:spPr>
        <a:xfrm>
          <a:off x="697464" y="830251"/>
          <a:ext cx="9869175" cy="6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68" tIns="69868" rIns="69868" bIns="698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Often not available to take care of a plant</a:t>
          </a:r>
          <a:endParaRPr lang="en-US" sz="2000" kern="1200" dirty="0"/>
        </a:p>
      </dsp:txBody>
      <dsp:txXfrm>
        <a:off x="697464" y="830251"/>
        <a:ext cx="9869175" cy="660170"/>
      </dsp:txXfrm>
    </dsp:sp>
    <dsp:sp modelId="{BD1C12AF-254E-414E-B9FD-9D67A73CBA40}">
      <dsp:nvSpPr>
        <dsp:cNvPr id="0" name=""/>
        <dsp:cNvSpPr/>
      </dsp:nvSpPr>
      <dsp:spPr>
        <a:xfrm>
          <a:off x="0" y="1655465"/>
          <a:ext cx="10598150" cy="603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CE613-0429-4C69-8556-CBA5D2C7A746}">
      <dsp:nvSpPr>
        <dsp:cNvPr id="0" name=""/>
        <dsp:cNvSpPr/>
      </dsp:nvSpPr>
      <dsp:spPr>
        <a:xfrm>
          <a:off x="182584" y="1791271"/>
          <a:ext cx="332296" cy="3319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A102-00A6-409D-B328-23A1EC212749}">
      <dsp:nvSpPr>
        <dsp:cNvPr id="0" name=""/>
        <dsp:cNvSpPr/>
      </dsp:nvSpPr>
      <dsp:spPr>
        <a:xfrm>
          <a:off x="697464" y="1655465"/>
          <a:ext cx="9869175" cy="6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68" tIns="69868" rIns="69868" bIns="698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Many people buy plants they don’t know much about</a:t>
          </a:r>
          <a:endParaRPr lang="en-US" sz="2000" kern="1200" dirty="0"/>
        </a:p>
      </dsp:txBody>
      <dsp:txXfrm>
        <a:off x="697464" y="1655465"/>
        <a:ext cx="9869175" cy="660170"/>
      </dsp:txXfrm>
    </dsp:sp>
    <dsp:sp modelId="{5072294A-A89B-4506-AA8F-3DB430F3ECF1}">
      <dsp:nvSpPr>
        <dsp:cNvPr id="0" name=""/>
        <dsp:cNvSpPr/>
      </dsp:nvSpPr>
      <dsp:spPr>
        <a:xfrm>
          <a:off x="0" y="2480678"/>
          <a:ext cx="10598150" cy="603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B1013-F04E-4FBC-8C59-71E0399EFE7F}">
      <dsp:nvSpPr>
        <dsp:cNvPr id="0" name=""/>
        <dsp:cNvSpPr/>
      </dsp:nvSpPr>
      <dsp:spPr>
        <a:xfrm>
          <a:off x="182584" y="2616485"/>
          <a:ext cx="332296" cy="3319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43A75-2BCC-43DA-9323-A1DC9C386C37}">
      <dsp:nvSpPr>
        <dsp:cNvPr id="0" name=""/>
        <dsp:cNvSpPr/>
      </dsp:nvSpPr>
      <dsp:spPr>
        <a:xfrm>
          <a:off x="697464" y="2480678"/>
          <a:ext cx="9869175" cy="6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68" tIns="69868" rIns="69868" bIns="698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Lack of knowledge and experience makes many hesitant to take care of plants with more needs</a:t>
          </a:r>
          <a:endParaRPr lang="en-US" sz="2000" kern="1200" dirty="0"/>
        </a:p>
      </dsp:txBody>
      <dsp:txXfrm>
        <a:off x="697464" y="2480678"/>
        <a:ext cx="9869175" cy="660170"/>
      </dsp:txXfrm>
    </dsp:sp>
    <dsp:sp modelId="{AD9E73F7-C5BC-452A-929A-A53B20AC3A4A}">
      <dsp:nvSpPr>
        <dsp:cNvPr id="0" name=""/>
        <dsp:cNvSpPr/>
      </dsp:nvSpPr>
      <dsp:spPr>
        <a:xfrm>
          <a:off x="0" y="3305891"/>
          <a:ext cx="10598150" cy="603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C8755-C411-42D6-AD61-714DC4FA7817}">
      <dsp:nvSpPr>
        <dsp:cNvPr id="0" name=""/>
        <dsp:cNvSpPr/>
      </dsp:nvSpPr>
      <dsp:spPr>
        <a:xfrm>
          <a:off x="182584" y="3441698"/>
          <a:ext cx="332296" cy="3319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07BA5-E6DD-49D4-9ADC-FE48F6332429}">
      <dsp:nvSpPr>
        <dsp:cNvPr id="0" name=""/>
        <dsp:cNvSpPr/>
      </dsp:nvSpPr>
      <dsp:spPr>
        <a:xfrm>
          <a:off x="697464" y="3305891"/>
          <a:ext cx="9869175" cy="6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68" tIns="69868" rIns="69868" bIns="698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000" kern="1200" dirty="0"/>
            <a:t>Prospective owners hesitant to buy due to these reasons</a:t>
          </a:r>
          <a:endParaRPr lang="en-US" sz="2000" kern="1200" dirty="0"/>
        </a:p>
      </dsp:txBody>
      <dsp:txXfrm>
        <a:off x="697464" y="3305891"/>
        <a:ext cx="9869175" cy="660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5E5BD-428F-4A90-BA45-F61FBBF0FB2D}">
      <dsp:nvSpPr>
        <dsp:cNvPr id="0" name=""/>
        <dsp:cNvSpPr/>
      </dsp:nvSpPr>
      <dsp:spPr>
        <a:xfrm>
          <a:off x="397036" y="573988"/>
          <a:ext cx="1238915" cy="1238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F1C4C-7455-4671-A33B-7E10DD2337A7}">
      <dsp:nvSpPr>
        <dsp:cNvPr id="0" name=""/>
        <dsp:cNvSpPr/>
      </dsp:nvSpPr>
      <dsp:spPr>
        <a:xfrm>
          <a:off x="661068" y="838019"/>
          <a:ext cx="710853" cy="710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A3A32-5950-42EA-8436-2F280BAB050A}">
      <dsp:nvSpPr>
        <dsp:cNvPr id="0" name=""/>
        <dsp:cNvSpPr/>
      </dsp:nvSpPr>
      <dsp:spPr>
        <a:xfrm>
          <a:off x="990" y="2198796"/>
          <a:ext cx="20310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400" b="1" kern="1200" dirty="0"/>
            <a:t>monitors environment and moisture</a:t>
          </a:r>
          <a:endParaRPr lang="en-US" sz="1400" b="1" kern="1200" dirty="0"/>
        </a:p>
      </dsp:txBody>
      <dsp:txXfrm>
        <a:off x="990" y="2198796"/>
        <a:ext cx="2031009" cy="720000"/>
      </dsp:txXfrm>
    </dsp:sp>
    <dsp:sp modelId="{CBE53E4F-219F-4670-897E-06AC8F85A472}">
      <dsp:nvSpPr>
        <dsp:cNvPr id="0" name=""/>
        <dsp:cNvSpPr/>
      </dsp:nvSpPr>
      <dsp:spPr>
        <a:xfrm>
          <a:off x="2783472" y="573988"/>
          <a:ext cx="1238915" cy="1238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D48C0-0681-4894-8911-F4268702AD08}">
      <dsp:nvSpPr>
        <dsp:cNvPr id="0" name=""/>
        <dsp:cNvSpPr/>
      </dsp:nvSpPr>
      <dsp:spPr>
        <a:xfrm>
          <a:off x="3047503" y="838019"/>
          <a:ext cx="710853" cy="710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1D318-0EEF-487F-BA3C-BBD341E6D433}">
      <dsp:nvSpPr>
        <dsp:cNvPr id="0" name=""/>
        <dsp:cNvSpPr/>
      </dsp:nvSpPr>
      <dsp:spPr>
        <a:xfrm>
          <a:off x="2387425" y="2198796"/>
          <a:ext cx="20310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400" b="1" kern="1200" dirty="0"/>
            <a:t>Convenient</a:t>
          </a:r>
          <a:r>
            <a:rPr lang="en-NZ" sz="1700" b="1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400" b="1" kern="1200" dirty="0"/>
            <a:t>Features</a:t>
          </a:r>
          <a:endParaRPr lang="en-US" sz="1700" kern="1200" dirty="0"/>
        </a:p>
      </dsp:txBody>
      <dsp:txXfrm>
        <a:off x="2387425" y="2198796"/>
        <a:ext cx="2031009" cy="720000"/>
      </dsp:txXfrm>
    </dsp:sp>
    <dsp:sp modelId="{6100BD41-FCFD-4528-8346-DF06934C8475}">
      <dsp:nvSpPr>
        <dsp:cNvPr id="0" name=""/>
        <dsp:cNvSpPr/>
      </dsp:nvSpPr>
      <dsp:spPr>
        <a:xfrm>
          <a:off x="5169908" y="573988"/>
          <a:ext cx="1238915" cy="1238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FE135-9964-4C15-862E-E3EC42212C55}">
      <dsp:nvSpPr>
        <dsp:cNvPr id="0" name=""/>
        <dsp:cNvSpPr/>
      </dsp:nvSpPr>
      <dsp:spPr>
        <a:xfrm>
          <a:off x="5433939" y="838019"/>
          <a:ext cx="710853" cy="710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2901D-4A73-4D78-8B9B-88E9D13A9501}">
      <dsp:nvSpPr>
        <dsp:cNvPr id="0" name=""/>
        <dsp:cNvSpPr/>
      </dsp:nvSpPr>
      <dsp:spPr>
        <a:xfrm>
          <a:off x="4773861" y="2198796"/>
          <a:ext cx="20310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400" b="1" kern="1200" dirty="0"/>
            <a:t>Use for any plant</a:t>
          </a:r>
          <a:endParaRPr lang="en-US" sz="1400" kern="1200" dirty="0"/>
        </a:p>
      </dsp:txBody>
      <dsp:txXfrm>
        <a:off x="4773861" y="2198796"/>
        <a:ext cx="2031009" cy="720000"/>
      </dsp:txXfrm>
    </dsp:sp>
    <dsp:sp modelId="{27288676-2EBF-40BD-BE4E-6B9BBE04C490}">
      <dsp:nvSpPr>
        <dsp:cNvPr id="0" name=""/>
        <dsp:cNvSpPr/>
      </dsp:nvSpPr>
      <dsp:spPr>
        <a:xfrm>
          <a:off x="7556344" y="573988"/>
          <a:ext cx="1238915" cy="1238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5507E-1A24-4E17-BE5C-DBE21D6E9845}">
      <dsp:nvSpPr>
        <dsp:cNvPr id="0" name=""/>
        <dsp:cNvSpPr/>
      </dsp:nvSpPr>
      <dsp:spPr>
        <a:xfrm>
          <a:off x="7820375" y="838019"/>
          <a:ext cx="710853" cy="710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F73B5-BA6D-454A-948A-DBE96B57562E}">
      <dsp:nvSpPr>
        <dsp:cNvPr id="0" name=""/>
        <dsp:cNvSpPr/>
      </dsp:nvSpPr>
      <dsp:spPr>
        <a:xfrm>
          <a:off x="7160297" y="2198796"/>
          <a:ext cx="20310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400" b="1" kern="1200" dirty="0"/>
            <a:t>Gardens, pots, greenhouses, even weeds!</a:t>
          </a:r>
          <a:endParaRPr lang="en-US" sz="1400" kern="1200" dirty="0"/>
        </a:p>
      </dsp:txBody>
      <dsp:txXfrm>
        <a:off x="7160297" y="2198796"/>
        <a:ext cx="203100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0D1B5-33C8-4B42-B040-67E432014EE3}">
      <dsp:nvSpPr>
        <dsp:cNvPr id="0" name=""/>
        <dsp:cNvSpPr/>
      </dsp:nvSpPr>
      <dsp:spPr>
        <a:xfrm>
          <a:off x="7181" y="0"/>
          <a:ext cx="5098852" cy="3492785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76" tIns="88900" rIns="719505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500" kern="1200" dirty="0"/>
            <a:t>Wanted to make a system that monitored the environment</a:t>
          </a:r>
          <a:endParaRPr lang="en-US" sz="3500" kern="1200" dirty="0"/>
        </a:p>
      </dsp:txBody>
      <dsp:txXfrm>
        <a:off x="7181" y="0"/>
        <a:ext cx="4662254" cy="3492785"/>
      </dsp:txXfrm>
    </dsp:sp>
    <dsp:sp modelId="{515D7F73-1837-4028-9BEF-98C8F9EE8F7E}">
      <dsp:nvSpPr>
        <dsp:cNvPr id="0" name=""/>
        <dsp:cNvSpPr/>
      </dsp:nvSpPr>
      <dsp:spPr>
        <a:xfrm>
          <a:off x="4086263" y="0"/>
          <a:ext cx="5098852" cy="3492785"/>
        </a:xfrm>
        <a:prstGeom prst="chevron">
          <a:avLst>
            <a:gd name="adj" fmla="val 25000"/>
          </a:avLst>
        </a:prstGeom>
        <a:solidFill>
          <a:schemeClr val="accent5">
            <a:hueOff val="1499927"/>
            <a:satOff val="5538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76" tIns="88900" rIns="179876" bIns="8890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700" kern="1200"/>
            <a:t>Soil moisture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700" kern="1200"/>
            <a:t>Temperature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700" kern="1200"/>
            <a:t>Humidity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700" kern="1200"/>
            <a:t>Light %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700" kern="1200"/>
            <a:t>Soil pH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700" kern="1200"/>
            <a:t>Etc…</a:t>
          </a:r>
          <a:endParaRPr lang="en-US" sz="2700" kern="1200"/>
        </a:p>
      </dsp:txBody>
      <dsp:txXfrm>
        <a:off x="4959459" y="0"/>
        <a:ext cx="3352460" cy="3492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6D71E-AA41-4E00-A609-C2CAF00F55E3}">
      <dsp:nvSpPr>
        <dsp:cNvPr id="0" name=""/>
        <dsp:cNvSpPr/>
      </dsp:nvSpPr>
      <dsp:spPr>
        <a:xfrm>
          <a:off x="0" y="0"/>
          <a:ext cx="9008427" cy="1191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100" kern="1200" dirty="0"/>
            <a:t>So many ideas, features, and potential!</a:t>
          </a:r>
          <a:endParaRPr lang="en-US" sz="3100" kern="1200" dirty="0"/>
        </a:p>
      </dsp:txBody>
      <dsp:txXfrm>
        <a:off x="34893" y="34893"/>
        <a:ext cx="7722888" cy="1121544"/>
      </dsp:txXfrm>
    </dsp:sp>
    <dsp:sp modelId="{B160A8EB-65CE-44FD-BE31-2A51939585AE}">
      <dsp:nvSpPr>
        <dsp:cNvPr id="0" name=""/>
        <dsp:cNvSpPr/>
      </dsp:nvSpPr>
      <dsp:spPr>
        <a:xfrm>
          <a:off x="794861" y="1389885"/>
          <a:ext cx="9008427" cy="1191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100" kern="1200" dirty="0"/>
            <a:t>I’m just one guy with no experience</a:t>
          </a:r>
          <a:endParaRPr lang="en-US" sz="3100" kern="1200" dirty="0"/>
        </a:p>
      </dsp:txBody>
      <dsp:txXfrm>
        <a:off x="829754" y="1424778"/>
        <a:ext cx="7369415" cy="1121544"/>
      </dsp:txXfrm>
    </dsp:sp>
    <dsp:sp modelId="{D6A0ACAA-B22A-4030-ACCE-B60D1F25B79A}">
      <dsp:nvSpPr>
        <dsp:cNvPr id="0" name=""/>
        <dsp:cNvSpPr/>
      </dsp:nvSpPr>
      <dsp:spPr>
        <a:xfrm>
          <a:off x="1589722" y="2779770"/>
          <a:ext cx="9008427" cy="1191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100" kern="1200"/>
            <a:t>Had to make do with little time and only half the parts</a:t>
          </a:r>
          <a:endParaRPr lang="en-US" sz="3100" kern="1200"/>
        </a:p>
      </dsp:txBody>
      <dsp:txXfrm>
        <a:off x="1624615" y="2814663"/>
        <a:ext cx="7369415" cy="1121544"/>
      </dsp:txXfrm>
    </dsp:sp>
    <dsp:sp modelId="{625A0691-2AF0-4B6A-8087-9BE4D9F1E178}">
      <dsp:nvSpPr>
        <dsp:cNvPr id="0" name=""/>
        <dsp:cNvSpPr/>
      </dsp:nvSpPr>
      <dsp:spPr>
        <a:xfrm>
          <a:off x="8234062" y="903425"/>
          <a:ext cx="774364" cy="774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408294" y="903425"/>
        <a:ext cx="425900" cy="582709"/>
      </dsp:txXfrm>
    </dsp:sp>
    <dsp:sp modelId="{210F74BC-E904-4AB7-8D74-D4CE4F6460F4}">
      <dsp:nvSpPr>
        <dsp:cNvPr id="0" name=""/>
        <dsp:cNvSpPr/>
      </dsp:nvSpPr>
      <dsp:spPr>
        <a:xfrm>
          <a:off x="9028924" y="2285368"/>
          <a:ext cx="774364" cy="774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9203156" y="2285368"/>
        <a:ext cx="425900" cy="58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92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1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74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05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lant in a white pot&#10;&#10;Description automatically generated">
            <a:extLst>
              <a:ext uri="{FF2B5EF4-FFF2-40B4-BE49-F238E27FC236}">
                <a16:creationId xmlns:a16="http://schemas.microsoft.com/office/drawing/2014/main" id="{A07009C4-1C54-9FA2-9C14-6CC06FCB5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D5C27-01FE-C0F3-3964-1135D8723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NZ" sz="3200" dirty="0">
                <a:solidFill>
                  <a:srgbClr val="000000"/>
                </a:solidFill>
              </a:rPr>
              <a:t>Smart PLANT 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1FDA-5257-D666-369A-4BA02796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NZ" sz="1200" dirty="0">
                <a:solidFill>
                  <a:srgbClr val="000000"/>
                </a:solidFill>
              </a:rPr>
              <a:t>Automatic Plant Monitoring and Irrigation System</a:t>
            </a:r>
          </a:p>
        </p:txBody>
      </p:sp>
    </p:spTree>
    <p:extLst>
      <p:ext uri="{BB962C8B-B14F-4D97-AF65-F5344CB8AC3E}">
        <p14:creationId xmlns:p14="http://schemas.microsoft.com/office/powerpoint/2010/main" val="39479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FD0B0-1EC7-585C-D218-A0CF582F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82622"/>
            <a:ext cx="7638168" cy="1470404"/>
          </a:xfrm>
        </p:spPr>
        <p:txBody>
          <a:bodyPr anchor="b">
            <a:normAutofit/>
          </a:bodyPr>
          <a:lstStyle/>
          <a:p>
            <a:r>
              <a:rPr lang="en-NZ" sz="4000" dirty="0"/>
              <a:t>proposal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3EC6D4-BE65-83C1-80C6-01C52A8F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01424"/>
            <a:ext cx="7638168" cy="3614813"/>
          </a:xfrm>
        </p:spPr>
        <p:txBody>
          <a:bodyPr>
            <a:normAutofit fontScale="92500"/>
          </a:bodyPr>
          <a:lstStyle/>
          <a:p>
            <a:r>
              <a:rPr lang="en-NZ" dirty="0"/>
              <a:t>Soil sensor, water pump, LED strip, temp/humidity sensor, and LCD screen</a:t>
            </a:r>
          </a:p>
          <a:p>
            <a:r>
              <a:rPr lang="en-NZ" dirty="0"/>
              <a:t>Screen displays moisture info, errors, changes, and actions</a:t>
            </a:r>
          </a:p>
          <a:p>
            <a:r>
              <a:rPr lang="en-NZ" dirty="0"/>
              <a:t>When soil is too dry, dispense water using pump from a tank</a:t>
            </a:r>
          </a:p>
          <a:p>
            <a:r>
              <a:rPr lang="en-NZ" dirty="0"/>
              <a:t>Use a water level sensor to detect when tank is low</a:t>
            </a:r>
          </a:p>
          <a:p>
            <a:r>
              <a:rPr lang="en-NZ" dirty="0"/>
              <a:t>A web app to get plant info from the user and more</a:t>
            </a:r>
          </a:p>
          <a:p>
            <a:r>
              <a:rPr lang="en-NZ" dirty="0"/>
              <a:t>A Wi-Fi module for more capabilities - surely it won’t take long! </a:t>
            </a:r>
            <a:r>
              <a:rPr lang="en-NZ" dirty="0">
                <a:sym typeface="Wingdings" panose="05000000000000000000" pitchFamily="2" charset="2"/>
              </a:rPr>
              <a:t>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 descr="Emoji smile thumbs up, png | PNGWing">
            <a:extLst>
              <a:ext uri="{FF2B5EF4-FFF2-40B4-BE49-F238E27FC236}">
                <a16:creationId xmlns:a16="http://schemas.microsoft.com/office/drawing/2014/main" id="{43CAD6F5-3D08-DF40-90BA-73DD9A2FC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97" y="5629614"/>
            <a:ext cx="2547257" cy="10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EE0E-A026-91BA-964F-72627124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6000" b="1" dirty="0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E1B9-73CE-FA9B-140C-2642A2048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Please give me access to the workshop</a:t>
            </a:r>
          </a:p>
        </p:txBody>
      </p:sp>
    </p:spTree>
    <p:extLst>
      <p:ext uri="{BB962C8B-B14F-4D97-AF65-F5344CB8AC3E}">
        <p14:creationId xmlns:p14="http://schemas.microsoft.com/office/powerpoint/2010/main" val="34982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E34E-BF18-E393-336C-5E29C5A9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0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233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5756-ACC4-39C7-7FF0-712FCF6E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79899"/>
            <a:ext cx="10357666" cy="1438450"/>
          </a:xfrm>
        </p:spPr>
        <p:txBody>
          <a:bodyPr/>
          <a:lstStyle/>
          <a:p>
            <a:r>
              <a:rPr lang="en-NZ" sz="4400" dirty="0"/>
              <a:t>Hardware list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8D11-BDCE-4F4D-18C6-B760BC9ED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919773"/>
            <a:ext cx="4108571" cy="6658170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NZ" sz="2400" dirty="0"/>
              <a:t>- </a:t>
            </a:r>
            <a:r>
              <a:rPr lang="en-NZ" sz="2000" dirty="0"/>
              <a:t>LED strip</a:t>
            </a:r>
          </a:p>
          <a:p>
            <a:pPr lvl="1"/>
            <a:r>
              <a:rPr lang="en-NZ" sz="2000" dirty="0"/>
              <a:t>Nano</a:t>
            </a:r>
          </a:p>
          <a:p>
            <a:pPr lvl="1"/>
            <a:r>
              <a:rPr lang="en-NZ" sz="2000" dirty="0"/>
              <a:t>Water pump</a:t>
            </a:r>
          </a:p>
          <a:p>
            <a:pPr lvl="1"/>
            <a:r>
              <a:rPr lang="en-NZ" sz="2000" dirty="0"/>
              <a:t>Water level sensor</a:t>
            </a:r>
          </a:p>
          <a:p>
            <a:pPr lvl="1"/>
            <a:r>
              <a:rPr lang="en-NZ" sz="2000" dirty="0"/>
              <a:t>Soil moisture sensor</a:t>
            </a:r>
          </a:p>
          <a:p>
            <a:pPr lvl="1"/>
            <a:r>
              <a:rPr lang="en-NZ" sz="2000" dirty="0"/>
              <a:t>Temp &amp; humidity sensor (DHT11)</a:t>
            </a:r>
          </a:p>
          <a:p>
            <a:pPr lvl="1"/>
            <a:r>
              <a:rPr lang="en-NZ" sz="2000" dirty="0"/>
              <a:t>12V Power supply</a:t>
            </a:r>
          </a:p>
          <a:p>
            <a:pPr lvl="1"/>
            <a:r>
              <a:rPr lang="en-NZ" sz="2000" dirty="0"/>
              <a:t>Power socket adaptor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488CC-0EA6-3BAC-19A1-14E0BC13AF2F}"/>
              </a:ext>
            </a:extLst>
          </p:cNvPr>
          <p:cNvSpPr txBox="1">
            <a:spLocks/>
          </p:cNvSpPr>
          <p:nvPr/>
        </p:nvSpPr>
        <p:spPr>
          <a:xfrm>
            <a:off x="5868964" y="1919773"/>
            <a:ext cx="4108571" cy="665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sz="2000" dirty="0"/>
              <a:t>Relay</a:t>
            </a:r>
          </a:p>
          <a:p>
            <a:pPr lvl="1"/>
            <a:r>
              <a:rPr lang="en-NZ" sz="2000" dirty="0"/>
              <a:t>More resistors</a:t>
            </a:r>
          </a:p>
          <a:p>
            <a:pPr lvl="1"/>
            <a:r>
              <a:rPr lang="en-NZ" sz="2000" dirty="0"/>
              <a:t>Transistor</a:t>
            </a:r>
          </a:p>
          <a:p>
            <a:pPr lvl="1"/>
            <a:r>
              <a:rPr lang="en-NZ" sz="2000" dirty="0"/>
              <a:t>Soldering board</a:t>
            </a:r>
          </a:p>
          <a:p>
            <a:pPr lvl="1"/>
            <a:r>
              <a:rPr lang="en-NZ" sz="2000" dirty="0"/>
              <a:t>More wires</a:t>
            </a:r>
          </a:p>
          <a:p>
            <a:pPr lvl="1"/>
            <a:r>
              <a:rPr lang="en-NZ" sz="2000" dirty="0"/>
              <a:t>Shift register</a:t>
            </a:r>
          </a:p>
          <a:p>
            <a:pPr lvl="1"/>
            <a:r>
              <a:rPr lang="en-NZ" sz="2000" dirty="0"/>
              <a:t>PLA for 3D Printing</a:t>
            </a:r>
          </a:p>
          <a:p>
            <a:pPr lvl="1"/>
            <a:r>
              <a:rPr lang="en-NZ" sz="2000" dirty="0"/>
              <a:t>Buttons</a:t>
            </a:r>
          </a:p>
          <a:p>
            <a:pPr lvl="1"/>
            <a:r>
              <a:rPr lang="en-NZ" sz="2000" dirty="0"/>
              <a:t>And more</a:t>
            </a:r>
          </a:p>
          <a:p>
            <a:pPr lvl="1"/>
            <a:endParaRPr lang="en-NZ" sz="2000" dirty="0"/>
          </a:p>
          <a:p>
            <a:pPr lvl="1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80141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C7BA-1B94-7843-B82D-2BB93BC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1 – turn it on &amp; off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D1EB-09F8-662F-A211-60F89A75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74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C7BA-1B94-7843-B82D-2BB93BC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2 – light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D1EB-09F8-662F-A211-60F89A75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59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C7BA-1B94-7843-B82D-2BB93BC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Part 3 – moist buttons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D1EB-09F8-662F-A211-60F89A75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63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C7BA-1B94-7843-B82D-2BB93BCB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7" cy="1438450"/>
          </a:xfrm>
        </p:spPr>
        <p:txBody>
          <a:bodyPr/>
          <a:lstStyle/>
          <a:p>
            <a:r>
              <a:rPr lang="en-NZ" dirty="0"/>
              <a:t>Part 4 </a:t>
            </a:r>
            <a:br>
              <a:rPr lang="en-NZ" dirty="0"/>
            </a:br>
            <a:r>
              <a:rPr lang="en-NZ" sz="2800" dirty="0"/>
              <a:t>can I get some buttons with that?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D1EB-09F8-662F-A211-60F89A75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51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C9FA-7D63-2C00-98BF-86034395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0/1/0 </a:t>
            </a:r>
            <a:r>
              <a:rPr lang="en-NZ" dirty="0" err="1"/>
              <a:t>irl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FB7E-9C5E-0746-BD08-C7A05B4F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056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3A88-7544-8C04-538D-D9B30619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Soldering</a:t>
            </a:r>
            <a:br>
              <a:rPr lang="en-NZ" dirty="0"/>
            </a:br>
            <a:r>
              <a:rPr lang="en-NZ" dirty="0"/>
              <a:t>&amp;</a:t>
            </a:r>
            <a:br>
              <a:rPr lang="en-NZ" dirty="0"/>
            </a:br>
            <a:r>
              <a:rPr lang="en-NZ" dirty="0"/>
              <a:t>box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3A65-E98D-8171-FEAB-7CB45B02C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One must imagine Sisyphus happy</a:t>
            </a:r>
          </a:p>
        </p:txBody>
      </p:sp>
    </p:spTree>
    <p:extLst>
      <p:ext uri="{BB962C8B-B14F-4D97-AF65-F5344CB8AC3E}">
        <p14:creationId xmlns:p14="http://schemas.microsoft.com/office/powerpoint/2010/main" val="4263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419A0-A71E-B53F-CDF2-07DA3878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000000"/>
                </a:solidFill>
              </a:rPr>
              <a:t>problem</a:t>
            </a:r>
            <a:endParaRPr lang="en-NZ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817C8-BFAA-C128-B8CC-96425B17B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549104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05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3B6E7-32AE-439A-D99E-2691425A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7" y="665389"/>
            <a:ext cx="5281343" cy="1507193"/>
          </a:xfrm>
        </p:spPr>
        <p:txBody>
          <a:bodyPr anchor="b">
            <a:normAutofit/>
          </a:bodyPr>
          <a:lstStyle/>
          <a:p>
            <a:r>
              <a:rPr lang="en-NZ" dirty="0"/>
              <a:t>Hard choices…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AE0D-933C-757F-CE17-F24389F9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8" y="2588655"/>
            <a:ext cx="4910282" cy="35583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NZ" dirty="0"/>
              <a:t>For the wiring design, I was inspired by online resources</a:t>
            </a:r>
            <a:endParaRPr lang="en-NZ" sz="1900" dirty="0"/>
          </a:p>
          <a:p>
            <a:pPr>
              <a:lnSpc>
                <a:spcPct val="120000"/>
              </a:lnSpc>
            </a:pPr>
            <a:r>
              <a:rPr lang="en-NZ" sz="1900" dirty="0"/>
              <a:t>3D Printing </a:t>
            </a:r>
            <a:r>
              <a:rPr lang="en-NZ" sz="1900" dirty="0">
                <a:sym typeface="Wingdings" panose="05000000000000000000" pitchFamily="2" charset="2"/>
              </a:rPr>
              <a:t></a:t>
            </a:r>
            <a:endParaRPr lang="en-NZ" sz="1900" dirty="0"/>
          </a:p>
          <a:p>
            <a:pPr>
              <a:lnSpc>
                <a:spcPct val="120000"/>
              </a:lnSpc>
            </a:pPr>
            <a:r>
              <a:rPr lang="en-NZ" sz="1900" dirty="0"/>
              <a:t>Missing nano?!? Water pump didn’t arrive!!!!!</a:t>
            </a:r>
          </a:p>
          <a:p>
            <a:pPr>
              <a:lnSpc>
                <a:spcPct val="120000"/>
              </a:lnSpc>
            </a:pPr>
            <a:r>
              <a:rPr lang="en-NZ" sz="1900" dirty="0"/>
              <a:t>No water level sensor</a:t>
            </a:r>
          </a:p>
          <a:p>
            <a:pPr>
              <a:lnSpc>
                <a:spcPct val="120000"/>
              </a:lnSpc>
            </a:pPr>
            <a:r>
              <a:rPr lang="en-NZ" sz="1900" dirty="0"/>
              <a:t>No time to implement everything!</a:t>
            </a:r>
          </a:p>
          <a:p>
            <a:pPr>
              <a:lnSpc>
                <a:spcPct val="120000"/>
              </a:lnSpc>
            </a:pPr>
            <a:r>
              <a:rPr lang="en-NZ" sz="1900" dirty="0"/>
              <a:t>An app?? Sorry bud, no time for that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A1A7E5-9A4F-4F38-BCEB-046B4585D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385" y="1679126"/>
            <a:ext cx="3471653" cy="3471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07F34-6617-A836-C14C-97A61AA18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" b="4"/>
          <a:stretch/>
        </p:blipFill>
        <p:spPr>
          <a:xfrm>
            <a:off x="6672051" y="1123910"/>
            <a:ext cx="2363169" cy="292587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477419" y="2432373"/>
            <a:ext cx="5142032" cy="226142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23044-9D66-C10F-8B85-F6B4A68718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96" r="31661" b="-4"/>
          <a:stretch/>
        </p:blipFill>
        <p:spPr>
          <a:xfrm>
            <a:off x="9329388" y="2835521"/>
            <a:ext cx="2363169" cy="29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46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EB632-24E5-6FC2-AA10-7843CC358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" r="29407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12F76-B3AE-8B2C-D6BF-E652F5D7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en-NZ" sz="3600" dirty="0">
                <a:solidFill>
                  <a:srgbClr val="FFFFFF"/>
                </a:solidFill>
              </a:rPr>
              <a:t>Coding design</a:t>
            </a:r>
          </a:p>
        </p:txBody>
      </p:sp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C1EE-6030-52CB-CF9F-40466B14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9" y="951723"/>
            <a:ext cx="3493957" cy="49265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NZ" dirty="0">
                <a:solidFill>
                  <a:srgbClr val="000000"/>
                </a:solidFill>
              </a:rPr>
              <a:t>Turn an LED and LCD screen on/off using button</a:t>
            </a:r>
          </a:p>
          <a:p>
            <a:pPr>
              <a:lnSpc>
                <a:spcPct val="120000"/>
              </a:lnSpc>
            </a:pPr>
            <a:r>
              <a:rPr lang="en-NZ" dirty="0">
                <a:solidFill>
                  <a:srgbClr val="000000"/>
                </a:solidFill>
              </a:rPr>
              <a:t>Display different messages</a:t>
            </a:r>
          </a:p>
          <a:p>
            <a:pPr>
              <a:lnSpc>
                <a:spcPct val="120000"/>
              </a:lnSpc>
            </a:pPr>
            <a:r>
              <a:rPr lang="en-NZ" dirty="0">
                <a:solidFill>
                  <a:srgbClr val="000000"/>
                </a:solidFill>
              </a:rPr>
              <a:t>Chose to implement an FSM</a:t>
            </a:r>
          </a:p>
          <a:p>
            <a:pPr lvl="1">
              <a:lnSpc>
                <a:spcPct val="120000"/>
              </a:lnSpc>
            </a:pPr>
            <a:r>
              <a:rPr lang="en-NZ" sz="2000" dirty="0">
                <a:solidFill>
                  <a:srgbClr val="000000"/>
                </a:solidFill>
              </a:rPr>
              <a:t>Buttons</a:t>
            </a:r>
          </a:p>
          <a:p>
            <a:pPr lvl="1">
              <a:lnSpc>
                <a:spcPct val="120000"/>
              </a:lnSpc>
            </a:pPr>
            <a:r>
              <a:rPr lang="en-NZ" sz="2000" dirty="0">
                <a:solidFill>
                  <a:srgbClr val="000000"/>
                </a:solidFill>
              </a:rPr>
              <a:t>Multiple outputs to screen</a:t>
            </a:r>
          </a:p>
          <a:p>
            <a:pPr>
              <a:lnSpc>
                <a:spcPct val="120000"/>
              </a:lnSpc>
            </a:pPr>
            <a:r>
              <a:rPr lang="en-NZ" dirty="0">
                <a:solidFill>
                  <a:srgbClr val="000000"/>
                </a:solidFill>
              </a:rPr>
              <a:t>Error handling</a:t>
            </a:r>
          </a:p>
          <a:p>
            <a:pPr>
              <a:lnSpc>
                <a:spcPct val="120000"/>
              </a:lnSpc>
            </a:pPr>
            <a:r>
              <a:rPr lang="en-NZ" dirty="0">
                <a:solidFill>
                  <a:srgbClr val="000000"/>
                </a:solidFill>
              </a:rPr>
              <a:t>Debugging</a:t>
            </a:r>
          </a:p>
          <a:p>
            <a:pPr>
              <a:lnSpc>
                <a:spcPct val="120000"/>
              </a:lnSpc>
            </a:pPr>
            <a:r>
              <a:rPr lang="en-NZ" dirty="0">
                <a:solidFill>
                  <a:srgbClr val="000000"/>
                </a:solidFill>
              </a:rPr>
              <a:t>More features</a:t>
            </a:r>
          </a:p>
        </p:txBody>
      </p:sp>
    </p:spTree>
    <p:extLst>
      <p:ext uri="{BB962C8B-B14F-4D97-AF65-F5344CB8AC3E}">
        <p14:creationId xmlns:p14="http://schemas.microsoft.com/office/powerpoint/2010/main" val="548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57-1DEE-58DA-0EC0-57103605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3CED-2C8B-CB5C-F1B5-FD52EDB5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1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F599-79E4-E06D-744F-070C9438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Code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18AC-4C81-B121-4063-84BFCD6F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2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56D2-1BF6-6476-698B-8034A7D1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400" b="1" dirty="0"/>
              <a:t>Final</a:t>
            </a:r>
            <a:br>
              <a:rPr lang="en-NZ" sz="5400" b="1" dirty="0"/>
            </a:br>
            <a:r>
              <a:rPr lang="en-NZ" sz="5400" b="1" dirty="0"/>
              <a:t>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9BDE-FE8B-D4B3-1790-D32AA3F98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1600" dirty="0">
                <a:solidFill>
                  <a:schemeClr val="bg2">
                    <a:lumMod val="25000"/>
                  </a:schemeClr>
                </a:solidFill>
              </a:rPr>
              <a:t>The true final project is the friends we made along the way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619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D820-F000-102D-ACF2-56758B8C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NZ" sz="4400" b="1" dirty="0"/>
              <a:t>Full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0BD8-28D2-631F-51C0-08254951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0"/>
            <a:ext cx="5670120" cy="41497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NZ" dirty="0"/>
              <a:t>Create an app with a web and mobile version</a:t>
            </a:r>
          </a:p>
          <a:p>
            <a:pPr>
              <a:lnSpc>
                <a:spcPct val="120000"/>
              </a:lnSpc>
            </a:pPr>
            <a:r>
              <a:rPr lang="en-NZ" dirty="0"/>
              <a:t>Users notified of plant status</a:t>
            </a:r>
          </a:p>
          <a:p>
            <a:pPr>
              <a:lnSpc>
                <a:spcPct val="120000"/>
              </a:lnSpc>
            </a:pPr>
            <a:r>
              <a:rPr lang="en-NZ" dirty="0"/>
              <a:t>Multiple plants</a:t>
            </a:r>
          </a:p>
          <a:p>
            <a:pPr>
              <a:lnSpc>
                <a:spcPct val="120000"/>
              </a:lnSpc>
            </a:pPr>
            <a:r>
              <a:rPr lang="en-NZ" dirty="0"/>
              <a:t>More sensors</a:t>
            </a:r>
          </a:p>
          <a:p>
            <a:pPr>
              <a:lnSpc>
                <a:spcPct val="120000"/>
              </a:lnSpc>
            </a:pPr>
            <a:r>
              <a:rPr lang="en-NZ" dirty="0"/>
              <a:t>Wi-Fi and Bluetooth capability</a:t>
            </a:r>
          </a:p>
          <a:p>
            <a:pPr>
              <a:lnSpc>
                <a:spcPct val="120000"/>
              </a:lnSpc>
            </a:pPr>
            <a:r>
              <a:rPr lang="en-NZ" dirty="0"/>
              <a:t>AI integration</a:t>
            </a:r>
          </a:p>
          <a:p>
            <a:pPr>
              <a:lnSpc>
                <a:spcPct val="120000"/>
              </a:lnSpc>
            </a:pPr>
            <a:r>
              <a:rPr lang="en-NZ" dirty="0"/>
              <a:t>App used by regular users and larger organizations for gardens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n with white beard">
            <a:extLst>
              <a:ext uri="{FF2B5EF4-FFF2-40B4-BE49-F238E27FC236}">
                <a16:creationId xmlns:a16="http://schemas.microsoft.com/office/drawing/2014/main" id="{F7D489A4-CA4B-62E9-190F-0BE277717E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21" r="35856" b="1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67679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3" name="Freeform: Shape 9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Spotlight on a dark foggy stage">
            <a:extLst>
              <a:ext uri="{FF2B5EF4-FFF2-40B4-BE49-F238E27FC236}">
                <a16:creationId xmlns:a16="http://schemas.microsoft.com/office/drawing/2014/main" id="{FD04FB81-6153-EEF1-22B2-64731BD6C7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C5FF7-E1AB-CDFD-9785-F665972B3753}"/>
              </a:ext>
            </a:extLst>
          </p:cNvPr>
          <p:cNvSpPr txBox="1"/>
          <p:nvPr/>
        </p:nvSpPr>
        <p:spPr>
          <a:xfrm>
            <a:off x="807027" y="1261872"/>
            <a:ext cx="6063556" cy="2991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1300" dirty="0">
                <a:solidFill>
                  <a:srgbClr val="FFFFFF"/>
                </a:solidFill>
              </a:rPr>
              <a:t>theydies</a:t>
            </a:r>
            <a:br>
              <a:rPr lang="en-US" sz="4000" spc="1300" dirty="0">
                <a:solidFill>
                  <a:srgbClr val="FFFFFF"/>
                </a:solidFill>
              </a:rPr>
            </a:br>
            <a:r>
              <a:rPr lang="en-US" sz="4000" spc="1300" dirty="0">
                <a:solidFill>
                  <a:srgbClr val="FFFFFF"/>
                </a:solidFill>
              </a:rPr>
              <a:t>&amp; gentlethem, </a:t>
            </a:r>
            <a:br>
              <a:rPr lang="en-US" sz="4000" spc="1300" dirty="0">
                <a:solidFill>
                  <a:srgbClr val="FFFFFF"/>
                </a:solidFill>
              </a:rPr>
            </a:br>
            <a:r>
              <a:rPr lang="en-US" sz="4000" spc="1300" dirty="0">
                <a:solidFill>
                  <a:srgbClr val="FFFFFF"/>
                </a:solidFill>
              </a:rPr>
              <a:t>please welcome</a:t>
            </a:r>
            <a:br>
              <a:rPr lang="en-US" sz="4000" spc="1300" dirty="0">
                <a:solidFill>
                  <a:srgbClr val="FFFFFF"/>
                </a:solidFill>
              </a:rPr>
            </a:br>
            <a:r>
              <a:rPr lang="en-US" sz="4000" spc="1300" dirty="0">
                <a:solidFill>
                  <a:srgbClr val="FFFFFF"/>
                </a:solidFill>
              </a:rPr>
              <a:t>to the stage…</a:t>
            </a:r>
            <a:endParaRPr lang="en-US" sz="4000" cap="all" spc="1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otlight and smoke">
            <a:extLst>
              <a:ext uri="{FF2B5EF4-FFF2-40B4-BE49-F238E27FC236}">
                <a16:creationId xmlns:a16="http://schemas.microsoft.com/office/drawing/2014/main" id="{5EC86991-9928-655C-266B-BD868F71C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770" b="20700"/>
          <a:stretch/>
        </p:blipFill>
        <p:spPr>
          <a:xfrm>
            <a:off x="-13854" y="0"/>
            <a:ext cx="12205854" cy="6865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92375-9629-97D9-D4CC-BB13EB371160}"/>
              </a:ext>
            </a:extLst>
          </p:cNvPr>
          <p:cNvSpPr txBox="1"/>
          <p:nvPr/>
        </p:nvSpPr>
        <p:spPr>
          <a:xfrm>
            <a:off x="3889695" y="3347208"/>
            <a:ext cx="441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reason why I failed my </a:t>
            </a:r>
            <a:r>
              <a:rPr lang="en-NZ" dirty="0" err="1">
                <a:solidFill>
                  <a:schemeClr val="bg1"/>
                </a:solidFill>
              </a:rPr>
              <a:t>osc</a:t>
            </a:r>
            <a:r>
              <a:rPr lang="en-NZ" dirty="0">
                <a:solidFill>
                  <a:schemeClr val="bg1"/>
                </a:solidFill>
              </a:rPr>
              <a:t> exam!!!!!</a:t>
            </a:r>
          </a:p>
        </p:txBody>
      </p:sp>
    </p:spTree>
    <p:extLst>
      <p:ext uri="{BB962C8B-B14F-4D97-AF65-F5344CB8AC3E}">
        <p14:creationId xmlns:p14="http://schemas.microsoft.com/office/powerpoint/2010/main" val="407828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E0AC0-FF4F-582A-2BFE-F57B6D22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000000"/>
                </a:solidFill>
              </a:rPr>
              <a:t>Idea</a:t>
            </a:r>
            <a:endParaRPr lang="en-NZ" sz="2400" dirty="0">
              <a:solidFill>
                <a:srgbClr val="00000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8807F-1208-47FB-B7AA-171343678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73781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68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583DF-788A-5B64-7FB6-172EF306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000000"/>
                </a:solidFill>
              </a:rPr>
              <a:t>scope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64370-BA4A-5DF6-8964-D76E7DC5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29695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79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148959-F229-4F0F-B4C1-E747A04DD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53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0FD98-80ED-123E-9179-0AAA6008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234" y="392339"/>
            <a:ext cx="5544666" cy="1768475"/>
          </a:xfrm>
        </p:spPr>
        <p:txBody>
          <a:bodyPr>
            <a:normAutofit/>
          </a:bodyPr>
          <a:lstStyle/>
          <a:p>
            <a:r>
              <a:rPr lang="en-NZ" sz="4000" dirty="0"/>
              <a:t>scope</a:t>
            </a:r>
            <a:endParaRPr lang="en-NZ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8278EEC-7F87-4B09-9691-C2F29A278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67544E-95B7-4AB2-ACE8-34C58B8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4" descr="A growing plant">
            <a:extLst>
              <a:ext uri="{FF2B5EF4-FFF2-40B4-BE49-F238E27FC236}">
                <a16:creationId xmlns:a16="http://schemas.microsoft.com/office/drawing/2014/main" id="{F48E0B89-7177-6179-5E27-FDABBCA80F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89" t="-1" r="2532" b="-1"/>
          <a:stretch/>
        </p:blipFill>
        <p:spPr>
          <a:xfrm>
            <a:off x="1211836" y="1259164"/>
            <a:ext cx="3502777" cy="4339672"/>
          </a:xfrm>
          <a:prstGeom prst="rect">
            <a:avLst/>
          </a:prstGeom>
          <a:effectLst>
            <a:outerShdw dist="190500" dir="8100000" algn="bl" rotWithShape="0">
              <a:schemeClr val="tx1"/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7D0D69-9DEF-4B79-9383-8B93AB356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5391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16B9-5975-2337-06CB-D26DB077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234" y="2630079"/>
            <a:ext cx="5257838" cy="3745583"/>
          </a:xfrm>
        </p:spPr>
        <p:txBody>
          <a:bodyPr>
            <a:normAutofit lnSpcReduction="10000"/>
          </a:bodyPr>
          <a:lstStyle/>
          <a:p>
            <a:r>
              <a:rPr lang="en-NZ" sz="2400" dirty="0"/>
              <a:t>Other features can also be attached such as:</a:t>
            </a:r>
          </a:p>
          <a:p>
            <a:pPr lvl="1"/>
            <a:r>
              <a:rPr lang="en-NZ" sz="2000" dirty="0"/>
              <a:t>Watering</a:t>
            </a:r>
          </a:p>
          <a:p>
            <a:pPr lvl="1"/>
            <a:r>
              <a:rPr lang="en-NZ" sz="2000" dirty="0"/>
              <a:t>Changing temp</a:t>
            </a:r>
          </a:p>
          <a:p>
            <a:pPr lvl="1"/>
            <a:r>
              <a:rPr lang="en-NZ" sz="2000" dirty="0"/>
              <a:t>Indicating plant “happiness”</a:t>
            </a:r>
          </a:p>
          <a:p>
            <a:pPr lvl="1"/>
            <a:r>
              <a:rPr lang="en-NZ" sz="2000" dirty="0"/>
              <a:t>An app for user interaction</a:t>
            </a:r>
          </a:p>
          <a:p>
            <a:pPr lvl="1"/>
            <a:r>
              <a:rPr lang="en-NZ" sz="2000" dirty="0"/>
              <a:t>Web interface</a:t>
            </a:r>
          </a:p>
          <a:p>
            <a:pPr lvl="1"/>
            <a:r>
              <a:rPr lang="en-NZ" sz="2000" dirty="0" err="1"/>
              <a:t>Wifi</a:t>
            </a:r>
            <a:r>
              <a:rPr lang="en-NZ" sz="2000" dirty="0"/>
              <a:t> &amp; Bluetooth capability</a:t>
            </a:r>
          </a:p>
          <a:p>
            <a:pPr marL="0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492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98CBD-F3BA-38B0-80C9-84F2249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000000"/>
                </a:solidFill>
              </a:rPr>
              <a:t>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0225D2-AE6F-BE81-5321-568793522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223726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92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0E0D-5086-7911-CFEA-FA7C1004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/>
              <a:t>Design</a:t>
            </a:r>
            <a:br>
              <a:rPr lang="en-NZ" dirty="0"/>
            </a:b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D344-64E7-6CF0-E025-B7A2E019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527" y="4146185"/>
            <a:ext cx="4067503" cy="1154037"/>
          </a:xfrm>
        </p:spPr>
        <p:txBody>
          <a:bodyPr>
            <a:normAutofit/>
          </a:bodyPr>
          <a:lstStyle/>
          <a:p>
            <a:r>
              <a:rPr lang="en-NZ" sz="1400" dirty="0">
                <a:solidFill>
                  <a:schemeClr val="bg2">
                    <a:lumMod val="25000"/>
                  </a:schemeClr>
                </a:solidFill>
              </a:rPr>
              <a:t>This is </a:t>
            </a:r>
            <a:r>
              <a:rPr lang="en-NZ" sz="1400" dirty="0" err="1">
                <a:solidFill>
                  <a:schemeClr val="bg2">
                    <a:lumMod val="25000"/>
                  </a:schemeClr>
                </a:solidFill>
              </a:rPr>
              <a:t>gonna</a:t>
            </a:r>
            <a:r>
              <a:rPr lang="en-NZ" sz="1400" dirty="0">
                <a:solidFill>
                  <a:schemeClr val="bg2">
                    <a:lumMod val="25000"/>
                  </a:schemeClr>
                </a:solidFill>
              </a:rPr>
              <a:t> be so much fun!!!</a:t>
            </a:r>
          </a:p>
        </p:txBody>
      </p:sp>
    </p:spTree>
    <p:extLst>
      <p:ext uri="{BB962C8B-B14F-4D97-AF65-F5344CB8AC3E}">
        <p14:creationId xmlns:p14="http://schemas.microsoft.com/office/powerpoint/2010/main" val="4739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F0D68F3-7B79-4AF1-962A-C4589F5E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DD1D0-F199-9EEB-CE9C-AAF6C691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247" y="392339"/>
            <a:ext cx="4826652" cy="1768475"/>
          </a:xfrm>
        </p:spPr>
        <p:txBody>
          <a:bodyPr>
            <a:normAutofit/>
          </a:bodyPr>
          <a:lstStyle/>
          <a:p>
            <a:r>
              <a:rPr lang="en-NZ" sz="4000" dirty="0"/>
              <a:t>inspiration</a:t>
            </a:r>
            <a:endParaRPr lang="en-NZ" dirty="0"/>
          </a:p>
        </p:txBody>
      </p:sp>
      <p:sp>
        <p:nvSpPr>
          <p:cNvPr id="1041" name="Rectangle 6">
            <a:extLst>
              <a:ext uri="{FF2B5EF4-FFF2-40B4-BE49-F238E27FC236}">
                <a16:creationId xmlns:a16="http://schemas.microsoft.com/office/drawing/2014/main" id="{38278EEC-7F87-4B09-9691-C2F29A278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9667544E-95B7-4AB2-ACE8-34C58B8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A hand holding a plant in a pot&#10;&#10;Description automatically generated">
            <a:extLst>
              <a:ext uri="{FF2B5EF4-FFF2-40B4-BE49-F238E27FC236}">
                <a16:creationId xmlns:a16="http://schemas.microsoft.com/office/drawing/2014/main" id="{ECCDE296-FF9E-2916-8E80-E60A52D04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4" r="-4" b="41843"/>
          <a:stretch/>
        </p:blipFill>
        <p:spPr bwMode="auto">
          <a:xfrm>
            <a:off x="930124" y="1010652"/>
            <a:ext cx="2056916" cy="2263140"/>
          </a:xfrm>
          <a:prstGeom prst="rect">
            <a:avLst/>
          </a:prstGeom>
          <a:noFill/>
          <a:effectLst>
            <a:outerShdw dist="165100" dir="81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white round object with wires&#10;&#10;Description automatically generated">
            <a:extLst>
              <a:ext uri="{FF2B5EF4-FFF2-40B4-BE49-F238E27FC236}">
                <a16:creationId xmlns:a16="http://schemas.microsoft.com/office/drawing/2014/main" id="{DDD0659A-93E2-6671-CCB8-ECE431B96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1" r="-3" b="30126"/>
          <a:stretch/>
        </p:blipFill>
        <p:spPr bwMode="auto">
          <a:xfrm>
            <a:off x="930124" y="3747905"/>
            <a:ext cx="2056916" cy="2263140"/>
          </a:xfrm>
          <a:prstGeom prst="rect">
            <a:avLst/>
          </a:prstGeom>
          <a:noFill/>
          <a:effectLst>
            <a:outerShdw dist="165100" dir="81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FC8784F-3611-9BF0-C91E-BDE5954C0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3" r="-3" b="9734"/>
          <a:stretch/>
        </p:blipFill>
        <p:spPr bwMode="auto">
          <a:xfrm>
            <a:off x="3448185" y="2232661"/>
            <a:ext cx="2056916" cy="2263140"/>
          </a:xfrm>
          <a:prstGeom prst="rect">
            <a:avLst/>
          </a:prstGeom>
          <a:noFill/>
          <a:effectLst>
            <a:outerShdw dist="165100" dir="81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09E3-A16C-097B-B6A3-E7A043D5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247" y="2583011"/>
            <a:ext cx="4643342" cy="3546884"/>
          </a:xfrm>
        </p:spPr>
        <p:txBody>
          <a:bodyPr>
            <a:normAutofit/>
          </a:bodyPr>
          <a:lstStyle/>
          <a:p>
            <a:r>
              <a:rPr lang="en-NZ" sz="2400" dirty="0"/>
              <a:t>Inspired by content creator and engineer @concept_bytes </a:t>
            </a:r>
          </a:p>
          <a:p>
            <a:r>
              <a:rPr lang="en-NZ" sz="2400" dirty="0"/>
              <a:t>Many sources online for implementing the basics</a:t>
            </a:r>
          </a:p>
          <a:p>
            <a:pPr marL="0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8537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466BC-449F-9E18-DD15-B4340810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NZ" sz="4000" dirty="0"/>
              <a:t>Design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A63-8F37-9E63-3A55-D7FBE10E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en-NZ" sz="2400" dirty="0"/>
              <a:t>The project needs to be significant</a:t>
            </a:r>
          </a:p>
          <a:p>
            <a:r>
              <a:rPr lang="en-NZ" sz="2400" dirty="0"/>
              <a:t>Real-world application to make it “big picture”</a:t>
            </a:r>
          </a:p>
          <a:p>
            <a:r>
              <a:rPr lang="en-NZ" sz="2400" dirty="0"/>
              <a:t>Sensors, components, design, everything!</a:t>
            </a:r>
          </a:p>
          <a:p>
            <a:r>
              <a:rPr lang="en-NZ" sz="2400" dirty="0"/>
              <a:t>Design it all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6F73BB1D-A834-340A-D93E-1FF2451E43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52" r="28425" b="1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19747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216</TotalTime>
  <Words>550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Avenir Next LT Pro Light</vt:lpstr>
      <vt:lpstr>VeniceBeachVTI</vt:lpstr>
      <vt:lpstr>Smart PLANT Pot</vt:lpstr>
      <vt:lpstr>problem</vt:lpstr>
      <vt:lpstr>Idea</vt:lpstr>
      <vt:lpstr>scope</vt:lpstr>
      <vt:lpstr>scope</vt:lpstr>
      <vt:lpstr>scope</vt:lpstr>
      <vt:lpstr>Design </vt:lpstr>
      <vt:lpstr>inspiration</vt:lpstr>
      <vt:lpstr>Design plan</vt:lpstr>
      <vt:lpstr>proposal</vt:lpstr>
      <vt:lpstr>Design process</vt:lpstr>
      <vt:lpstr>implementation</vt:lpstr>
      <vt:lpstr>Hardware list</vt:lpstr>
      <vt:lpstr>Part 1 – turn it on &amp; off again</vt:lpstr>
      <vt:lpstr>Part 2 – light it up</vt:lpstr>
      <vt:lpstr>Part 3 – moist buttons </vt:lpstr>
      <vt:lpstr>Part 4  can I get some buttons with that?</vt:lpstr>
      <vt:lpstr>0/1/0 irl</vt:lpstr>
      <vt:lpstr>Soldering &amp; box design</vt:lpstr>
      <vt:lpstr>Hard choices…</vt:lpstr>
      <vt:lpstr>PowerPoint Presentation</vt:lpstr>
      <vt:lpstr>Coding design</vt:lpstr>
      <vt:lpstr>Error handling</vt:lpstr>
      <vt:lpstr>Code issues</vt:lpstr>
      <vt:lpstr>Final Thoughts</vt:lpstr>
      <vt:lpstr>Full scope</vt:lpstr>
      <vt:lpstr>PowerPoint Presentation</vt:lpstr>
      <vt:lpstr>PowerPoint Presentation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PLANT Pot</dc:title>
  <dc:creator>Elizabeth Minty (1000120989)</dc:creator>
  <cp:lastModifiedBy>Elizabeth Minty (1000120989)</cp:lastModifiedBy>
  <cp:revision>1</cp:revision>
  <dcterms:created xsi:type="dcterms:W3CDTF">2024-06-24T21:48:27Z</dcterms:created>
  <dcterms:modified xsi:type="dcterms:W3CDTF">2024-06-25T01:25:01Z</dcterms:modified>
</cp:coreProperties>
</file>