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Undirected Graph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Hasib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rafiul</a:t>
            </a:r>
            <a:r>
              <a:rPr lang="en-US" dirty="0" smtClean="0"/>
              <a:t> Fahim-2019-1-60-036</a:t>
            </a:r>
          </a:p>
          <a:p>
            <a:r>
              <a:rPr lang="en-US" dirty="0" err="1" smtClean="0"/>
              <a:t>Eftekharul</a:t>
            </a:r>
            <a:r>
              <a:rPr lang="en-US" dirty="0" smtClean="0"/>
              <a:t> Islam Sinha-2019-1-60-051</a:t>
            </a:r>
          </a:p>
          <a:p>
            <a:r>
              <a:rPr lang="en-US" dirty="0" err="1" smtClean="0"/>
              <a:t>Fayjul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 nahid-2019-1-60-027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6009"/>
            <a:ext cx="1181535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Undirected Graph:</a:t>
            </a:r>
          </a:p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graph that has edges without any direction is called </a:t>
            </a:r>
          </a:p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ndirected graph.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29" y="2257586"/>
            <a:ext cx="7431491" cy="3886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53996" y="5889049"/>
            <a:ext cx="93073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This is an adjacency matrix having n=10 viewed in a Code blocks </a:t>
            </a:r>
            <a:r>
              <a:rPr lang="en-US" sz="2400" dirty="0" smtClean="0"/>
              <a:t>compiler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2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217" y="622570"/>
            <a:ext cx="10700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Finding Number of Edges:</a:t>
            </a:r>
          </a:p>
          <a:p>
            <a:r>
              <a:rPr lang="en-US" dirty="0" smtClean="0"/>
              <a:t>To find the number of edges, at first the degrees of each vertex has to be determined.</a:t>
            </a:r>
          </a:p>
          <a:p>
            <a:r>
              <a:rPr lang="en-US" dirty="0" smtClean="0"/>
              <a:t>Then, the number of edges (e) can be determined with the help of the </a:t>
            </a:r>
            <a:r>
              <a:rPr lang="en-US" b="1" dirty="0" smtClean="0"/>
              <a:t>handshaking formula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8460" y="1549143"/>
                <a:ext cx="1990928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2</m:t>
                      </m:r>
                      <m:r>
                        <m:rPr>
                          <m:nor/>
                        </m:rPr>
                        <a:rPr lang="en-US" smtClean="0"/>
                        <m:t>e</m:t>
                      </m:r>
                      <m:r>
                        <m:rPr>
                          <m:nor/>
                        </m:rPr>
                        <a:rPr lang="en-US" b="0" i="0" smtClean="0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mtClean="0"/>
                            <m:t>deg</m:t>
                          </m:r>
                          <m:r>
                            <m:rPr>
                              <m:nor/>
                            </m:rPr>
                            <a:rPr lang="en-US" smtClean="0"/>
                            <m:t>(</m:t>
                          </m:r>
                          <m:r>
                            <m:rPr>
                              <m:nor/>
                            </m:rPr>
                            <a:rPr lang="en-US" smtClean="0"/>
                            <m:t>v</m:t>
                          </m:r>
                          <m:r>
                            <m:rPr>
                              <m:nor/>
                            </m:rPr>
                            <a:rPr lang="en-US" smtClean="0"/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60" y="1549143"/>
                <a:ext cx="1990928" cy="769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5217" y="2503250"/>
            <a:ext cx="562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we see </a:t>
            </a:r>
            <a:r>
              <a:rPr lang="en-US" dirty="0" smtClean="0"/>
              <a:t>that </a:t>
            </a:r>
            <a:r>
              <a:rPr lang="en-US" dirty="0" smtClean="0"/>
              <a:t>the sum of degrees of each vertex </a:t>
            </a:r>
            <a:r>
              <a:rPr lang="en-US" dirty="0" smtClean="0"/>
              <a:t>was found by </a:t>
            </a:r>
            <a:r>
              <a:rPr lang="en-US" dirty="0" smtClean="0"/>
              <a:t>iterative addition.</a:t>
            </a:r>
          </a:p>
          <a:p>
            <a:endParaRPr lang="en-US" dirty="0" smtClean="0"/>
          </a:p>
          <a:p>
            <a:r>
              <a:rPr lang="en-US" dirty="0" smtClean="0"/>
              <a:t>Then, the number of edges </a:t>
            </a:r>
            <a:r>
              <a:rPr lang="en-US" dirty="0" smtClean="0"/>
              <a:t>was determined by </a:t>
            </a:r>
            <a:r>
              <a:rPr lang="en-US" dirty="0" smtClean="0"/>
              <a:t>dividing the sum by 2.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66" y="4257576"/>
            <a:ext cx="9530028" cy="24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515" y="1232524"/>
            <a:ext cx="10768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Computation Time:</a:t>
            </a:r>
          </a:p>
          <a:p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515" y="2065997"/>
            <a:ext cx="4688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determine the computation time in ns for         n=1000 with the help of clock() function in C.</a:t>
            </a:r>
          </a:p>
          <a:p>
            <a:endParaRPr lang="en-US" dirty="0"/>
          </a:p>
          <a:p>
            <a:r>
              <a:rPr lang="en-US" dirty="0" smtClean="0"/>
              <a:t>The process is repeated for n=2000, n=3000, n=4000 and n=5000.</a:t>
            </a:r>
          </a:p>
          <a:p>
            <a:r>
              <a:rPr lang="en-US" dirty="0" smtClean="0"/>
              <a:t>And the computation time vs n graph is drawn by plotting the values of computation time that we found for different values of 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99634" y="5936773"/>
            <a:ext cx="477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graph that was plotted with the help of MATLAB.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62" y="71984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144" y="2104417"/>
            <a:ext cx="3891064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According to the graph, we can say that: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f(n) = 4.6×10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×n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</a:t>
            </a:r>
            <a:r>
              <a:rPr lang="el-GR" sz="2000" dirty="0" smtClean="0"/>
              <a:t>θ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</a:t>
            </a:r>
            <a:endParaRPr lang="en-US" sz="2000" baseline="30000" dirty="0" smtClean="0"/>
          </a:p>
          <a:p>
            <a:endParaRPr lang="en-US" sz="2000" baseline="30000" dirty="0"/>
          </a:p>
          <a:p>
            <a:endParaRPr lang="en-US" sz="2000" dirty="0" smtClean="0"/>
          </a:p>
          <a:p>
            <a:r>
              <a:rPr lang="en-US" sz="2000" dirty="0" smtClean="0"/>
              <a:t>So, the </a:t>
            </a:r>
            <a:r>
              <a:rPr lang="en-US" sz="2000" dirty="0" smtClean="0"/>
              <a:t>function </a:t>
            </a:r>
            <a:r>
              <a:rPr lang="en-US" sz="2000" b="1" dirty="0" smtClean="0"/>
              <a:t>f(n)=</a:t>
            </a:r>
            <a:r>
              <a:rPr lang="el-GR" b="1" dirty="0" smtClean="0"/>
              <a:t>θ</a:t>
            </a:r>
            <a:r>
              <a:rPr lang="en-US" sz="2000" b="1" dirty="0" smtClean="0"/>
              <a:t>(n</a:t>
            </a:r>
            <a:r>
              <a:rPr lang="en-US" sz="2000" b="1" baseline="30000" dirty="0" smtClean="0"/>
              <a:t>2</a:t>
            </a:r>
            <a:r>
              <a:rPr lang="en-US" sz="2000" b="1" dirty="0"/>
              <a:t>)</a:t>
            </a:r>
            <a:r>
              <a:rPr lang="en-US" sz="2000" b="1" dirty="0" smtClean="0"/>
              <a:t> </a:t>
            </a:r>
            <a:r>
              <a:rPr lang="en-US" sz="2000" dirty="0" smtClean="0"/>
              <a:t>is the approximate time </a:t>
            </a:r>
            <a:r>
              <a:rPr lang="en-US" sz="2000" dirty="0" smtClean="0"/>
              <a:t>complexity. 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98396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8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87582" y="630503"/>
                <a:ext cx="10723418" cy="5917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Theoretical Complexity:</a:t>
                </a:r>
              </a:p>
              <a:p>
                <a:r>
                  <a:rPr lang="en-US" dirty="0" smtClean="0"/>
                  <a:t>From the </a:t>
                </a:r>
                <a:r>
                  <a:rPr lang="en-US" dirty="0" smtClean="0"/>
                  <a:t>code </a:t>
                </a:r>
                <a:r>
                  <a:rPr lang="en-US" dirty="0" smtClean="0"/>
                  <a:t>we can see that there are 3 loops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in the </a:t>
                </a:r>
                <a:r>
                  <a:rPr lang="en-US" dirty="0" smtClean="0"/>
                  <a:t>program.</a:t>
                </a:r>
                <a:endParaRPr lang="en-US" dirty="0"/>
              </a:p>
              <a:p>
                <a:r>
                  <a:rPr lang="en-US" dirty="0" smtClean="0"/>
                  <a:t>Loop-1 takes 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times.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Loop-2 takes place (n+1)(n+1) times.</a:t>
                </a:r>
              </a:p>
              <a:p>
                <a:endParaRPr lang="en-US" dirty="0"/>
              </a:p>
              <a:p>
                <a:r>
                  <a:rPr lang="en-US" dirty="0" smtClean="0"/>
                  <a:t>And, Loop-3 takes place (n+1) times</a:t>
                </a:r>
              </a:p>
              <a:p>
                <a:endParaRPr lang="en-US" dirty="0"/>
              </a:p>
              <a:p>
                <a:r>
                  <a:rPr lang="en-US" dirty="0" smtClean="0"/>
                  <a:t>So, Average-case complexity</a:t>
                </a:r>
              </a:p>
              <a:p>
                <a:r>
                  <a:rPr lang="en-US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+ (n+1)(n+1) + (n+1) </a:t>
                </a:r>
              </a:p>
              <a:p>
                <a:r>
                  <a:rPr lang="en-US" dirty="0" smtClean="0"/>
                  <a:t>     = 1.5n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+ 1.5n + 2 =</a:t>
                </a:r>
                <a:r>
                  <a:rPr lang="el-GR" dirty="0" smtClean="0"/>
                  <a:t> 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If we calculate it in ns then it becomes:</a:t>
                </a:r>
              </a:p>
              <a:p>
                <a:r>
                  <a:rPr lang="en-US" dirty="0" smtClean="0"/>
                  <a:t>     10</a:t>
                </a:r>
                <a:r>
                  <a:rPr lang="en-US" baseline="30000" dirty="0" smtClean="0"/>
                  <a:t>6</a:t>
                </a:r>
                <a:r>
                  <a:rPr lang="en-US" dirty="0" smtClean="0"/>
                  <a:t>(1.5n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+ 1.5n + 2)</a:t>
                </a:r>
              </a:p>
              <a:p>
                <a:r>
                  <a:rPr lang="en-US" dirty="0" smtClean="0"/>
                  <a:t> Which is equal to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So, the practical complexity that we got from the graph</a:t>
                </a:r>
              </a:p>
              <a:p>
                <a:r>
                  <a:rPr lang="en-US" dirty="0" smtClean="0"/>
                  <a:t>approximately corresponds to the Theoretical complexity.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2" y="630503"/>
                <a:ext cx="10723418" cy="5917133"/>
              </a:xfrm>
              <a:prstGeom prst="rect">
                <a:avLst/>
              </a:prstGeom>
              <a:blipFill rotWithShape="0">
                <a:blip r:embed="rId2"/>
                <a:stretch>
                  <a:fillRect l="-625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0" y="176463"/>
            <a:ext cx="5226869" cy="65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7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</TotalTime>
  <Words>252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Celestial</vt:lpstr>
      <vt:lpstr>Undirected Graph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Undirected Graph Analysis</dc:title>
  <dc:creator>Fahim Khan</dc:creator>
  <cp:lastModifiedBy>Fahim Khan</cp:lastModifiedBy>
  <cp:revision>11</cp:revision>
  <dcterms:created xsi:type="dcterms:W3CDTF">2019-08-04T16:57:57Z</dcterms:created>
  <dcterms:modified xsi:type="dcterms:W3CDTF">2019-08-04T17:49:49Z</dcterms:modified>
</cp:coreProperties>
</file>