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06D47C-906A-4350-AFC4-753788E5A0C6}">
  <a:tblStyle styleId="{4006D47C-906A-4350-AFC4-753788E5A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bf38ac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bf38ac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bf38ac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bf38ac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bf38ac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bf38ac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bf38ac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bf38ac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bf38ac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bf38ac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bf38ac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bf38ac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 19/20 </a:t>
            </a:r>
            <a:r>
              <a:rPr lang="en"/>
              <a:t>NBS Summer 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Engagement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Supervisor: Thiam Hock Tan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Student: Jinyang </a:t>
            </a:r>
            <a:r>
              <a:rPr lang="en">
                <a:solidFill>
                  <a:srgbClr val="FFFFFF"/>
                </a:solidFill>
              </a:rPr>
              <a:t>Deng </a:t>
            </a:r>
            <a:r>
              <a:rPr lang="en">
                <a:solidFill>
                  <a:srgbClr val="FFFFFF"/>
                </a:solidFill>
              </a:rPr>
              <a:t>(U1820375G)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51425"/>
            <a:ext cx="4057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Delivery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Handover In Progress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76200" y="1259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{4006D47C-906A-4350-AFC4-753788E5A0C6}</a:tableStyleId>
              </a:tblPr>
              <a:tblGrid>
                <a:gridCol w="860450"/>
                <a:gridCol w="3078975"/>
                <a:gridCol w="4516675"/>
              </a:tblGrid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Natasha’s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Issuer’s Profile information is not needed.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Profile attribute removed from &lt;</a:t>
                      </a:r>
                      <a:r>
                        <a:rPr i="1" lang="en"/>
                        <a:t>issuer</a:t>
                      </a:r>
                      <a:r>
                        <a:rPr i="1" lang="en"/>
                        <a:t>.csv</a:t>
                      </a:r>
                      <a:r>
                        <a:rPr lang="en"/>
                        <a:t>&gt;. &lt;</a:t>
                      </a:r>
                      <a:r>
                        <a:rPr i="1" lang="en"/>
                        <a:t>issuer.py</a:t>
                      </a:r>
                      <a:r>
                        <a:rPr lang="en"/>
                        <a:t>&gt; will also no longer collect such information.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Issuers do not have an Issuer_ID.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i="1" lang="en"/>
                        <a:t>script 1.py</a:t>
                      </a:r>
                      <a:r>
                        <a:rPr lang="en"/>
                        <a:t>&gt; and &lt;</a:t>
                      </a:r>
                      <a:r>
                        <a:rPr i="1" lang="en"/>
                        <a:t>news.py</a:t>
                      </a:r>
                      <a:r>
                        <a:rPr lang="en"/>
                        <a:t>&gt; have been reworked. All Issuers now have an Issuer_ID in &lt;</a:t>
                      </a:r>
                      <a:r>
                        <a:rPr i="1" lang="en"/>
                        <a:t>issuers.csv&gt;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 Issuer &amp; Borrower into Issuer, Issuer_ID &amp; Borrower_ID into Issuer_ID, Nominal &amp; Nominal_Intl_Bonds into Nominal,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Completed and &lt;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processing.py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 has been modified.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Handover In Progress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76200" y="1259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{4006D47C-906A-4350-AFC4-753788E5A0C6}</a:tableStyleId>
              </a:tblPr>
              <a:tblGrid>
                <a:gridCol w="860450"/>
                <a:gridCol w="3078975"/>
                <a:gridCol w="4516675"/>
              </a:tblGrid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Natasha’s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each security, can we store both the Prev_Rating and Curr_Rating?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news.py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 has been modified. Once it detects a rating change for any organisation, it will update ratings for all relevant outstanding securities. For each security, if there is a rating change, the Curr_Rating will go into Prev_Rating, and the latest rating will be brought in under Curr_Rating.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 Industry and Prev_Ratings (split by agencies), Curr_Ratings (split by agencies).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processing.py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 has been modified.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Handover In Progress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76200" y="1259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{4006D47C-906A-4350-AFC4-753788E5A0C6}</a:tableStyleId>
              </a:tblPr>
              <a:tblGrid>
                <a:gridCol w="860450"/>
                <a:gridCol w="3078975"/>
                <a:gridCol w="4516675"/>
              </a:tblGrid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Natasha’s Feedback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Item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Tickers are missing, can we reconstruct them?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Demonstrated to Natasha that this is not possible, as even the same [Issuer, Issuer_ID, SPV_Issuer, SPV_Issuer_ID] combination can have different Ticker prefixes.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 of if “xxx” in Name, then yyy column will be set to “zzz”.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Demonstrated to Natasha that this logic can be misleading, and how Name can contain conflicting information. Natasha has agreed to look into this issue.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Handover In Progress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376200" y="1259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{4006D47C-906A-4350-AFC4-753788E5A0C6}</a:tableStyleId>
              </a:tblPr>
              <a:tblGrid>
                <a:gridCol w="860450"/>
                <a:gridCol w="3078975"/>
                <a:gridCol w="4516675"/>
              </a:tblGrid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Natasha’s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2719 rows are missing Country.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i="1" lang="en"/>
                        <a:t>script 1.py</a:t>
                      </a:r>
                      <a:r>
                        <a:rPr lang="en"/>
                        <a:t>&gt; has been reworked to better capture Country information. This has allowed us to capture Country for 2690 more records.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are still 29 records with missing Country, which are not captured due to website was missing some other information, and that has changed the website’s format.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could, technically, hard-code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script 1.py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 to cater to individual scenarios, but this will slow down the code as they will not be executed, yet still evaluated, in all other scenarios (which is ~99.992% of the time).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Proposed Changes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376200" y="1259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{4006D47C-906A-4350-AFC4-753788E5A0C6}</a:tableStyleId>
              </a:tblPr>
              <a:tblGrid>
                <a:gridCol w="860450"/>
                <a:gridCol w="3078975"/>
                <a:gridCol w="4516675"/>
              </a:tblGrid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stopping mechanism for &lt;</a:t>
                      </a:r>
                      <a:r>
                        <a:rPr i="1" lang="en"/>
                        <a:t>news.py</a:t>
                      </a:r>
                      <a:r>
                        <a:rPr lang="en"/>
                        <a:t>&gt; to cater to the different spatial ‘density’ of &lt;</a:t>
                      </a:r>
                      <a:r>
                        <a:rPr i="1" lang="en"/>
                        <a:t>news.csv</a:t>
                      </a:r>
                      <a:r>
                        <a:rPr lang="en"/>
                        <a:t>&gt;.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Raised to Natasha, pending her reply. Arranged for a call after 9:30 meeting.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labelling logic under &lt;</a:t>
                      </a:r>
                      <a:r>
                        <a:rPr i="1" lang="en"/>
                        <a:t>issuers.py</a:t>
                      </a: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Raised to Natasha, pending her reply. Arranged for a call after 9:30 meeting.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