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6" r:id="rId2"/>
    <p:sldId id="275" r:id="rId3"/>
    <p:sldId id="277" r:id="rId4"/>
    <p:sldId id="257" r:id="rId5"/>
    <p:sldId id="258" r:id="rId6"/>
    <p:sldId id="260" r:id="rId7"/>
    <p:sldId id="266" r:id="rId8"/>
    <p:sldId id="259" r:id="rId9"/>
    <p:sldId id="270" r:id="rId10"/>
    <p:sldId id="271" r:id="rId11"/>
    <p:sldId id="272" r:id="rId12"/>
    <p:sldId id="274" r:id="rId13"/>
    <p:sldId id="2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478A625C-A3B9-994D-8D6A-422317A55DE5}">
          <p14:sldIdLst>
            <p14:sldId id="276"/>
            <p14:sldId id="275"/>
            <p14:sldId id="277"/>
            <p14:sldId id="257"/>
            <p14:sldId id="258"/>
            <p14:sldId id="260"/>
            <p14:sldId id="266"/>
            <p14:sldId id="259"/>
            <p14:sldId id="270"/>
            <p14:sldId id="271"/>
            <p14:sldId id="272"/>
            <p14:sldId id="274"/>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17"/>
    <p:restoredTop sz="94651"/>
  </p:normalViewPr>
  <p:slideViewPr>
    <p:cSldViewPr snapToGrid="0" snapToObjects="1">
      <p:cViewPr varScale="1">
        <p:scale>
          <a:sx n="107" d="100"/>
          <a:sy n="107" d="100"/>
        </p:scale>
        <p:origin x="184" y="23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228E1-3172-414C-A42B-1BFCC8ECB3DB}" type="datetimeFigureOut">
              <a:rPr kumimoji="1" lang="zh-CN" altLang="en-US" smtClean="0"/>
              <a:t>17/12/6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245A2-9AD8-D045-926D-73AB867BA75D}" type="slidenum">
              <a:rPr kumimoji="1" lang="zh-CN" altLang="en-US" smtClean="0"/>
              <a:t>‹#›</a:t>
            </a:fld>
            <a:endParaRPr kumimoji="1" lang="zh-CN" altLang="en-US"/>
          </a:p>
        </p:txBody>
      </p:sp>
    </p:spTree>
    <p:extLst>
      <p:ext uri="{BB962C8B-B14F-4D97-AF65-F5344CB8AC3E}">
        <p14:creationId xmlns:p14="http://schemas.microsoft.com/office/powerpoint/2010/main" val="162584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F4245A2-9AD8-D045-926D-73AB867BA75D}" type="slidenum">
              <a:rPr kumimoji="1" lang="zh-CN" altLang="en-US" smtClean="0"/>
              <a:t>3</a:t>
            </a:fld>
            <a:endParaRPr kumimoji="1" lang="zh-CN" altLang="en-US"/>
          </a:p>
        </p:txBody>
      </p:sp>
    </p:spTree>
    <p:extLst>
      <p:ext uri="{BB962C8B-B14F-4D97-AF65-F5344CB8AC3E}">
        <p14:creationId xmlns:p14="http://schemas.microsoft.com/office/powerpoint/2010/main" val="983498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F4245A2-9AD8-D045-926D-73AB867BA75D}" type="slidenum">
              <a:rPr kumimoji="1" lang="zh-CN" altLang="en-US" smtClean="0"/>
              <a:t>11</a:t>
            </a:fld>
            <a:endParaRPr kumimoji="1" lang="zh-CN" altLang="en-US"/>
          </a:p>
        </p:txBody>
      </p:sp>
    </p:spTree>
    <p:extLst>
      <p:ext uri="{BB962C8B-B14F-4D97-AF65-F5344CB8AC3E}">
        <p14:creationId xmlns:p14="http://schemas.microsoft.com/office/powerpoint/2010/main" val="99567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F4245A2-9AD8-D045-926D-73AB867BA75D}" type="slidenum">
              <a:rPr kumimoji="1" lang="zh-CN" altLang="en-US" smtClean="0"/>
              <a:t>12</a:t>
            </a:fld>
            <a:endParaRPr kumimoji="1" lang="zh-CN" altLang="en-US"/>
          </a:p>
        </p:txBody>
      </p:sp>
    </p:spTree>
    <p:extLst>
      <p:ext uri="{BB962C8B-B14F-4D97-AF65-F5344CB8AC3E}">
        <p14:creationId xmlns:p14="http://schemas.microsoft.com/office/powerpoint/2010/main" val="1324741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FAB8D4D-8B27-4145-B34F-08D9EAA04933}" type="datetimeFigureOut">
              <a:rPr kumimoji="1" lang="zh-CN" altLang="en-US" smtClean="0"/>
              <a:t>17/12/6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36170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FAB8D4D-8B27-4145-B34F-08D9EAA04933}" type="datetimeFigureOut">
              <a:rPr kumimoji="1" lang="zh-CN" altLang="en-US" smtClean="0"/>
              <a:t>17/12/6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170761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FAB8D4D-8B27-4145-B34F-08D9EAA04933}" type="datetimeFigureOut">
              <a:rPr kumimoji="1" lang="zh-CN" altLang="en-US" smtClean="0"/>
              <a:t>17/12/6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84164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FAB8D4D-8B27-4145-B34F-08D9EAA04933}" type="datetimeFigureOut">
              <a:rPr kumimoji="1" lang="zh-CN" altLang="en-US" smtClean="0"/>
              <a:t>17/12/6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179143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EFAB8D4D-8B27-4145-B34F-08D9EAA04933}" type="datetimeFigureOut">
              <a:rPr kumimoji="1" lang="zh-CN" altLang="en-US" smtClean="0"/>
              <a:t>17/12/6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88331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EFAB8D4D-8B27-4145-B34F-08D9EAA04933}" type="datetimeFigureOut">
              <a:rPr kumimoji="1" lang="zh-CN" altLang="en-US" smtClean="0"/>
              <a:t>17/12/6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29275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EFAB8D4D-8B27-4145-B34F-08D9EAA04933}" type="datetimeFigureOut">
              <a:rPr kumimoji="1" lang="zh-CN" altLang="en-US" smtClean="0"/>
              <a:t>17/12/6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41172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FAB8D4D-8B27-4145-B34F-08D9EAA04933}" type="datetimeFigureOut">
              <a:rPr kumimoji="1" lang="zh-CN" altLang="en-US" smtClean="0"/>
              <a:t>17/12/6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72206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AB8D4D-8B27-4145-B34F-08D9EAA04933}" type="datetimeFigureOut">
              <a:rPr kumimoji="1" lang="zh-CN" altLang="en-US" smtClean="0"/>
              <a:t>17/12/6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36258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FAB8D4D-8B27-4145-B34F-08D9EAA04933}" type="datetimeFigureOut">
              <a:rPr kumimoji="1" lang="zh-CN" altLang="en-US" smtClean="0"/>
              <a:t>17/12/6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155587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FAB8D4D-8B27-4145-B34F-08D9EAA04933}" type="datetimeFigureOut">
              <a:rPr kumimoji="1" lang="zh-CN" altLang="en-US" smtClean="0"/>
              <a:t>17/12/6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19013663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B8D4D-8B27-4145-B34F-08D9EAA04933}" type="datetimeFigureOut">
              <a:rPr kumimoji="1" lang="zh-CN" altLang="en-US" smtClean="0"/>
              <a:t>17/12/6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16943-4329-5C45-B6A0-AD6379DE05C5}" type="slidenum">
              <a:rPr kumimoji="1" lang="zh-CN" altLang="en-US" smtClean="0"/>
              <a:t>‹#›</a:t>
            </a:fld>
            <a:endParaRPr kumimoji="1" lang="zh-CN" altLang="en-US"/>
          </a:p>
        </p:txBody>
      </p:sp>
    </p:spTree>
    <p:extLst>
      <p:ext uri="{BB962C8B-B14F-4D97-AF65-F5344CB8AC3E}">
        <p14:creationId xmlns:p14="http://schemas.microsoft.com/office/powerpoint/2010/main" val="1074466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zh-CN" altLang="en-US" dirty="0" smtClean="0">
                <a:ln w="0"/>
                <a:effectLst>
                  <a:outerShdw blurRad="38100" dist="19050" dir="2700000" algn="tl" rotWithShape="0">
                    <a:schemeClr val="dk1">
                      <a:alpha val="40000"/>
                    </a:schemeClr>
                  </a:outerShdw>
                </a:effectLst>
              </a:rPr>
              <a:t>新人串讲</a:t>
            </a:r>
            <a:endParaRPr kumimoji="1" lang="zh-CN" altLang="en-US" dirty="0">
              <a:ln w="0"/>
              <a:effectLst>
                <a:outerShdw blurRad="38100" dist="19050" dir="2700000" algn="tl" rotWithShape="0">
                  <a:schemeClr val="dk1">
                    <a:alpha val="40000"/>
                  </a:schemeClr>
                </a:outerShdw>
              </a:effectLst>
            </a:endParaRPr>
          </a:p>
        </p:txBody>
      </p:sp>
      <p:sp>
        <p:nvSpPr>
          <p:cNvPr id="5" name="副标题 4"/>
          <p:cNvSpPr>
            <a:spLocks noGrp="1"/>
          </p:cNvSpPr>
          <p:nvPr>
            <p:ph type="subTitle" idx="1"/>
          </p:nvPr>
        </p:nvSpPr>
        <p:spPr/>
        <p:txBody>
          <a:bodyPr/>
          <a:lstStyle/>
          <a:p>
            <a:r>
              <a:rPr kumimoji="1" lang="zh-CN" altLang="en-US" dirty="0" smtClean="0">
                <a:ln w="0"/>
                <a:effectLst>
                  <a:outerShdw blurRad="38100" dist="19050" dir="2700000" algn="tl" rotWithShape="0">
                    <a:schemeClr val="dk1">
                      <a:alpha val="40000"/>
                    </a:schemeClr>
                  </a:outerShdw>
                </a:effectLst>
              </a:rPr>
              <a:t>闫帅</a:t>
            </a:r>
            <a:endParaRPr kumimoji="1" lang="zh-CN" alt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18585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08760" y="14169"/>
            <a:ext cx="6736466" cy="6843831"/>
          </a:xfrm>
        </p:spPr>
      </p:pic>
    </p:spTree>
    <p:extLst>
      <p:ext uri="{BB962C8B-B14F-4D97-AF65-F5344CB8AC3E}">
        <p14:creationId xmlns:p14="http://schemas.microsoft.com/office/powerpoint/2010/main" val="896525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收获与下</a:t>
            </a:r>
            <a:r>
              <a:rPr kumimoji="1" lang="zh-CN" altLang="en-US" dirty="0" smtClean="0"/>
              <a:t>一阶段计划</a:t>
            </a:r>
            <a:endParaRPr kumimoji="1" lang="zh-CN" altLang="en-US" dirty="0"/>
          </a:p>
        </p:txBody>
      </p:sp>
      <p:sp>
        <p:nvSpPr>
          <p:cNvPr id="3" name="内容占位符 2"/>
          <p:cNvSpPr>
            <a:spLocks noGrp="1"/>
          </p:cNvSpPr>
          <p:nvPr>
            <p:ph idx="1"/>
          </p:nvPr>
        </p:nvSpPr>
        <p:spPr/>
        <p:txBody>
          <a:bodyPr/>
          <a:lstStyle/>
          <a:p>
            <a:r>
              <a:rPr kumimoji="1" lang="zh-CN" altLang="en-US" dirty="0" smtClean="0"/>
              <a:t>收获</a:t>
            </a:r>
            <a:endParaRPr kumimoji="1" lang="en-US" altLang="zh-CN" dirty="0" smtClean="0"/>
          </a:p>
          <a:p>
            <a:pPr lvl="1"/>
            <a:r>
              <a:rPr kumimoji="1" lang="zh-CN" altLang="en-US" dirty="0" smtClean="0"/>
              <a:t>知识面拓展，</a:t>
            </a:r>
            <a:r>
              <a:rPr kumimoji="1" lang="en-US" altLang="zh-CN" dirty="0" err="1" smtClean="0"/>
              <a:t>hadoop</a:t>
            </a:r>
            <a:r>
              <a:rPr kumimoji="1" lang="zh-CN" altLang="en-US" dirty="0"/>
              <a:t>、</a:t>
            </a:r>
            <a:r>
              <a:rPr kumimoji="1" lang="en-US" altLang="zh-CN" dirty="0" err="1"/>
              <a:t>azkaban</a:t>
            </a:r>
            <a:r>
              <a:rPr kumimoji="1" lang="zh-CN" altLang="en-US" dirty="0"/>
              <a:t>、</a:t>
            </a:r>
            <a:r>
              <a:rPr kumimoji="1" lang="en-US" altLang="zh-CN" dirty="0" err="1" smtClean="0"/>
              <a:t>sa</a:t>
            </a:r>
            <a:r>
              <a:rPr kumimoji="1" lang="zh-CN" altLang="en-US" dirty="0" smtClean="0"/>
              <a:t>、</a:t>
            </a:r>
            <a:r>
              <a:rPr kumimoji="1" lang="en-US" altLang="zh-CN" dirty="0" err="1" smtClean="0"/>
              <a:t>zabbix</a:t>
            </a:r>
            <a:r>
              <a:rPr kumimoji="1" lang="zh-CN" altLang="en-US" dirty="0" smtClean="0"/>
              <a:t>。</a:t>
            </a:r>
            <a:endParaRPr kumimoji="1" lang="en-US" altLang="zh-CN" dirty="0" smtClean="0"/>
          </a:p>
          <a:p>
            <a:pPr lvl="1"/>
            <a:endParaRPr kumimoji="1" lang="en-US" altLang="zh-CN" dirty="0" smtClean="0"/>
          </a:p>
          <a:p>
            <a:r>
              <a:rPr kumimoji="1" lang="zh-CN" altLang="en-US" dirty="0" smtClean="0"/>
              <a:t>下一阶段</a:t>
            </a:r>
            <a:endParaRPr kumimoji="1" lang="en-US" altLang="zh-CN" dirty="0" smtClean="0"/>
          </a:p>
          <a:p>
            <a:endParaRPr kumimoji="1" lang="en-US" altLang="zh-CN" dirty="0"/>
          </a:p>
          <a:p>
            <a:pPr lvl="1"/>
            <a:r>
              <a:rPr kumimoji="1" lang="zh-CN" altLang="en-US" dirty="0" smtClean="0"/>
              <a:t>以</a:t>
            </a:r>
            <a:r>
              <a:rPr kumimoji="1" lang="zh-CN" altLang="en-US" dirty="0" smtClean="0"/>
              <a:t>需求为导向，逐步深入支付</a:t>
            </a:r>
            <a:r>
              <a:rPr kumimoji="1" lang="zh-CN" altLang="en-US" dirty="0" smtClean="0"/>
              <a:t>系统</a:t>
            </a:r>
            <a:endParaRPr kumimoji="1" lang="en-US" altLang="zh-CN" dirty="0"/>
          </a:p>
          <a:p>
            <a:pPr lvl="1"/>
            <a:endParaRPr kumimoji="1" lang="en-US" altLang="zh-CN" dirty="0"/>
          </a:p>
          <a:p>
            <a:pPr lvl="1"/>
            <a:r>
              <a:rPr kumimoji="1" lang="zh-CN" altLang="en-US" dirty="0" smtClean="0"/>
              <a:t>优化调整现有架构</a:t>
            </a:r>
            <a:endParaRPr kumimoji="1" lang="en-US" altLang="zh-CN" dirty="0" smtClean="0"/>
          </a:p>
          <a:p>
            <a:endParaRPr kumimoji="1" lang="en-US" altLang="zh-CN" dirty="0"/>
          </a:p>
          <a:p>
            <a:endParaRPr kumimoji="1" lang="en-US" altLang="zh-CN" dirty="0" smtClean="0"/>
          </a:p>
          <a:p>
            <a:endParaRPr kumimoji="1" lang="en-US" altLang="zh-CN" dirty="0"/>
          </a:p>
          <a:p>
            <a:pPr marL="0" indent="0">
              <a:buNone/>
            </a:pPr>
            <a:endParaRPr kumimoji="1" lang="en-US" altLang="zh-CN" dirty="0" smtClean="0"/>
          </a:p>
        </p:txBody>
      </p:sp>
    </p:spTree>
    <p:extLst>
      <p:ext uri="{BB962C8B-B14F-4D97-AF65-F5344CB8AC3E}">
        <p14:creationId xmlns:p14="http://schemas.microsoft.com/office/powerpoint/2010/main" val="1156609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38835"/>
          </a:xfrm>
        </p:spPr>
        <p:txBody>
          <a:bodyPr/>
          <a:lstStyle/>
          <a:p>
            <a:r>
              <a:rPr kumimoji="1" lang="zh-CN" altLang="en-US" dirty="0" smtClean="0">
                <a:ln w="0"/>
                <a:effectLst>
                  <a:outerShdw blurRad="38100" dist="19050" dir="2700000" algn="tl" rotWithShape="0">
                    <a:schemeClr val="dk1">
                      <a:alpha val="40000"/>
                    </a:schemeClr>
                  </a:outerShdw>
                </a:effectLst>
              </a:rPr>
              <a:t>遗传算法</a:t>
            </a:r>
            <a:endParaRPr kumimoji="1" lang="zh-CN" altLang="en-US" dirty="0">
              <a:ln w="0"/>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203961"/>
            <a:ext cx="10515600" cy="5364480"/>
          </a:xfrm>
        </p:spPr>
        <p:txBody>
          <a:bodyPr>
            <a:normAutofit/>
          </a:bodyPr>
          <a:lstStyle/>
          <a:p>
            <a:pPr marL="0" indent="0">
              <a:buNone/>
            </a:pPr>
            <a:r>
              <a:rPr kumimoji="1" lang="zh-CN" altLang="en-US" sz="2000" dirty="0" smtClean="0">
                <a:ln w="0"/>
                <a:effectLst>
                  <a:outerShdw blurRad="38100" dist="19050" dir="2700000" algn="tl" rotWithShape="0">
                    <a:schemeClr val="dk1">
                      <a:alpha val="40000"/>
                    </a:schemeClr>
                  </a:outerShdw>
                </a:effectLst>
              </a:rPr>
              <a:t>设定初始基因组序列、适应函数、终止条件，然后经过无数代演算，产生近似最优解的过程。</a:t>
            </a:r>
            <a:endParaRPr kumimoji="1" lang="en-US" altLang="zh-CN" sz="2000" dirty="0" smtClean="0">
              <a:ln w="0"/>
              <a:effectLst>
                <a:outerShdw blurRad="38100" dist="19050" dir="2700000" algn="tl" rotWithShape="0">
                  <a:schemeClr val="dk1">
                    <a:alpha val="40000"/>
                  </a:schemeClr>
                </a:outerShdw>
              </a:effectLst>
            </a:endParaRPr>
          </a:p>
          <a:p>
            <a:pPr marL="0" indent="0">
              <a:buNone/>
            </a:pPr>
            <a:r>
              <a:rPr kumimoji="1" lang="zh-CN" altLang="en-US" sz="2000" dirty="0" smtClean="0">
                <a:ln w="0"/>
                <a:effectLst>
                  <a:outerShdw blurRad="38100" dist="19050" dir="2700000" algn="tl" rotWithShape="0">
                    <a:schemeClr val="dk1">
                      <a:alpha val="40000"/>
                    </a:schemeClr>
                  </a:outerShdw>
                </a:effectLst>
              </a:rPr>
              <a:t>进化算子：选择、交叉、变异。它们依据</a:t>
            </a:r>
            <a:r>
              <a:rPr kumimoji="1" lang="zh-CN" altLang="en-US" sz="2000" dirty="0" smtClean="0">
                <a:ln w="0"/>
                <a:effectLst>
                  <a:outerShdw blurRad="38100" dist="19050" dir="2700000" algn="tl" rotWithShape="0">
                    <a:schemeClr val="dk1">
                      <a:alpha val="40000"/>
                    </a:schemeClr>
                  </a:outerShdw>
                </a:effectLst>
              </a:rPr>
              <a:t>给定权重概率进行</a:t>
            </a:r>
            <a:r>
              <a:rPr kumimoji="1" lang="zh-CN" altLang="en-US" sz="2000" dirty="0" smtClean="0">
                <a:ln w="0"/>
                <a:effectLst>
                  <a:outerShdw blurRad="38100" dist="19050" dir="2700000" algn="tl" rotWithShape="0">
                    <a:schemeClr val="dk1">
                      <a:alpha val="40000"/>
                    </a:schemeClr>
                  </a:outerShdw>
                </a:effectLst>
              </a:rPr>
              <a:t>遗传。</a:t>
            </a:r>
            <a:endParaRPr kumimoji="1" lang="en-US" altLang="zh-CN" sz="2000" dirty="0" smtClean="0">
              <a:ln w="0"/>
              <a:effectLst>
                <a:outerShdw blurRad="38100" dist="19050" dir="2700000" algn="tl" rotWithShape="0">
                  <a:schemeClr val="dk1">
                    <a:alpha val="40000"/>
                  </a:schemeClr>
                </a:outerShdw>
              </a:effectLst>
            </a:endParaRPr>
          </a:p>
          <a:p>
            <a:pPr marL="0" indent="0">
              <a:buNone/>
            </a:pPr>
            <a:endParaRPr kumimoji="1" lang="en-US" altLang="zh-CN" sz="2000" dirty="0">
              <a:ln w="0"/>
              <a:effectLst>
                <a:outerShdw blurRad="38100" dist="19050" dir="2700000" algn="tl" rotWithShape="0">
                  <a:schemeClr val="dk1">
                    <a:alpha val="40000"/>
                  </a:schemeClr>
                </a:outerShdw>
              </a:effectLst>
            </a:endParaRPr>
          </a:p>
          <a:p>
            <a:pPr marL="0" indent="0">
              <a:buNone/>
            </a:pPr>
            <a:r>
              <a:rPr kumimoji="1" lang="zh-CN" altLang="en-US" sz="2000" dirty="0">
                <a:ln w="0"/>
                <a:effectLst>
                  <a:outerShdw blurRad="38100" dist="19050" dir="2700000" algn="tl" rotWithShape="0">
                    <a:schemeClr val="dk1">
                      <a:alpha val="40000"/>
                    </a:schemeClr>
                  </a:outerShdw>
                </a:effectLst>
              </a:rPr>
              <a:t>如何产生新的基因？（动态修改函数并符合预期变化</a:t>
            </a:r>
            <a:r>
              <a:rPr kumimoji="1" lang="zh-CN" altLang="en-US" sz="2000" dirty="0" smtClean="0">
                <a:ln w="0"/>
                <a:effectLst>
                  <a:outerShdw blurRad="38100" dist="19050" dir="2700000" algn="tl" rotWithShape="0">
                    <a:schemeClr val="dk1">
                      <a:alpha val="40000"/>
                    </a:schemeClr>
                  </a:outerShdw>
                </a:effectLst>
              </a:rPr>
              <a:t>）</a:t>
            </a:r>
            <a:endParaRPr kumimoji="1" lang="zh-CN" altLang="en-US"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2668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172700" y="10834"/>
            <a:ext cx="2019300" cy="1663700"/>
          </a:xfrm>
          <a:prstGeom prst="rect">
            <a:avLst/>
          </a:prstGeom>
        </p:spPr>
      </p:pic>
      <p:pic>
        <p:nvPicPr>
          <p:cNvPr id="3" name="图片 2"/>
          <p:cNvPicPr>
            <a:picLocks noChangeAspect="1"/>
          </p:cNvPicPr>
          <p:nvPr/>
        </p:nvPicPr>
        <p:blipFill>
          <a:blip r:embed="rId3"/>
          <a:stretch>
            <a:fillRect/>
          </a:stretch>
        </p:blipFill>
        <p:spPr>
          <a:xfrm>
            <a:off x="2355027" y="0"/>
            <a:ext cx="7010400" cy="2082800"/>
          </a:xfrm>
          <a:prstGeom prst="rect">
            <a:avLst/>
          </a:prstGeom>
        </p:spPr>
      </p:pic>
      <p:pic>
        <p:nvPicPr>
          <p:cNvPr id="5" name="图片 4"/>
          <p:cNvPicPr>
            <a:picLocks noChangeAspect="1"/>
          </p:cNvPicPr>
          <p:nvPr/>
        </p:nvPicPr>
        <p:blipFill>
          <a:blip r:embed="rId4"/>
          <a:stretch>
            <a:fillRect/>
          </a:stretch>
        </p:blipFill>
        <p:spPr>
          <a:xfrm>
            <a:off x="2355027" y="2779086"/>
            <a:ext cx="8089900" cy="1701800"/>
          </a:xfrm>
          <a:prstGeom prst="rect">
            <a:avLst/>
          </a:prstGeom>
        </p:spPr>
      </p:pic>
      <p:sp>
        <p:nvSpPr>
          <p:cNvPr id="7" name="右箭头 6"/>
          <p:cNvSpPr/>
          <p:nvPr/>
        </p:nvSpPr>
        <p:spPr>
          <a:xfrm>
            <a:off x="8451627" y="3580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p:cNvPicPr>
            <a:picLocks noChangeAspect="1"/>
          </p:cNvPicPr>
          <p:nvPr/>
        </p:nvPicPr>
        <p:blipFill>
          <a:blip r:embed="rId5"/>
          <a:stretch>
            <a:fillRect/>
          </a:stretch>
        </p:blipFill>
        <p:spPr>
          <a:xfrm>
            <a:off x="2355027" y="5177172"/>
            <a:ext cx="6781800" cy="1054100"/>
          </a:xfrm>
          <a:prstGeom prst="rect">
            <a:avLst/>
          </a:prstGeom>
        </p:spPr>
      </p:pic>
      <p:sp>
        <p:nvSpPr>
          <p:cNvPr id="9" name="右箭头 8"/>
          <p:cNvSpPr/>
          <p:nvPr/>
        </p:nvSpPr>
        <p:spPr>
          <a:xfrm>
            <a:off x="972983" y="33876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右箭头 9"/>
          <p:cNvSpPr/>
          <p:nvPr/>
        </p:nvSpPr>
        <p:spPr>
          <a:xfrm>
            <a:off x="972983" y="54619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云形 12"/>
          <p:cNvSpPr/>
          <p:nvPr/>
        </p:nvSpPr>
        <p:spPr>
          <a:xfrm>
            <a:off x="68936" y="371108"/>
            <a:ext cx="653143" cy="6702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右箭头 13"/>
          <p:cNvSpPr/>
          <p:nvPr/>
        </p:nvSpPr>
        <p:spPr>
          <a:xfrm>
            <a:off x="972983" y="5148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14787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n w="0"/>
                <a:effectLst>
                  <a:outerShdw blurRad="38100" dist="19050" dir="2700000" algn="tl" rotWithShape="0">
                    <a:schemeClr val="dk1">
                      <a:alpha val="40000"/>
                    </a:schemeClr>
                  </a:outerShdw>
                </a:effectLst>
              </a:rPr>
              <a:t>概要</a:t>
            </a:r>
            <a:r>
              <a:rPr kumimoji="1" lang="en-US" altLang="zh-CN" dirty="0" smtClean="0">
                <a:ln w="0"/>
                <a:effectLst>
                  <a:outerShdw blurRad="38100" dist="19050" dir="2700000" algn="tl" rotWithShape="0">
                    <a:schemeClr val="dk1">
                      <a:alpha val="40000"/>
                    </a:schemeClr>
                  </a:outerShdw>
                </a:effectLst>
              </a:rPr>
              <a:t>	</a:t>
            </a:r>
            <a:endParaRPr kumimoji="1" lang="zh-CN" altLang="en-US" dirty="0">
              <a:ln w="0"/>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4"/>
            <a:ext cx="10515600" cy="5032375"/>
          </a:xfrm>
        </p:spPr>
        <p:txBody>
          <a:bodyPr>
            <a:normAutofit/>
          </a:bodyPr>
          <a:lstStyle/>
          <a:p>
            <a:r>
              <a:rPr kumimoji="1" lang="zh-CN" altLang="en-US" dirty="0" smtClean="0">
                <a:ln w="0"/>
                <a:effectLst>
                  <a:outerShdw blurRad="38100" dist="19050" dir="2700000" algn="tl" rotWithShape="0">
                    <a:schemeClr val="dk1">
                      <a:alpha val="40000"/>
                    </a:schemeClr>
                  </a:outerShdw>
                </a:effectLst>
              </a:rPr>
              <a:t>个人介绍、感触</a:t>
            </a:r>
            <a:endParaRPr kumimoji="1" lang="en-US" altLang="zh-CN" dirty="0" smtClean="0">
              <a:ln w="0"/>
              <a:effectLst>
                <a:outerShdw blurRad="38100" dist="19050" dir="2700000" algn="tl" rotWithShape="0">
                  <a:schemeClr val="dk1">
                    <a:alpha val="40000"/>
                  </a:schemeClr>
                </a:outerShdw>
              </a:effectLst>
            </a:endParaRPr>
          </a:p>
          <a:p>
            <a:endParaRPr kumimoji="1" lang="en-US" altLang="zh-CN" dirty="0" smtClean="0">
              <a:ln w="0"/>
              <a:effectLst>
                <a:outerShdw blurRad="38100" dist="19050" dir="2700000" algn="tl" rotWithShape="0">
                  <a:schemeClr val="dk1">
                    <a:alpha val="40000"/>
                  </a:schemeClr>
                </a:outerShdw>
              </a:effectLst>
            </a:endParaRPr>
          </a:p>
          <a:p>
            <a:r>
              <a:rPr kumimoji="1" lang="zh-CN" altLang="en-US" dirty="0" smtClean="0">
                <a:ln w="0"/>
                <a:effectLst>
                  <a:outerShdw blurRad="38100" dist="19050" dir="2700000" algn="tl" rotWithShape="0">
                    <a:schemeClr val="dk1">
                      <a:alpha val="40000"/>
                    </a:schemeClr>
                  </a:outerShdw>
                </a:effectLst>
              </a:rPr>
              <a:t>配置环境，跑通流程</a:t>
            </a:r>
            <a:endParaRPr kumimoji="1" lang="en-US" altLang="zh-CN" dirty="0" smtClean="0">
              <a:ln w="0"/>
              <a:effectLst>
                <a:outerShdw blurRad="38100" dist="19050" dir="2700000" algn="tl" rotWithShape="0">
                  <a:schemeClr val="dk1">
                    <a:alpha val="40000"/>
                  </a:schemeClr>
                </a:outerShdw>
              </a:effectLst>
            </a:endParaRPr>
          </a:p>
          <a:p>
            <a:endParaRPr kumimoji="1" lang="en-US" altLang="zh-CN" dirty="0" smtClean="0">
              <a:ln w="0"/>
              <a:effectLst>
                <a:outerShdw blurRad="38100" dist="19050" dir="2700000" algn="tl" rotWithShape="0">
                  <a:schemeClr val="dk1">
                    <a:alpha val="40000"/>
                  </a:schemeClr>
                </a:outerShdw>
              </a:effectLst>
            </a:endParaRPr>
          </a:p>
          <a:p>
            <a:r>
              <a:rPr kumimoji="1" lang="en-US" altLang="zh-CN" dirty="0" err="1">
                <a:ln w="0"/>
                <a:effectLst>
                  <a:outerShdw blurRad="38100" dist="19050" dir="2700000" algn="tl" rotWithShape="0">
                    <a:schemeClr val="dk1">
                      <a:alpha val="40000"/>
                    </a:schemeClr>
                  </a:outerShdw>
                </a:effectLst>
              </a:rPr>
              <a:t>Gfw</a:t>
            </a:r>
            <a:r>
              <a:rPr kumimoji="1" lang="zh-CN" altLang="en-US" dirty="0">
                <a:ln w="0"/>
                <a:effectLst>
                  <a:outerShdw blurRad="38100" dist="19050" dir="2700000" algn="tl" rotWithShape="0">
                    <a:schemeClr val="dk1">
                      <a:alpha val="40000"/>
                    </a:schemeClr>
                  </a:outerShdw>
                </a:effectLst>
              </a:rPr>
              <a:t>相关工作、</a:t>
            </a:r>
            <a:r>
              <a:rPr kumimoji="1" lang="zh-CN" altLang="en-US" dirty="0" smtClean="0">
                <a:ln w="0"/>
                <a:effectLst>
                  <a:outerShdw blurRad="38100" dist="19050" dir="2700000" algn="tl" rotWithShape="0">
                    <a:schemeClr val="dk1">
                      <a:alpha val="40000"/>
                    </a:schemeClr>
                  </a:outerShdw>
                </a:effectLst>
              </a:rPr>
              <a:t>问题以及未来计划</a:t>
            </a:r>
            <a:endParaRPr kumimoji="1" lang="en-US" altLang="zh-CN" dirty="0" smtClean="0">
              <a:ln w="0"/>
              <a:effectLst>
                <a:outerShdw blurRad="38100" dist="19050" dir="2700000" algn="tl" rotWithShape="0">
                  <a:schemeClr val="dk1">
                    <a:alpha val="40000"/>
                  </a:schemeClr>
                </a:outerShdw>
              </a:effectLst>
            </a:endParaRPr>
          </a:p>
          <a:p>
            <a:endParaRPr kumimoji="1" lang="en-US" altLang="zh-CN" dirty="0" smtClean="0">
              <a:ln w="0"/>
              <a:effectLst>
                <a:outerShdw blurRad="38100" dist="19050" dir="2700000" algn="tl" rotWithShape="0">
                  <a:schemeClr val="dk1">
                    <a:alpha val="40000"/>
                  </a:schemeClr>
                </a:outerShdw>
              </a:effectLst>
            </a:endParaRPr>
          </a:p>
          <a:p>
            <a:r>
              <a:rPr kumimoji="1" lang="zh-CN" altLang="en-US" dirty="0" smtClean="0">
                <a:ln w="0"/>
                <a:effectLst>
                  <a:outerShdw blurRad="38100" dist="19050" dir="2700000" algn="tl" rotWithShape="0">
                    <a:schemeClr val="dk1">
                      <a:alpha val="40000"/>
                    </a:schemeClr>
                  </a:outerShdw>
                </a:effectLst>
              </a:rPr>
              <a:t>支付模块相关的参与</a:t>
            </a:r>
            <a:endParaRPr kumimoji="1" lang="en-US" altLang="zh-CN" dirty="0" smtClean="0">
              <a:ln w="0"/>
              <a:effectLst>
                <a:outerShdw blurRad="38100" dist="19050" dir="2700000" algn="tl" rotWithShape="0">
                  <a:schemeClr val="dk1">
                    <a:alpha val="40000"/>
                  </a:schemeClr>
                </a:outerShdw>
              </a:effectLst>
            </a:endParaRPr>
          </a:p>
          <a:p>
            <a:endParaRPr kumimoji="1" lang="en-US" altLang="zh-CN" dirty="0" smtClean="0">
              <a:ln w="0"/>
              <a:effectLst>
                <a:outerShdw blurRad="38100" dist="19050" dir="2700000" algn="tl" rotWithShape="0">
                  <a:schemeClr val="dk1">
                    <a:alpha val="40000"/>
                  </a:schemeClr>
                </a:outerShdw>
              </a:effectLst>
            </a:endParaRPr>
          </a:p>
          <a:p>
            <a:r>
              <a:rPr kumimoji="1" lang="zh-CN" altLang="en-US" dirty="0" smtClean="0">
                <a:ln w="0"/>
                <a:effectLst>
                  <a:outerShdw blurRad="38100" dist="19050" dir="2700000" algn="tl" rotWithShape="0">
                    <a:schemeClr val="dk1">
                      <a:alpha val="40000"/>
                    </a:schemeClr>
                  </a:outerShdw>
                </a:effectLst>
              </a:rPr>
              <a:t>热重启</a:t>
            </a:r>
            <a:endParaRPr kumimoji="1" lang="en-US" altLang="zh-CN"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75337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n w="0"/>
                <a:effectLst>
                  <a:outerShdw blurRad="38100" dist="19050" dir="2700000" algn="tl" rotWithShape="0">
                    <a:schemeClr val="dk1">
                      <a:alpha val="40000"/>
                    </a:schemeClr>
                  </a:outerShdw>
                </a:effectLst>
              </a:rPr>
              <a:t>个人介绍</a:t>
            </a:r>
            <a:r>
              <a:rPr kumimoji="1" lang="en-US" altLang="zh-CN" dirty="0" smtClean="0">
                <a:ln w="0"/>
                <a:effectLst>
                  <a:outerShdw blurRad="38100" dist="19050" dir="2700000" algn="tl" rotWithShape="0">
                    <a:schemeClr val="dk1">
                      <a:alpha val="40000"/>
                    </a:schemeClr>
                  </a:outerShdw>
                </a:effectLst>
              </a:rPr>
              <a:t>	</a:t>
            </a:r>
            <a:endParaRPr kumimoji="1" lang="zh-CN" altLang="en-US" dirty="0">
              <a:ln w="0"/>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4"/>
            <a:ext cx="10515600" cy="4834255"/>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dirty="0" smtClean="0">
                <a:ln w="0"/>
                <a:effectLst>
                  <a:outerShdw blurRad="38100" dist="19050" dir="2700000" algn="tl" rotWithShape="0">
                    <a:schemeClr val="dk1">
                      <a:alpha val="40000"/>
                    </a:schemeClr>
                  </a:outerShdw>
                </a:effectLst>
              </a:rPr>
              <a:t>由于喜欢游戏，所以大学的时候就倒腾</a:t>
            </a:r>
            <a:r>
              <a:rPr kumimoji="1" lang="en-US" altLang="zh-CN" sz="2400" dirty="0" smtClean="0">
                <a:ln w="0"/>
                <a:effectLst>
                  <a:outerShdw blurRad="38100" dist="19050" dir="2700000" algn="tl" rotWithShape="0">
                    <a:schemeClr val="dk1">
                      <a:alpha val="40000"/>
                    </a:schemeClr>
                  </a:outerShdw>
                </a:effectLst>
              </a:rPr>
              <a:t>Android</a:t>
            </a:r>
            <a:r>
              <a:rPr kumimoji="1" lang="zh-CN" altLang="en-US" sz="2400" dirty="0" smtClean="0">
                <a:ln w="0"/>
                <a:effectLst>
                  <a:outerShdw blurRad="38100" dist="19050" dir="2700000" algn="tl" rotWithShape="0">
                    <a:schemeClr val="dk1">
                      <a:alpha val="40000"/>
                    </a:schemeClr>
                  </a:outerShdw>
                </a:effectLst>
              </a:rPr>
              <a:t>小游戏，毕业后也是直接进入游戏行业，之前的工作经历也主要是游戏相关的，就是一直希望能做一款魔兽世界级别的游戏然而事实是甭管游戏多烂，能上线就不错了</a:t>
            </a:r>
            <a:r>
              <a:rPr kumimoji="1" lang="en-US" altLang="zh-CN" sz="2400" dirty="0" smtClean="0">
                <a:ln w="0"/>
                <a:effectLst>
                  <a:outerShdw blurRad="38100" dist="19050" dir="2700000" algn="tl" rotWithShape="0">
                    <a:schemeClr val="dk1">
                      <a:alpha val="40000"/>
                    </a:schemeClr>
                  </a:outerShdw>
                </a:effectLst>
              </a:rPr>
              <a:t>0_0</a:t>
            </a:r>
            <a:r>
              <a:rPr kumimoji="1" lang="zh-CN" altLang="en-US" sz="2400" dirty="0" smtClean="0">
                <a:ln w="0"/>
                <a:effectLst>
                  <a:outerShdw blurRad="38100" dist="19050" dir="2700000" algn="tl" rotWithShape="0">
                    <a:schemeClr val="dk1">
                      <a:alpha val="40000"/>
                    </a:schemeClr>
                  </a:outerShdw>
                </a:effectLst>
              </a:rPr>
              <a:t>，现象级的就更不用指望了</a:t>
            </a:r>
            <a:r>
              <a:rPr kumimoji="1" lang="en-US" altLang="zh-CN" sz="2400" dirty="0" smtClean="0">
                <a:ln w="0"/>
                <a:effectLst>
                  <a:outerShdw blurRad="38100" dist="19050" dir="2700000" algn="tl" rotWithShape="0">
                    <a:schemeClr val="dk1">
                      <a:alpha val="40000"/>
                    </a:schemeClr>
                  </a:outerShdw>
                </a:effectLst>
              </a:rPr>
              <a:t>~_~</a:t>
            </a:r>
            <a:r>
              <a:rPr kumimoji="1" lang="zh-CN" altLang="en-US" sz="2400" dirty="0" smtClean="0">
                <a:ln w="0"/>
                <a:effectLst>
                  <a:outerShdw blurRad="38100" dist="19050" dir="2700000" algn="tl" rotWithShape="0">
                    <a:schemeClr val="dk1">
                      <a:alpha val="40000"/>
                    </a:schemeClr>
                  </a:outerShdw>
                </a:effectLst>
              </a:rPr>
              <a:t>。</a:t>
            </a:r>
            <a:endParaRPr kumimoji="1" lang="en-US" altLang="zh-CN" sz="2400" dirty="0" smtClean="0">
              <a:ln w="0"/>
              <a:effectLst>
                <a:outerShdw blurRad="38100" dist="19050" dir="2700000" algn="tl" rotWithShape="0">
                  <a:schemeClr val="dk1">
                    <a:alpha val="40000"/>
                  </a:schemeClr>
                </a:outerShdw>
              </a:effectLst>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2400" dirty="0" smtClean="0">
              <a:ln w="0"/>
              <a:effectLst>
                <a:outerShdw blurRad="38100" dist="19050" dir="2700000" algn="tl" rotWithShape="0">
                  <a:schemeClr val="dk1">
                    <a:alpha val="40000"/>
                  </a:schemeClr>
                </a:outerShdw>
              </a:effectLst>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dirty="0" smtClean="0">
                <a:ln w="0"/>
                <a:effectLst>
                  <a:outerShdw blurRad="38100" dist="19050" dir="2700000" algn="tl" rotWithShape="0">
                    <a:schemeClr val="dk1">
                      <a:alpha val="40000"/>
                    </a:schemeClr>
                  </a:outerShdw>
                </a:effectLst>
              </a:rPr>
              <a:t>游戏方面呢，前后端都做过，包括</a:t>
            </a:r>
            <a:r>
              <a:rPr kumimoji="1" lang="en-US" altLang="zh-CN" sz="2400" dirty="0" smtClean="0">
                <a:ln w="0"/>
                <a:effectLst>
                  <a:outerShdw blurRad="38100" dist="19050" dir="2700000" algn="tl" rotWithShape="0">
                    <a:schemeClr val="dk1">
                      <a:alpha val="40000"/>
                    </a:schemeClr>
                  </a:outerShdw>
                </a:effectLst>
              </a:rPr>
              <a:t>cocos2dx-lua</a:t>
            </a:r>
            <a:r>
              <a:rPr kumimoji="1" lang="zh-CN" altLang="en-US" sz="2400" dirty="0" smtClean="0">
                <a:ln w="0"/>
                <a:effectLst>
                  <a:outerShdw blurRad="38100" dist="19050" dir="2700000" algn="tl" rotWithShape="0">
                    <a:schemeClr val="dk1">
                      <a:alpha val="40000"/>
                    </a:schemeClr>
                  </a:outerShdw>
                </a:effectLst>
              </a:rPr>
              <a:t>开发过卡牌、</a:t>
            </a:r>
            <a:r>
              <a:rPr kumimoji="1" lang="en-US" altLang="zh-CN" sz="2400" dirty="0" smtClean="0">
                <a:ln w="0"/>
                <a:effectLst>
                  <a:outerShdw blurRad="38100" dist="19050" dir="2700000" algn="tl" rotWithShape="0">
                    <a:schemeClr val="dk1">
                      <a:alpha val="40000"/>
                    </a:schemeClr>
                  </a:outerShdw>
                </a:effectLst>
              </a:rPr>
              <a:t>RPG</a:t>
            </a:r>
            <a:r>
              <a:rPr kumimoji="1" lang="zh-CN" altLang="en-US" sz="2400" dirty="0" smtClean="0">
                <a:ln w="0"/>
                <a:effectLst>
                  <a:outerShdw blurRad="38100" dist="19050" dir="2700000" algn="tl" rotWithShape="0">
                    <a:schemeClr val="dk1">
                      <a:alpha val="40000"/>
                    </a:schemeClr>
                  </a:outerShdw>
                </a:effectLst>
              </a:rPr>
              <a:t>类型的，</a:t>
            </a:r>
            <a:r>
              <a:rPr kumimoji="1" lang="en-US" altLang="zh-CN" sz="2400" dirty="0" smtClean="0">
                <a:ln w="0"/>
                <a:effectLst>
                  <a:outerShdw blurRad="38100" dist="19050" dir="2700000" algn="tl" rotWithShape="0">
                    <a:schemeClr val="dk1">
                      <a:alpha val="40000"/>
                    </a:schemeClr>
                  </a:outerShdw>
                </a:effectLst>
              </a:rPr>
              <a:t>unity-java</a:t>
            </a:r>
            <a:r>
              <a:rPr kumimoji="1" lang="zh-CN" altLang="en-US" sz="2400" dirty="0" smtClean="0">
                <a:ln w="0"/>
                <a:effectLst>
                  <a:outerShdw blurRad="38100" dist="19050" dir="2700000" algn="tl" rotWithShape="0">
                    <a:schemeClr val="dk1">
                      <a:alpha val="40000"/>
                    </a:schemeClr>
                  </a:outerShdw>
                </a:effectLst>
              </a:rPr>
              <a:t>做过</a:t>
            </a:r>
            <a:r>
              <a:rPr kumimoji="1" lang="en-US" altLang="zh-CN" sz="2400" dirty="0" smtClean="0">
                <a:ln w="0"/>
                <a:effectLst>
                  <a:outerShdw blurRad="38100" dist="19050" dir="2700000" algn="tl" rotWithShape="0">
                    <a:schemeClr val="dk1">
                      <a:alpha val="40000"/>
                    </a:schemeClr>
                  </a:outerShdw>
                </a:effectLst>
              </a:rPr>
              <a:t>3D</a:t>
            </a:r>
            <a:r>
              <a:rPr kumimoji="1" lang="zh-CN" altLang="en-US" sz="2400" dirty="0" smtClean="0">
                <a:ln w="0"/>
                <a:effectLst>
                  <a:outerShdw blurRad="38100" dist="19050" dir="2700000" algn="tl" rotWithShape="0">
                    <a:schemeClr val="dk1">
                      <a:alpha val="40000"/>
                    </a:schemeClr>
                  </a:outerShdw>
                </a:effectLst>
              </a:rPr>
              <a:t>类型的，也用</a:t>
            </a:r>
            <a:r>
              <a:rPr kumimoji="1" lang="en-US" altLang="zh-CN" sz="2400" dirty="0" err="1" smtClean="0">
                <a:ln w="0"/>
                <a:effectLst>
                  <a:outerShdw blurRad="38100" dist="19050" dir="2700000" algn="tl" rotWithShape="0">
                    <a:schemeClr val="dk1">
                      <a:alpha val="40000"/>
                    </a:schemeClr>
                  </a:outerShdw>
                </a:effectLst>
              </a:rPr>
              <a:t>golang</a:t>
            </a:r>
            <a:r>
              <a:rPr kumimoji="1" lang="zh-CN" altLang="en-US" sz="2400" dirty="0" smtClean="0">
                <a:ln w="0"/>
                <a:effectLst>
                  <a:outerShdw blurRad="38100" dist="19050" dir="2700000" algn="tl" rotWithShape="0">
                    <a:schemeClr val="dk1">
                      <a:alpha val="40000"/>
                    </a:schemeClr>
                  </a:outerShdw>
                </a:effectLst>
              </a:rPr>
              <a:t>开发过类似</a:t>
            </a:r>
            <a:r>
              <a:rPr kumimoji="1" lang="en-US" altLang="zh-CN" sz="2400" dirty="0" smtClean="0">
                <a:ln w="0"/>
                <a:effectLst>
                  <a:outerShdw blurRad="38100" dist="19050" dir="2700000" algn="tl" rotWithShape="0">
                    <a:schemeClr val="dk1">
                      <a:alpha val="40000"/>
                    </a:schemeClr>
                  </a:outerShdw>
                </a:effectLst>
              </a:rPr>
              <a:t>《</a:t>
            </a:r>
            <a:r>
              <a:rPr kumimoji="1" lang="zh-CN" altLang="en-US" sz="2400" dirty="0" smtClean="0">
                <a:ln w="0"/>
                <a:effectLst>
                  <a:outerShdw blurRad="38100" dist="19050" dir="2700000" algn="tl" rotWithShape="0">
                    <a:schemeClr val="dk1">
                      <a:alpha val="40000"/>
                    </a:schemeClr>
                  </a:outerShdw>
                </a:effectLst>
              </a:rPr>
              <a:t>率土之滨</a:t>
            </a:r>
            <a:r>
              <a:rPr kumimoji="1" lang="en-US" altLang="zh-CN" sz="2400" dirty="0" smtClean="0">
                <a:ln w="0"/>
                <a:effectLst>
                  <a:outerShdw blurRad="38100" dist="19050" dir="2700000" algn="tl" rotWithShape="0">
                    <a:schemeClr val="dk1">
                      <a:alpha val="40000"/>
                    </a:schemeClr>
                  </a:outerShdw>
                </a:effectLst>
              </a:rPr>
              <a:t>》《</a:t>
            </a:r>
            <a:r>
              <a:rPr kumimoji="1" lang="zh-CN" altLang="en-US" sz="2400" dirty="0" smtClean="0">
                <a:ln w="0"/>
                <a:effectLst>
                  <a:outerShdw blurRad="38100" dist="19050" dir="2700000" algn="tl" rotWithShape="0">
                    <a:schemeClr val="dk1">
                      <a:alpha val="40000"/>
                    </a:schemeClr>
                  </a:outerShdw>
                </a:effectLst>
              </a:rPr>
              <a:t>列王纷争</a:t>
            </a:r>
            <a:r>
              <a:rPr kumimoji="1" lang="en-US" altLang="zh-CN" sz="2400" dirty="0" smtClean="0">
                <a:ln w="0"/>
                <a:effectLst>
                  <a:outerShdw blurRad="38100" dist="19050" dir="2700000" algn="tl" rotWithShape="0">
                    <a:schemeClr val="dk1">
                      <a:alpha val="40000"/>
                    </a:schemeClr>
                  </a:outerShdw>
                </a:effectLst>
              </a:rPr>
              <a:t>》</a:t>
            </a:r>
            <a:r>
              <a:rPr kumimoji="1" lang="zh-CN" altLang="en-US" sz="2400" dirty="0" smtClean="0">
                <a:ln w="0"/>
                <a:effectLst>
                  <a:outerShdw blurRad="38100" dist="19050" dir="2700000" algn="tl" rotWithShape="0">
                    <a:schemeClr val="dk1">
                      <a:alpha val="40000"/>
                    </a:schemeClr>
                  </a:outerShdw>
                </a:effectLst>
              </a:rPr>
              <a:t>的策略战争类型的，但结果都是一个，</a:t>
            </a:r>
            <a:r>
              <a:rPr kumimoji="1" lang="en-US" altLang="zh-CN" sz="2400" dirty="0" smtClean="0">
                <a:ln w="0"/>
                <a:effectLst>
                  <a:outerShdw blurRad="38100" dist="19050" dir="2700000" algn="tl" rotWithShape="0">
                    <a:schemeClr val="dk1">
                      <a:alpha val="40000"/>
                    </a:schemeClr>
                  </a:outerShdw>
                </a:effectLst>
              </a:rPr>
              <a:t>dead</a:t>
            </a:r>
            <a:r>
              <a:rPr kumimoji="1" lang="zh-CN" altLang="en-US" sz="2400" dirty="0" smtClean="0">
                <a:ln w="0"/>
                <a:effectLst>
                  <a:outerShdw blurRad="38100" dist="19050" dir="2700000" algn="tl" rotWithShape="0">
                    <a:schemeClr val="dk1">
                      <a:alpha val="40000"/>
                    </a:schemeClr>
                  </a:outerShdw>
                </a:effectLst>
              </a:rPr>
              <a:t>，自此带着情怀绝迹江湖。</a:t>
            </a:r>
            <a:endParaRPr kumimoji="1" lang="en-US" altLang="zh-CN" sz="2400" dirty="0" smtClean="0">
              <a:ln w="0"/>
              <a:effectLst>
                <a:outerShdw blurRad="38100" dist="19050" dir="2700000" algn="tl" rotWithShape="0">
                  <a:schemeClr val="dk1">
                    <a:alpha val="40000"/>
                  </a:schemeClr>
                </a:outerShdw>
              </a:effectLst>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2400" dirty="0" smtClean="0">
              <a:ln w="0"/>
              <a:effectLst>
                <a:outerShdw blurRad="38100" dist="19050" dir="2700000" algn="tl" rotWithShape="0">
                  <a:schemeClr val="dk1">
                    <a:alpha val="40000"/>
                  </a:schemeClr>
                </a:outerShdw>
              </a:effectLst>
            </a:endParaRPr>
          </a:p>
          <a:p>
            <a:pPr marL="0" lvl="0" indent="0">
              <a:lnSpc>
                <a:spcPct val="100000"/>
              </a:lnSpc>
              <a:spcBef>
                <a:spcPts val="0"/>
              </a:spcBef>
              <a:buNone/>
            </a:pPr>
            <a:r>
              <a:rPr kumimoji="1" lang="zh-CN" altLang="en-US" sz="2400" dirty="0" smtClean="0">
                <a:ln w="0"/>
                <a:effectLst>
                  <a:outerShdw blurRad="38100" dist="19050" dir="2700000" algn="tl" rotWithShape="0">
                    <a:schemeClr val="dk1">
                      <a:alpha val="40000"/>
                    </a:schemeClr>
                  </a:outerShdw>
                </a:effectLst>
              </a:rPr>
              <a:t>如果有想</a:t>
            </a:r>
            <a:r>
              <a:rPr kumimoji="1" lang="zh-CN" altLang="en-US" sz="2400" dirty="0">
                <a:ln w="0"/>
                <a:effectLst>
                  <a:outerShdw blurRad="38100" dist="19050" dir="2700000" algn="tl" rotWithShape="0">
                    <a:schemeClr val="dk1">
                      <a:alpha val="40000"/>
                    </a:schemeClr>
                  </a:outerShdw>
                </a:effectLst>
              </a:rPr>
              <a:t>探讨</a:t>
            </a:r>
            <a:r>
              <a:rPr kumimoji="1" lang="zh-CN" altLang="en-US" sz="2400" dirty="0" smtClean="0">
                <a:ln w="0"/>
                <a:effectLst>
                  <a:outerShdw blurRad="38100" dist="19050" dir="2700000" algn="tl" rotWithShape="0">
                    <a:schemeClr val="dk1">
                      <a:alpha val="40000"/>
                    </a:schemeClr>
                  </a:outerShdw>
                </a:effectLst>
              </a:rPr>
              <a:t>游戏的，可以一起，前端和后端都可以，不过后端由于没上线，验证的东西少。</a:t>
            </a:r>
            <a:endParaRPr kumimoji="1" lang="en-US" altLang="zh-CN" sz="2400" dirty="0" smtClean="0">
              <a:ln w="0"/>
              <a:effectLst>
                <a:outerShdw blurRad="38100" dist="19050" dir="2700000" algn="tl" rotWithShape="0">
                  <a:schemeClr val="dk1">
                    <a:alpha val="40000"/>
                  </a:schemeClr>
                </a:outerShdw>
              </a:effectLst>
            </a:endParaRPr>
          </a:p>
          <a:p>
            <a:pPr marL="0" lvl="0" indent="0">
              <a:lnSpc>
                <a:spcPct val="100000"/>
              </a:lnSpc>
              <a:spcBef>
                <a:spcPts val="0"/>
              </a:spcBef>
              <a:buNone/>
            </a:pPr>
            <a:endParaRPr kumimoji="1" lang="en-US" altLang="zh-CN" sz="2400" dirty="0" smtClean="0">
              <a:ln w="0"/>
              <a:effectLst>
                <a:outerShdw blurRad="38100" dist="19050" dir="2700000" algn="tl" rotWithShape="0">
                  <a:schemeClr val="dk1">
                    <a:alpha val="40000"/>
                  </a:schemeClr>
                </a:outerShdw>
              </a:effectLst>
            </a:endParaRPr>
          </a:p>
          <a:p>
            <a:pPr>
              <a:lnSpc>
                <a:spcPct val="100000"/>
              </a:lnSpc>
              <a:spcBef>
                <a:spcPts val="0"/>
              </a:spcBef>
            </a:pPr>
            <a:r>
              <a:rPr kumimoji="1" lang="zh-CN" altLang="en-US" sz="2400" dirty="0" smtClean="0">
                <a:ln w="0"/>
                <a:effectLst>
                  <a:outerShdw blurRad="38100" dist="19050" dir="2700000" algn="tl" rotWithShape="0">
                    <a:schemeClr val="dk1">
                      <a:alpha val="40000"/>
                    </a:schemeClr>
                  </a:outerShdw>
                </a:effectLst>
              </a:rPr>
              <a:t>感触</a:t>
            </a:r>
            <a:endParaRPr kumimoji="1" lang="zh-CN" alt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07409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n w="0"/>
                <a:effectLst>
                  <a:outerShdw blurRad="38100" dist="19050" dir="2700000" algn="tl" rotWithShape="0">
                    <a:schemeClr val="dk1">
                      <a:alpha val="40000"/>
                    </a:schemeClr>
                  </a:outerShdw>
                </a:effectLst>
              </a:rPr>
              <a:t>熟悉环境</a:t>
            </a:r>
            <a:endParaRPr kumimoji="1" lang="zh-CN" altLang="en-US" dirty="0">
              <a:ln w="0"/>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5"/>
            <a:ext cx="11170920" cy="4351338"/>
          </a:xfrm>
        </p:spPr>
        <p:txBody>
          <a:bodyPr>
            <a:normAutofit/>
          </a:bodyPr>
          <a:lstStyle/>
          <a:p>
            <a:pPr>
              <a:lnSpc>
                <a:spcPct val="100000"/>
              </a:lnSpc>
              <a:spcBef>
                <a:spcPts val="0"/>
              </a:spcBef>
            </a:pPr>
            <a:r>
              <a:rPr kumimoji="1" lang="en-US" altLang="zh-CN" dirty="0" smtClean="0">
                <a:ln w="0"/>
                <a:effectLst>
                  <a:outerShdw blurRad="38100" dist="19050" dir="2700000" algn="tl" rotWithShape="0">
                    <a:schemeClr val="dk1">
                      <a:alpha val="40000"/>
                    </a:schemeClr>
                  </a:outerShdw>
                </a:effectLst>
              </a:rPr>
              <a:t>Wiki</a:t>
            </a:r>
            <a:r>
              <a:rPr kumimoji="1" lang="zh-CN" altLang="en-US" dirty="0" smtClean="0">
                <a:ln w="0"/>
                <a:effectLst>
                  <a:outerShdw blurRad="38100" dist="19050" dir="2700000" algn="tl" rotWithShape="0">
                    <a:schemeClr val="dk1">
                      <a:alpha val="40000"/>
                    </a:schemeClr>
                  </a:outerShdw>
                </a:effectLst>
              </a:rPr>
              <a:t>文档</a:t>
            </a:r>
            <a:endParaRPr kumimoji="1" lang="en-US" altLang="zh-CN" dirty="0" smtClean="0">
              <a:ln w="0"/>
              <a:effectLst>
                <a:outerShdw blurRad="38100" dist="19050" dir="2700000" algn="tl" rotWithShape="0">
                  <a:schemeClr val="dk1">
                    <a:alpha val="40000"/>
                  </a:schemeClr>
                </a:outerShdw>
              </a:effectLst>
            </a:endParaRPr>
          </a:p>
          <a:p>
            <a:pPr lvl="1">
              <a:lnSpc>
                <a:spcPct val="100000"/>
              </a:lnSpc>
              <a:spcBef>
                <a:spcPts val="0"/>
              </a:spcBef>
            </a:pPr>
            <a:r>
              <a:rPr kumimoji="1" lang="zh-CN" altLang="en-US" dirty="0" smtClean="0">
                <a:ln w="0"/>
                <a:effectLst>
                  <a:outerShdw blurRad="38100" dist="19050" dir="2700000" algn="tl" rotWithShape="0">
                    <a:schemeClr val="dk1">
                      <a:alpha val="40000"/>
                    </a:schemeClr>
                  </a:outerShdw>
                </a:effectLst>
              </a:rPr>
              <a:t>藏经阁，好东西（￣</a:t>
            </a:r>
            <a:r>
              <a:rPr kumimoji="1" lang="en-US" altLang="zh-CN" dirty="0" smtClean="0">
                <a:ln w="0"/>
                <a:effectLst>
                  <a:outerShdw blurRad="38100" dist="19050" dir="2700000" algn="tl" rotWithShape="0">
                    <a:schemeClr val="dk1">
                      <a:alpha val="40000"/>
                    </a:schemeClr>
                  </a:outerShdw>
                </a:effectLst>
              </a:rPr>
              <a:t>︶</a:t>
            </a:r>
            <a:r>
              <a:rPr kumimoji="1" lang="zh-CN" altLang="en-US" dirty="0" smtClean="0">
                <a:ln w="0"/>
                <a:effectLst>
                  <a:outerShdw blurRad="38100" dist="19050" dir="2700000" algn="tl" rotWithShape="0">
                    <a:schemeClr val="dk1">
                      <a:alpha val="40000"/>
                    </a:schemeClr>
                  </a:outerShdw>
                </a:effectLst>
              </a:rPr>
              <a:t>￣）↗</a:t>
            </a:r>
            <a:endParaRPr kumimoji="1" lang="en-US" altLang="zh-CN" dirty="0" smtClean="0">
              <a:ln w="0"/>
              <a:effectLst>
                <a:outerShdw blurRad="38100" dist="19050" dir="2700000" algn="tl" rotWithShape="0">
                  <a:schemeClr val="dk1">
                    <a:alpha val="40000"/>
                  </a:schemeClr>
                </a:outerShdw>
              </a:effectLst>
            </a:endParaRPr>
          </a:p>
          <a:p>
            <a:pPr>
              <a:lnSpc>
                <a:spcPct val="100000"/>
              </a:lnSpc>
              <a:spcBef>
                <a:spcPts val="0"/>
              </a:spcBef>
            </a:pPr>
            <a:endParaRPr kumimoji="1" lang="en-US" altLang="zh-CN" dirty="0" smtClean="0">
              <a:ln w="0"/>
              <a:effectLst>
                <a:outerShdw blurRad="38100" dist="19050" dir="2700000" algn="tl" rotWithShape="0">
                  <a:schemeClr val="dk1">
                    <a:alpha val="40000"/>
                  </a:schemeClr>
                </a:outerShdw>
              </a:effectLst>
            </a:endParaRPr>
          </a:p>
          <a:p>
            <a:pPr>
              <a:lnSpc>
                <a:spcPct val="100000"/>
              </a:lnSpc>
              <a:spcBef>
                <a:spcPts val="0"/>
              </a:spcBef>
            </a:pPr>
            <a:r>
              <a:rPr kumimoji="1" lang="en-US" altLang="zh-CN" dirty="0" smtClean="0">
                <a:ln w="0"/>
                <a:effectLst>
                  <a:outerShdw blurRad="38100" dist="19050" dir="2700000" algn="tl" rotWithShape="0">
                    <a:schemeClr val="dk1">
                      <a:alpha val="40000"/>
                    </a:schemeClr>
                  </a:outerShdw>
                </a:effectLst>
              </a:rPr>
              <a:t>GFW</a:t>
            </a:r>
            <a:r>
              <a:rPr kumimoji="1" lang="zh-CN" altLang="en-US" dirty="0" smtClean="0">
                <a:ln w="0"/>
                <a:effectLst>
                  <a:outerShdw blurRad="38100" dist="19050" dir="2700000" algn="tl" rotWithShape="0">
                    <a:schemeClr val="dk1">
                      <a:alpha val="40000"/>
                    </a:schemeClr>
                  </a:outerShdw>
                </a:effectLst>
              </a:rPr>
              <a:t>代码</a:t>
            </a:r>
            <a:endParaRPr kumimoji="1" lang="en-US" altLang="zh-CN" dirty="0" smtClean="0">
              <a:ln w="0"/>
              <a:effectLst>
                <a:outerShdw blurRad="38100" dist="19050" dir="2700000" algn="tl" rotWithShape="0">
                  <a:schemeClr val="dk1">
                    <a:alpha val="40000"/>
                  </a:schemeClr>
                </a:outerShdw>
              </a:effectLst>
            </a:endParaRPr>
          </a:p>
          <a:p>
            <a:pPr lvl="1">
              <a:lnSpc>
                <a:spcPct val="100000"/>
              </a:lnSpc>
              <a:spcBef>
                <a:spcPts val="0"/>
              </a:spcBef>
            </a:pPr>
            <a:r>
              <a:rPr kumimoji="1" lang="zh-CN" altLang="en-US" dirty="0" smtClean="0">
                <a:ln w="0"/>
                <a:effectLst>
                  <a:outerShdw blurRad="38100" dist="19050" dir="2700000" algn="tl" rotWithShape="0">
                    <a:schemeClr val="dk1">
                      <a:alpha val="40000"/>
                    </a:schemeClr>
                  </a:outerShdw>
                </a:effectLst>
              </a:rPr>
              <a:t>加密</a:t>
            </a:r>
            <a:r>
              <a:rPr kumimoji="1" lang="zh-CN" altLang="en-US" dirty="0">
                <a:ln w="0"/>
                <a:effectLst>
                  <a:outerShdw blurRad="38100" dist="19050" dir="2700000" algn="tl" rotWithShape="0">
                    <a:schemeClr val="dk1">
                      <a:alpha val="40000"/>
                    </a:schemeClr>
                  </a:outerShdw>
                </a:effectLst>
              </a:rPr>
              <a:t>方案改了好多版，刚接触有点晕</a:t>
            </a:r>
            <a:r>
              <a:rPr kumimoji="1" lang="en-US" altLang="zh-CN" dirty="0">
                <a:ln w="0"/>
                <a:effectLst>
                  <a:outerShdw blurRad="38100" dist="19050" dir="2700000" algn="tl" rotWithShape="0">
                    <a:schemeClr val="dk1">
                      <a:alpha val="40000"/>
                    </a:schemeClr>
                  </a:outerShdw>
                </a:effectLst>
              </a:rPr>
              <a:t>~~</a:t>
            </a:r>
            <a:r>
              <a:rPr kumimoji="1" lang="zh-CN" altLang="en-US" dirty="0">
                <a:ln w="0"/>
                <a:effectLst>
                  <a:outerShdw blurRad="38100" dist="19050" dir="2700000" algn="tl" rotWithShape="0">
                    <a:schemeClr val="dk1">
                      <a:alpha val="40000"/>
                    </a:schemeClr>
                  </a:outerShdw>
                </a:effectLst>
              </a:rPr>
              <a:t>，能否有更简化的并安全的方案</a:t>
            </a:r>
            <a:r>
              <a:rPr kumimoji="1" lang="zh-CN" altLang="en-US" dirty="0" smtClean="0">
                <a:ln w="0"/>
                <a:effectLst>
                  <a:outerShdw blurRad="38100" dist="19050" dir="2700000" algn="tl" rotWithShape="0">
                    <a:schemeClr val="dk1">
                      <a:alpha val="40000"/>
                    </a:schemeClr>
                  </a:outerShdw>
                </a:effectLst>
              </a:rPr>
              <a:t>？</a:t>
            </a:r>
            <a:endParaRPr kumimoji="1" lang="en-US" altLang="zh-CN" dirty="0" smtClean="0">
              <a:ln w="0"/>
              <a:effectLst>
                <a:outerShdw blurRad="38100" dist="19050" dir="2700000" algn="tl" rotWithShape="0">
                  <a:schemeClr val="dk1">
                    <a:alpha val="40000"/>
                  </a:schemeClr>
                </a:outerShdw>
              </a:effectLst>
            </a:endParaRPr>
          </a:p>
          <a:p>
            <a:pPr lvl="1">
              <a:lnSpc>
                <a:spcPct val="100000"/>
              </a:lnSpc>
              <a:spcBef>
                <a:spcPts val="0"/>
              </a:spcBef>
            </a:pPr>
            <a:endParaRPr kumimoji="1" lang="en-US" altLang="zh-CN" dirty="0">
              <a:ln w="0"/>
              <a:effectLst>
                <a:outerShdw blurRad="38100" dist="19050" dir="2700000" algn="tl" rotWithShape="0">
                  <a:schemeClr val="dk1">
                    <a:alpha val="40000"/>
                  </a:schemeClr>
                </a:outerShdw>
              </a:effectLst>
            </a:endParaRPr>
          </a:p>
          <a:p>
            <a:pPr>
              <a:lnSpc>
                <a:spcPct val="100000"/>
              </a:lnSpc>
              <a:spcBef>
                <a:spcPts val="0"/>
              </a:spcBef>
            </a:pPr>
            <a:r>
              <a:rPr kumimoji="1" lang="zh-CN" altLang="en-US" dirty="0" smtClean="0">
                <a:ln w="0"/>
                <a:effectLst>
                  <a:outerShdw blurRad="38100" dist="19050" dir="2700000" algn="tl" rotWithShape="0">
                    <a:schemeClr val="dk1">
                      <a:alpha val="40000"/>
                    </a:schemeClr>
                  </a:outerShdw>
                </a:effectLst>
              </a:rPr>
              <a:t>配置开发环境</a:t>
            </a:r>
            <a:endParaRPr kumimoji="1" lang="en-US" altLang="zh-CN" dirty="0" smtClean="0">
              <a:ln w="0"/>
              <a:effectLst>
                <a:outerShdw blurRad="38100" dist="19050" dir="2700000" algn="tl" rotWithShape="0">
                  <a:schemeClr val="dk1">
                    <a:alpha val="40000"/>
                  </a:schemeClr>
                </a:outerShdw>
              </a:effectLst>
            </a:endParaRPr>
          </a:p>
          <a:p>
            <a:pPr lvl="1">
              <a:lnSpc>
                <a:spcPct val="100000"/>
              </a:lnSpc>
              <a:spcBef>
                <a:spcPts val="0"/>
              </a:spcBef>
            </a:pPr>
            <a:r>
              <a:rPr kumimoji="1" lang="en-US" altLang="zh-CN" dirty="0" err="1" smtClean="0">
                <a:ln w="0"/>
                <a:effectLst>
                  <a:outerShdw blurRad="38100" dist="19050" dir="2700000" algn="tl" rotWithShape="0">
                    <a:schemeClr val="dk1">
                      <a:alpha val="40000"/>
                    </a:schemeClr>
                  </a:outerShdw>
                </a:effectLst>
              </a:rPr>
              <a:t>Vscode</a:t>
            </a:r>
            <a:r>
              <a:rPr kumimoji="1" lang="zh-CN" altLang="en-US" dirty="0" smtClean="0">
                <a:ln w="0"/>
                <a:effectLst>
                  <a:outerShdw blurRad="38100" dist="19050" dir="2700000" algn="tl" rotWithShape="0">
                    <a:schemeClr val="dk1">
                      <a:alpha val="40000"/>
                    </a:schemeClr>
                  </a:outerShdw>
                </a:effectLst>
              </a:rPr>
              <a:t>不识别预编译标签</a:t>
            </a:r>
            <a:r>
              <a:rPr kumimoji="1" lang="en-US" altLang="zh-CN" dirty="0" smtClean="0">
                <a:ln w="0"/>
                <a:effectLst>
                  <a:outerShdw blurRad="38100" dist="19050" dir="2700000" algn="tl" rotWithShape="0">
                    <a:schemeClr val="dk1">
                      <a:alpha val="40000"/>
                    </a:schemeClr>
                  </a:outerShdw>
                </a:effectLst>
              </a:rPr>
              <a:t>+build</a:t>
            </a:r>
            <a:r>
              <a:rPr kumimoji="1" lang="zh-CN" altLang="en-US" dirty="0" smtClean="0">
                <a:ln w="0"/>
                <a:effectLst>
                  <a:outerShdw blurRad="38100" dist="19050" dir="2700000" algn="tl" rotWithShape="0">
                    <a:schemeClr val="dk1">
                      <a:alpha val="40000"/>
                    </a:schemeClr>
                  </a:outerShdw>
                </a:effectLst>
              </a:rPr>
              <a:t> </a:t>
            </a:r>
            <a:r>
              <a:rPr kumimoji="1" lang="en-US" altLang="zh-CN" dirty="0" smtClean="0">
                <a:ln w="0"/>
                <a:effectLst>
                  <a:outerShdw blurRad="38100" dist="19050" dir="2700000" algn="tl" rotWithShape="0">
                    <a:schemeClr val="dk1">
                      <a:alpha val="40000"/>
                    </a:schemeClr>
                  </a:outerShdw>
                </a:effectLst>
              </a:rPr>
              <a:t>tag</a:t>
            </a:r>
            <a:r>
              <a:rPr kumimoji="1" lang="zh-CN" altLang="en-US" dirty="0" smtClean="0">
                <a:ln w="0"/>
                <a:effectLst>
                  <a:outerShdw blurRad="38100" dist="19050" dir="2700000" algn="tl" rotWithShape="0">
                    <a:schemeClr val="dk1">
                      <a:alpha val="40000"/>
                    </a:schemeClr>
                  </a:outerShdw>
                </a:effectLst>
              </a:rPr>
              <a:t>；</a:t>
            </a:r>
            <a:r>
              <a:rPr kumimoji="1" lang="en-US" altLang="zh-CN" dirty="0" err="1" smtClean="0">
                <a:ln w="0"/>
                <a:effectLst>
                  <a:outerShdw blurRad="38100" dist="19050" dir="2700000" algn="tl" rotWithShape="0">
                    <a:schemeClr val="dk1">
                      <a:alpha val="40000"/>
                    </a:schemeClr>
                  </a:outerShdw>
                </a:effectLst>
              </a:rPr>
              <a:t>LiteIDE</a:t>
            </a:r>
            <a:r>
              <a:rPr kumimoji="1" lang="zh-CN" altLang="en-US" dirty="0" smtClean="0">
                <a:ln w="0"/>
                <a:effectLst>
                  <a:outerShdw blurRad="38100" dist="19050" dir="2700000" algn="tl" rotWithShape="0">
                    <a:schemeClr val="dk1">
                      <a:alpha val="40000"/>
                    </a:schemeClr>
                  </a:outerShdw>
                </a:effectLst>
              </a:rPr>
              <a:t>、</a:t>
            </a:r>
            <a:r>
              <a:rPr kumimoji="1" lang="en-US" altLang="zh-CN" dirty="0" err="1" smtClean="0">
                <a:ln w="0"/>
                <a:effectLst>
                  <a:outerShdw blurRad="38100" dist="19050" dir="2700000" algn="tl" rotWithShape="0">
                    <a:schemeClr val="dk1">
                      <a:alpha val="40000"/>
                    </a:schemeClr>
                  </a:outerShdw>
                </a:effectLst>
              </a:rPr>
              <a:t>Goland</a:t>
            </a:r>
            <a:r>
              <a:rPr kumimoji="1" lang="zh-CN" altLang="en-US" dirty="0" smtClean="0">
                <a:ln w="0"/>
                <a:effectLst>
                  <a:outerShdw blurRad="38100" dist="19050" dir="2700000" algn="tl" rotWithShape="0">
                    <a:schemeClr val="dk1">
                      <a:alpha val="40000"/>
                    </a:schemeClr>
                  </a:outerShdw>
                </a:effectLst>
              </a:rPr>
              <a:t>？</a:t>
            </a:r>
            <a:endParaRPr kumimoji="1" lang="en-US" altLang="zh-CN" dirty="0" smtClean="0">
              <a:ln w="0"/>
              <a:effectLst>
                <a:outerShdw blurRad="38100" dist="19050" dir="2700000" algn="tl" rotWithShape="0">
                  <a:schemeClr val="dk1">
                    <a:alpha val="40000"/>
                  </a:schemeClr>
                </a:outerShdw>
              </a:effectLst>
            </a:endParaRPr>
          </a:p>
          <a:p>
            <a:pPr lvl="1">
              <a:lnSpc>
                <a:spcPct val="100000"/>
              </a:lnSpc>
              <a:spcBef>
                <a:spcPts val="0"/>
              </a:spcBef>
            </a:pPr>
            <a:r>
              <a:rPr kumimoji="1" lang="en-US" altLang="zh-CN" dirty="0" err="1" smtClean="0">
                <a:ln w="0"/>
                <a:effectLst>
                  <a:outerShdw blurRad="38100" dist="19050" dir="2700000" algn="tl" rotWithShape="0">
                    <a:schemeClr val="dk1">
                      <a:alpha val="40000"/>
                    </a:schemeClr>
                  </a:outerShdw>
                </a:effectLst>
              </a:rPr>
              <a:t>Godef</a:t>
            </a:r>
            <a:r>
              <a:rPr kumimoji="1" lang="zh-CN" altLang="en-US" dirty="0" smtClean="0">
                <a:ln w="0"/>
                <a:effectLst>
                  <a:outerShdw blurRad="38100" dist="19050" dir="2700000" algn="tl" rotWithShape="0">
                    <a:schemeClr val="dk1">
                      <a:alpha val="40000"/>
                    </a:schemeClr>
                  </a:outerShdw>
                </a:effectLst>
              </a:rPr>
              <a:t>、</a:t>
            </a:r>
            <a:r>
              <a:rPr kumimoji="1" lang="en-US" altLang="zh-CN" dirty="0" smtClean="0">
                <a:ln w="0"/>
                <a:effectLst>
                  <a:outerShdw blurRad="38100" dist="19050" dir="2700000" algn="tl" rotWithShape="0">
                    <a:schemeClr val="dk1">
                      <a:alpha val="40000"/>
                    </a:schemeClr>
                  </a:outerShdw>
                </a:effectLst>
              </a:rPr>
              <a:t>guru</a:t>
            </a:r>
            <a:r>
              <a:rPr kumimoji="1" lang="zh-CN" altLang="en-US" dirty="0" smtClean="0">
                <a:ln w="0"/>
                <a:effectLst>
                  <a:outerShdw blurRad="38100" dist="19050" dir="2700000" algn="tl" rotWithShape="0">
                    <a:schemeClr val="dk1">
                      <a:alpha val="40000"/>
                    </a:schemeClr>
                  </a:outerShdw>
                </a:effectLst>
              </a:rPr>
              <a:t>插件</a:t>
            </a:r>
            <a:endParaRPr kumimoji="1" lang="en-US" altLang="zh-CN"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6970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en-US" altLang="zh-CN" dirty="0" err="1" smtClean="0">
                <a:ln w="0"/>
                <a:effectLst>
                  <a:outerShdw blurRad="38100" dist="19050" dir="2700000" algn="tl" rotWithShape="0">
                    <a:schemeClr val="dk1">
                      <a:alpha val="40000"/>
                    </a:schemeClr>
                  </a:outerShdw>
                </a:effectLst>
              </a:rPr>
              <a:t>Gfw</a:t>
            </a:r>
            <a:r>
              <a:rPr kumimoji="1" lang="zh-CN" altLang="en-US" dirty="0">
                <a:ln w="0"/>
                <a:effectLst>
                  <a:outerShdw blurRad="38100" dist="19050" dir="2700000" algn="tl" rotWithShape="0">
                    <a:schemeClr val="dk1">
                      <a:alpha val="40000"/>
                    </a:schemeClr>
                  </a:outerShdw>
                </a:effectLst>
              </a:rPr>
              <a:t>相关工作外网</a:t>
            </a:r>
            <a:r>
              <a:rPr kumimoji="1" lang="zh-CN" altLang="en-US" dirty="0" smtClean="0">
                <a:ln w="0"/>
                <a:effectLst>
                  <a:outerShdw blurRad="38100" dist="19050" dir="2700000" algn="tl" rotWithShape="0">
                    <a:schemeClr val="dk1">
                      <a:alpha val="40000"/>
                    </a:schemeClr>
                  </a:outerShdw>
                </a:effectLst>
              </a:rPr>
              <a:t>超时</a:t>
            </a:r>
            <a:endParaRPr kumimoji="1" lang="en-US" altLang="zh-CN" dirty="0" smtClean="0">
              <a:ln w="0"/>
              <a:effectLst>
                <a:outerShdw blurRad="38100" dist="19050" dir="2700000" algn="tl" rotWithShape="0">
                  <a:schemeClr val="dk1">
                    <a:alpha val="40000"/>
                  </a:schemeClr>
                </a:outerShdw>
              </a:effectLst>
            </a:endParaRPr>
          </a:p>
        </p:txBody>
      </p:sp>
      <p:sp>
        <p:nvSpPr>
          <p:cNvPr id="8" name="内容占位符 7"/>
          <p:cNvSpPr>
            <a:spLocks noGrp="1"/>
          </p:cNvSpPr>
          <p:nvPr>
            <p:ph idx="1"/>
          </p:nvPr>
        </p:nvSpPr>
        <p:spPr>
          <a:xfrm>
            <a:off x="838200" y="2138045"/>
            <a:ext cx="10515600" cy="3256915"/>
          </a:xfrm>
        </p:spPr>
        <p:txBody>
          <a:bodyPr/>
          <a:lstStyle/>
          <a:p>
            <a:pPr marL="0" lvl="0" indent="0">
              <a:lnSpc>
                <a:spcPct val="100000"/>
              </a:lnSpc>
              <a:spcBef>
                <a:spcPts val="0"/>
              </a:spcBef>
              <a:buNone/>
              <a:defRPr/>
            </a:pPr>
            <a:r>
              <a:rPr kumimoji="1" lang="zh-CN" altLang="en-US" dirty="0" smtClean="0">
                <a:ln w="0"/>
                <a:effectLst>
                  <a:outerShdw blurRad="38100" dist="19050" dir="2700000" algn="tl" rotWithShape="0">
                    <a:schemeClr val="dk1">
                      <a:alpha val="40000"/>
                    </a:schemeClr>
                  </a:outerShdw>
                </a:effectLst>
              </a:rPr>
              <a:t>实际</a:t>
            </a:r>
            <a:r>
              <a:rPr kumimoji="1" lang="zh-CN" altLang="en-US" dirty="0">
                <a:ln w="0"/>
                <a:effectLst>
                  <a:outerShdw blurRad="38100" dist="19050" dir="2700000" algn="tl" rotWithShape="0">
                    <a:schemeClr val="dk1">
                      <a:alpha val="40000"/>
                    </a:schemeClr>
                  </a:outerShdw>
                </a:effectLst>
              </a:rPr>
              <a:t>原因是包加载的问题。</a:t>
            </a:r>
            <a:endParaRPr kumimoji="1" lang="en-US" altLang="zh-CN" dirty="0">
              <a:ln w="0"/>
              <a:effectLst>
                <a:outerShdw blurRad="38100" dist="19050" dir="2700000" algn="tl" rotWithShape="0">
                  <a:schemeClr val="dk1">
                    <a:alpha val="40000"/>
                  </a:schemeClr>
                </a:outerShdw>
              </a:effectLst>
            </a:endParaRPr>
          </a:p>
          <a:p>
            <a:pPr marL="0" lvl="0" indent="0">
              <a:lnSpc>
                <a:spcPct val="100000"/>
              </a:lnSpc>
              <a:spcBef>
                <a:spcPts val="0"/>
              </a:spcBef>
              <a:buNone/>
              <a:defRPr/>
            </a:pPr>
            <a:r>
              <a:rPr kumimoji="1" lang="zh-CN" altLang="en-US" dirty="0">
                <a:ln w="0"/>
                <a:effectLst>
                  <a:outerShdw blurRad="38100" dist="19050" dir="2700000" algn="tl" rotWithShape="0">
                    <a:schemeClr val="dk1">
                      <a:alpha val="40000"/>
                    </a:schemeClr>
                  </a:outerShdw>
                </a:effectLst>
              </a:rPr>
              <a:t>包被</a:t>
            </a:r>
            <a:r>
              <a:rPr kumimoji="1" lang="en-US" altLang="zh-CN" dirty="0">
                <a:ln w="0"/>
                <a:effectLst>
                  <a:outerShdw blurRad="38100" dist="19050" dir="2700000" algn="tl" rotWithShape="0">
                    <a:schemeClr val="dk1">
                      <a:alpha val="40000"/>
                    </a:schemeClr>
                  </a:outerShdw>
                </a:effectLst>
              </a:rPr>
              <a:t>import</a:t>
            </a:r>
            <a:r>
              <a:rPr kumimoji="1" lang="zh-CN" altLang="en-US" dirty="0">
                <a:ln w="0"/>
                <a:effectLst>
                  <a:outerShdw blurRad="38100" dist="19050" dir="2700000" algn="tl" rotWithShape="0">
                    <a:schemeClr val="dk1">
                      <a:alpha val="40000"/>
                    </a:schemeClr>
                  </a:outerShdw>
                </a:effectLst>
              </a:rPr>
              <a:t>时候执行顺序为：</a:t>
            </a:r>
            <a:r>
              <a:rPr kumimoji="1" lang="en-US" altLang="zh-CN" dirty="0" err="1">
                <a:ln w="0"/>
                <a:effectLst>
                  <a:outerShdw blurRad="38100" dist="19050" dir="2700000" algn="tl" rotWithShape="0">
                    <a:schemeClr val="dk1">
                      <a:alpha val="40000"/>
                    </a:schemeClr>
                  </a:outerShdw>
                </a:effectLst>
              </a:rPr>
              <a:t>const</a:t>
            </a:r>
            <a:r>
              <a:rPr kumimoji="1" lang="en-US" altLang="zh-CN" dirty="0">
                <a:ln w="0"/>
                <a:effectLst>
                  <a:outerShdw blurRad="38100" dist="19050" dir="2700000" algn="tl" rotWithShape="0">
                    <a:schemeClr val="dk1">
                      <a:alpha val="40000"/>
                    </a:schemeClr>
                  </a:outerShdw>
                </a:effectLst>
              </a:rPr>
              <a:t>-&gt;</a:t>
            </a:r>
            <a:r>
              <a:rPr kumimoji="1" lang="en-US" altLang="zh-CN" dirty="0" err="1">
                <a:ln w="0"/>
                <a:effectLst>
                  <a:outerShdw blurRad="38100" dist="19050" dir="2700000" algn="tl" rotWithShape="0">
                    <a:schemeClr val="dk1">
                      <a:alpha val="40000"/>
                    </a:schemeClr>
                  </a:outerShdw>
                </a:effectLst>
              </a:rPr>
              <a:t>var</a:t>
            </a:r>
            <a:r>
              <a:rPr kumimoji="1" lang="en-US" altLang="zh-CN" dirty="0">
                <a:ln w="0"/>
                <a:effectLst>
                  <a:outerShdw blurRad="38100" dist="19050" dir="2700000" algn="tl" rotWithShape="0">
                    <a:schemeClr val="dk1">
                      <a:alpha val="40000"/>
                    </a:schemeClr>
                  </a:outerShdw>
                </a:effectLst>
              </a:rPr>
              <a:t>-&gt;</a:t>
            </a:r>
            <a:r>
              <a:rPr kumimoji="1" lang="en-US" altLang="zh-CN" dirty="0" err="1">
                <a:ln w="0"/>
                <a:effectLst>
                  <a:outerShdw blurRad="38100" dist="19050" dir="2700000" algn="tl" rotWithShape="0">
                    <a:schemeClr val="dk1">
                      <a:alpha val="40000"/>
                    </a:schemeClr>
                  </a:outerShdw>
                </a:effectLst>
              </a:rPr>
              <a:t>init</a:t>
            </a:r>
            <a:r>
              <a:rPr kumimoji="1" lang="en-US" altLang="zh-CN" dirty="0">
                <a:ln w="0"/>
                <a:effectLst>
                  <a:outerShdw blurRad="38100" dist="19050" dir="2700000" algn="tl" rotWithShape="0">
                    <a:schemeClr val="dk1">
                      <a:alpha val="40000"/>
                    </a:schemeClr>
                  </a:outerShdw>
                </a:effectLst>
              </a:rPr>
              <a:t>()</a:t>
            </a:r>
            <a:r>
              <a:rPr kumimoji="1" lang="zh-CN" altLang="en-US" dirty="0">
                <a:ln w="0"/>
                <a:effectLst>
                  <a:outerShdw blurRad="38100" dist="19050" dir="2700000" algn="tl" rotWithShape="0">
                    <a:schemeClr val="dk1">
                      <a:alpha val="40000"/>
                    </a:schemeClr>
                  </a:outerShdw>
                </a:effectLst>
              </a:rPr>
              <a:t>。</a:t>
            </a:r>
            <a:endParaRPr kumimoji="1" lang="en-US" altLang="zh-CN" dirty="0">
              <a:ln w="0"/>
              <a:effectLst>
                <a:outerShdw blurRad="38100" dist="19050" dir="2700000" algn="tl" rotWithShape="0">
                  <a:schemeClr val="dk1">
                    <a:alpha val="40000"/>
                  </a:schemeClr>
                </a:outerShdw>
              </a:effectLst>
            </a:endParaRPr>
          </a:p>
          <a:p>
            <a:pPr marL="0" lvl="0" indent="0">
              <a:lnSpc>
                <a:spcPct val="100000"/>
              </a:lnSpc>
              <a:spcBef>
                <a:spcPts val="0"/>
              </a:spcBef>
              <a:buNone/>
              <a:defRPr/>
            </a:pPr>
            <a:r>
              <a:rPr kumimoji="1" lang="zh-CN" altLang="en-US" dirty="0">
                <a:ln w="0"/>
                <a:effectLst>
                  <a:outerShdw blurRad="38100" dist="19050" dir="2700000" algn="tl" rotWithShape="0">
                    <a:schemeClr val="dk1">
                      <a:alpha val="40000"/>
                    </a:schemeClr>
                  </a:outerShdw>
                </a:effectLst>
              </a:rPr>
              <a:t>原先的</a:t>
            </a:r>
            <a:r>
              <a:rPr kumimoji="1" lang="en-US" altLang="zh-CN" dirty="0" err="1">
                <a:ln w="0"/>
                <a:effectLst>
                  <a:outerShdw blurRad="38100" dist="19050" dir="2700000" algn="tl" rotWithShape="0">
                    <a:schemeClr val="dk1">
                      <a:alpha val="40000"/>
                    </a:schemeClr>
                  </a:outerShdw>
                </a:effectLst>
              </a:rPr>
              <a:t>http.client</a:t>
            </a:r>
            <a:r>
              <a:rPr kumimoji="1" lang="zh-CN" altLang="en-US" dirty="0">
                <a:ln w="0"/>
                <a:effectLst>
                  <a:outerShdw blurRad="38100" dist="19050" dir="2700000" algn="tl" rotWithShape="0">
                    <a:schemeClr val="dk1">
                      <a:alpha val="40000"/>
                    </a:schemeClr>
                  </a:outerShdw>
                </a:effectLst>
              </a:rPr>
              <a:t>是一个</a:t>
            </a:r>
            <a:r>
              <a:rPr kumimoji="1" lang="en-US" altLang="zh-CN" dirty="0" err="1">
                <a:ln w="0"/>
                <a:effectLst>
                  <a:outerShdw blurRad="38100" dist="19050" dir="2700000" algn="tl" rotWithShape="0">
                    <a:schemeClr val="dk1">
                      <a:alpha val="40000"/>
                    </a:schemeClr>
                  </a:outerShdw>
                </a:effectLst>
              </a:rPr>
              <a:t>var</a:t>
            </a:r>
            <a:r>
              <a:rPr kumimoji="1" lang="zh-CN" altLang="en-US" dirty="0">
                <a:ln w="0"/>
                <a:effectLst>
                  <a:outerShdw blurRad="38100" dist="19050" dir="2700000" algn="tl" rotWithShape="0">
                    <a:schemeClr val="dk1">
                      <a:alpha val="40000"/>
                    </a:schemeClr>
                  </a:outerShdw>
                </a:effectLst>
              </a:rPr>
              <a:t>变量直接初始化，因此包被引入时就读取配置</a:t>
            </a:r>
            <a:r>
              <a:rPr kumimoji="1" lang="en-US" altLang="zh-CN" dirty="0" err="1">
                <a:ln w="0"/>
                <a:effectLst>
                  <a:outerShdw blurRad="38100" dist="19050" dir="2700000" algn="tl" rotWithShape="0">
                    <a:schemeClr val="dk1">
                      <a:alpha val="40000"/>
                    </a:schemeClr>
                  </a:outerShdw>
                </a:effectLst>
              </a:rPr>
              <a:t>config</a:t>
            </a:r>
            <a:r>
              <a:rPr kumimoji="1" lang="zh-CN" altLang="en-US" dirty="0">
                <a:ln w="0"/>
                <a:effectLst>
                  <a:outerShdw blurRad="38100" dist="19050" dir="2700000" algn="tl" rotWithShape="0">
                    <a:schemeClr val="dk1">
                      <a:alpha val="40000"/>
                    </a:schemeClr>
                  </a:outerShdw>
                </a:effectLst>
              </a:rPr>
              <a:t>时，但此时</a:t>
            </a:r>
            <a:r>
              <a:rPr kumimoji="1" lang="en-US" altLang="zh-CN" dirty="0" err="1">
                <a:ln w="0"/>
                <a:effectLst>
                  <a:outerShdw blurRad="38100" dist="19050" dir="2700000" algn="tl" rotWithShape="0">
                    <a:schemeClr val="dk1">
                      <a:alpha val="40000"/>
                    </a:schemeClr>
                  </a:outerShdw>
                </a:effectLst>
              </a:rPr>
              <a:t>config</a:t>
            </a:r>
            <a:r>
              <a:rPr kumimoji="1" lang="zh-CN" altLang="en-US" dirty="0">
                <a:ln w="0"/>
                <a:effectLst>
                  <a:outerShdw blurRad="38100" dist="19050" dir="2700000" algn="tl" rotWithShape="0">
                    <a:schemeClr val="dk1">
                      <a:alpha val="40000"/>
                    </a:schemeClr>
                  </a:outerShdw>
                </a:effectLst>
              </a:rPr>
              <a:t>配置尚未加载，导致超时设置为</a:t>
            </a:r>
            <a:r>
              <a:rPr kumimoji="1" lang="en-US" altLang="zh-CN" dirty="0">
                <a:ln w="0"/>
                <a:effectLst>
                  <a:outerShdw blurRad="38100" dist="19050" dir="2700000" algn="tl" rotWithShape="0">
                    <a:schemeClr val="dk1">
                      <a:alpha val="40000"/>
                    </a:schemeClr>
                  </a:outerShdw>
                </a:effectLst>
              </a:rPr>
              <a:t>0</a:t>
            </a:r>
            <a:r>
              <a:rPr kumimoji="1" lang="zh-CN" altLang="en-US" dirty="0">
                <a:ln w="0"/>
                <a:effectLst>
                  <a:outerShdw blurRad="38100" dist="19050" dir="2700000" algn="tl" rotWithShape="0">
                    <a:schemeClr val="dk1">
                      <a:alpha val="40000"/>
                    </a:schemeClr>
                  </a:outerShdw>
                </a:effectLst>
              </a:rPr>
              <a:t>，也就是不超时，全</a:t>
            </a:r>
            <a:r>
              <a:rPr kumimoji="1" lang="en-US" altLang="zh-CN" dirty="0">
                <a:ln w="0"/>
                <a:effectLst>
                  <a:outerShdw blurRad="38100" dist="19050" dir="2700000" algn="tl" rotWithShape="0">
                    <a:schemeClr val="dk1">
                      <a:alpha val="40000"/>
                    </a:schemeClr>
                  </a:outerShdw>
                </a:effectLst>
              </a:rPr>
              <a:t>hang</a:t>
            </a:r>
            <a:r>
              <a:rPr kumimoji="1" lang="zh-CN" altLang="en-US" dirty="0">
                <a:ln w="0"/>
                <a:effectLst>
                  <a:outerShdw blurRad="38100" dist="19050" dir="2700000" algn="tl" rotWithShape="0">
                    <a:schemeClr val="dk1">
                      <a:alpha val="40000"/>
                    </a:schemeClr>
                  </a:outerShdw>
                </a:effectLst>
              </a:rPr>
              <a:t>在那</a:t>
            </a:r>
            <a:r>
              <a:rPr kumimoji="1" lang="zh-CN" altLang="en-US" dirty="0" smtClean="0">
                <a:ln w="0"/>
                <a:effectLst>
                  <a:outerShdw blurRad="38100" dist="19050" dir="2700000" algn="tl" rotWithShape="0">
                    <a:schemeClr val="dk1">
                      <a:alpha val="40000"/>
                    </a:schemeClr>
                  </a:outerShdw>
                </a:effectLst>
              </a:rPr>
              <a:t>。</a:t>
            </a:r>
            <a:endParaRPr kumimoji="1" lang="en-US" altLang="zh-CN" dirty="0">
              <a:ln w="0"/>
              <a:effectLst>
                <a:outerShdw blurRad="38100" dist="19050" dir="2700000" algn="tl" rotWithShape="0">
                  <a:schemeClr val="dk1">
                    <a:alpha val="40000"/>
                  </a:schemeClr>
                </a:outerShdw>
              </a:effectLst>
            </a:endParaRPr>
          </a:p>
          <a:p>
            <a:pPr lvl="1">
              <a:lnSpc>
                <a:spcPct val="100000"/>
              </a:lnSpc>
              <a:spcBef>
                <a:spcPts val="0"/>
              </a:spcBef>
              <a:defRPr/>
            </a:pPr>
            <a:endParaRPr kumimoji="1" lang="en-US" altLang="zh-CN"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36773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ln w="0"/>
                <a:effectLst>
                  <a:outerShdw blurRad="38100" dist="19050" dir="2700000" algn="tl" rotWithShape="0">
                    <a:schemeClr val="dk1">
                      <a:alpha val="40000"/>
                    </a:schemeClr>
                  </a:outerShdw>
                </a:effectLst>
              </a:rPr>
              <a:t>Gfw</a:t>
            </a:r>
            <a:r>
              <a:rPr kumimoji="1" lang="zh-CN" altLang="en-US" dirty="0" smtClean="0">
                <a:ln w="0"/>
                <a:effectLst>
                  <a:outerShdw blurRad="38100" dist="19050" dir="2700000" algn="tl" rotWithShape="0">
                    <a:schemeClr val="dk1">
                      <a:alpha val="40000"/>
                    </a:schemeClr>
                  </a:outerShdw>
                </a:effectLst>
              </a:rPr>
              <a:t>排查</a:t>
            </a:r>
            <a:r>
              <a:rPr kumimoji="1" lang="en-US" altLang="zh-CN" dirty="0" err="1" smtClean="0">
                <a:ln w="0"/>
                <a:effectLst>
                  <a:outerShdw blurRad="38100" dist="19050" dir="2700000" algn="tl" rotWithShape="0">
                    <a:schemeClr val="dk1">
                      <a:alpha val="40000"/>
                    </a:schemeClr>
                  </a:outerShdw>
                </a:effectLst>
              </a:rPr>
              <a:t>sla</a:t>
            </a:r>
            <a:r>
              <a:rPr kumimoji="1" lang="zh-CN" altLang="en-US" dirty="0" smtClean="0">
                <a:ln w="0"/>
                <a:effectLst>
                  <a:outerShdw blurRad="38100" dist="19050" dir="2700000" algn="tl" rotWithShape="0">
                    <a:schemeClr val="dk1">
                      <a:alpha val="40000"/>
                    </a:schemeClr>
                  </a:outerShdw>
                </a:effectLst>
              </a:rPr>
              <a:t>不达标的请求</a:t>
            </a:r>
            <a:endParaRPr kumimoji="1" lang="zh-CN" altLang="en-US" dirty="0">
              <a:ln w="0"/>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p:txBody>
          <a:bodyPr/>
          <a:lstStyle/>
          <a:p>
            <a:pPr>
              <a:lnSpc>
                <a:spcPct val="100000"/>
              </a:lnSpc>
              <a:spcBef>
                <a:spcPts val="0"/>
              </a:spcBef>
            </a:pPr>
            <a:r>
              <a:rPr kumimoji="1" lang="zh-CN" altLang="en-US" dirty="0" smtClean="0">
                <a:ln w="0"/>
                <a:effectLst>
                  <a:outerShdw blurRad="38100" dist="19050" dir="2700000" algn="tl" rotWithShape="0">
                    <a:schemeClr val="dk1">
                      <a:alpha val="40000"/>
                    </a:schemeClr>
                  </a:outerShdw>
                </a:effectLst>
              </a:rPr>
              <a:t>（熟悉</a:t>
            </a:r>
            <a:r>
              <a:rPr kumimoji="1" lang="en-US" altLang="zh-CN" dirty="0" err="1" smtClean="0">
                <a:ln w="0"/>
                <a:effectLst>
                  <a:outerShdw blurRad="38100" dist="19050" dir="2700000" algn="tl" rotWithShape="0">
                    <a:schemeClr val="dk1">
                      <a:alpha val="40000"/>
                    </a:schemeClr>
                  </a:outerShdw>
                </a:effectLst>
              </a:rPr>
              <a:t>hadoop</a:t>
            </a:r>
            <a:r>
              <a:rPr kumimoji="1" lang="zh-CN" altLang="en-US" dirty="0" smtClean="0">
                <a:ln w="0"/>
                <a:effectLst>
                  <a:outerShdw blurRad="38100" dist="19050" dir="2700000" algn="tl" rotWithShape="0">
                    <a:schemeClr val="dk1">
                      <a:alpha val="40000"/>
                    </a:schemeClr>
                  </a:outerShdw>
                </a:effectLst>
              </a:rPr>
              <a:t>）用</a:t>
            </a:r>
            <a:r>
              <a:rPr kumimoji="1" lang="en-US" altLang="zh-CN" dirty="0" err="1" smtClean="0">
                <a:ln w="0"/>
                <a:effectLst>
                  <a:outerShdw blurRad="38100" dist="19050" dir="2700000" algn="tl" rotWithShape="0">
                    <a:schemeClr val="dk1">
                      <a:alpha val="40000"/>
                    </a:schemeClr>
                  </a:outerShdw>
                </a:effectLst>
              </a:rPr>
              <a:t>hadoop</a:t>
            </a:r>
            <a:r>
              <a:rPr lang="zh-CN" altLang="en-US" dirty="0">
                <a:ln w="0"/>
                <a:effectLst>
                  <a:outerShdw blurRad="38100" dist="19050" dir="2700000" algn="tl" rotWithShape="0">
                    <a:schemeClr val="dk1">
                      <a:alpha val="40000"/>
                    </a:schemeClr>
                  </a:outerShdw>
                </a:effectLst>
              </a:rPr>
              <a:t>跑出调用第三方银行过</a:t>
            </a:r>
            <a:r>
              <a:rPr lang="en-US" altLang="zh-CN" dirty="0">
                <a:ln w="0"/>
                <a:effectLst>
                  <a:outerShdw blurRad="38100" dist="19050" dir="2700000" algn="tl" rotWithShape="0">
                    <a:schemeClr val="dk1">
                      <a:alpha val="40000"/>
                    </a:schemeClr>
                  </a:outerShdw>
                </a:effectLst>
              </a:rPr>
              <a:t>3</a:t>
            </a:r>
            <a:r>
              <a:rPr lang="zh-CN" altLang="en-US" dirty="0">
                <a:ln w="0"/>
                <a:effectLst>
                  <a:outerShdw blurRad="38100" dist="19050" dir="2700000" algn="tl" rotWithShape="0">
                    <a:schemeClr val="dk1">
                      <a:alpha val="40000"/>
                    </a:schemeClr>
                  </a:outerShdw>
                </a:effectLst>
              </a:rPr>
              <a:t>秒超时</a:t>
            </a:r>
            <a:r>
              <a:rPr lang="zh-CN" altLang="en-US" dirty="0" smtClean="0">
                <a:ln w="0"/>
                <a:effectLst>
                  <a:outerShdw blurRad="38100" dist="19050" dir="2700000" algn="tl" rotWithShape="0">
                    <a:schemeClr val="dk1">
                      <a:alpha val="40000"/>
                    </a:schemeClr>
                  </a:outerShdw>
                </a:effectLst>
              </a:rPr>
              <a:t>记录</a:t>
            </a:r>
            <a:endParaRPr lang="en-US" altLang="zh-CN" dirty="0" smtClean="0">
              <a:ln w="0"/>
              <a:effectLst>
                <a:outerShdw blurRad="38100" dist="19050" dir="2700000" algn="tl" rotWithShape="0">
                  <a:schemeClr val="dk1">
                    <a:alpha val="40000"/>
                  </a:schemeClr>
                </a:outerShdw>
              </a:effectLst>
            </a:endParaRPr>
          </a:p>
          <a:p>
            <a:pPr>
              <a:lnSpc>
                <a:spcPct val="100000"/>
              </a:lnSpc>
              <a:spcBef>
                <a:spcPts val="0"/>
              </a:spcBef>
            </a:pPr>
            <a:endParaRPr kumimoji="1" lang="en-US" altLang="zh-CN" dirty="0">
              <a:ln w="0"/>
              <a:effectLst>
                <a:outerShdw blurRad="38100" dist="19050" dir="2700000" algn="tl" rotWithShape="0">
                  <a:schemeClr val="dk1">
                    <a:alpha val="40000"/>
                  </a:schemeClr>
                </a:outerShdw>
              </a:effectLst>
            </a:endParaRPr>
          </a:p>
          <a:p>
            <a:pPr>
              <a:lnSpc>
                <a:spcPct val="100000"/>
              </a:lnSpc>
              <a:spcBef>
                <a:spcPts val="0"/>
              </a:spcBef>
            </a:pPr>
            <a:r>
              <a:rPr kumimoji="1" lang="zh-CN" altLang="en-US" dirty="0" smtClean="0">
                <a:ln w="0"/>
                <a:effectLst>
                  <a:outerShdw blurRad="38100" dist="19050" dir="2700000" algn="tl" rotWithShape="0">
                    <a:schemeClr val="dk1">
                      <a:alpha val="40000"/>
                    </a:schemeClr>
                  </a:outerShdw>
                </a:effectLst>
              </a:rPr>
              <a:t>排查耗时超过</a:t>
            </a:r>
            <a:r>
              <a:rPr kumimoji="1" lang="en-US" altLang="zh-CN" dirty="0" smtClean="0">
                <a:ln w="0"/>
                <a:effectLst>
                  <a:outerShdw blurRad="38100" dist="19050" dir="2700000" algn="tl" rotWithShape="0">
                    <a:schemeClr val="dk1">
                      <a:alpha val="40000"/>
                    </a:schemeClr>
                  </a:outerShdw>
                </a:effectLst>
              </a:rPr>
              <a:t>10ms</a:t>
            </a:r>
            <a:r>
              <a:rPr kumimoji="1" lang="zh-CN" altLang="en-US" dirty="0" smtClean="0">
                <a:ln w="0"/>
                <a:effectLst>
                  <a:outerShdw blurRad="38100" dist="19050" dir="2700000" algn="tl" rotWithShape="0">
                    <a:schemeClr val="dk1">
                      <a:alpha val="40000"/>
                    </a:schemeClr>
                  </a:outerShdw>
                </a:effectLst>
              </a:rPr>
              <a:t>的请求以及比例</a:t>
            </a:r>
            <a:endParaRPr kumimoji="1" lang="en-US" altLang="zh-CN" dirty="0" smtClean="0">
              <a:ln w="0"/>
              <a:effectLst>
                <a:outerShdw blurRad="38100" dist="19050" dir="2700000" algn="tl" rotWithShape="0">
                  <a:schemeClr val="dk1">
                    <a:alpha val="40000"/>
                  </a:schemeClr>
                </a:outerShdw>
              </a:effectLst>
            </a:endParaRPr>
          </a:p>
          <a:p>
            <a:pPr lvl="1">
              <a:lnSpc>
                <a:spcPct val="100000"/>
              </a:lnSpc>
              <a:spcBef>
                <a:spcPts val="0"/>
              </a:spcBef>
            </a:pPr>
            <a:r>
              <a:rPr kumimoji="1" lang="zh-CN" altLang="en-US" dirty="0" smtClean="0">
                <a:ln w="0"/>
                <a:effectLst>
                  <a:outerShdw blurRad="38100" dist="19050" dir="2700000" algn="tl" rotWithShape="0">
                    <a:schemeClr val="dk1">
                      <a:alpha val="40000"/>
                    </a:schemeClr>
                  </a:outerShdw>
                </a:effectLst>
              </a:rPr>
              <a:t>验证的结果是这些请求中</a:t>
            </a:r>
            <a:r>
              <a:rPr kumimoji="1" lang="en-US" altLang="zh-CN" dirty="0" err="1" smtClean="0">
                <a:ln w="0"/>
                <a:effectLst>
                  <a:outerShdw blurRad="38100" dist="19050" dir="2700000" algn="tl" rotWithShape="0">
                    <a:schemeClr val="dk1">
                      <a:alpha val="40000"/>
                    </a:schemeClr>
                  </a:outerShdw>
                </a:effectLst>
              </a:rPr>
              <a:t>gfw</a:t>
            </a:r>
            <a:r>
              <a:rPr kumimoji="1" lang="zh-CN" altLang="en-US" dirty="0" smtClean="0">
                <a:ln w="0"/>
                <a:effectLst>
                  <a:outerShdw blurRad="38100" dist="19050" dir="2700000" algn="tl" rotWithShape="0">
                    <a:schemeClr val="dk1">
                      <a:alpha val="40000"/>
                    </a:schemeClr>
                  </a:outerShdw>
                </a:effectLst>
              </a:rPr>
              <a:t>自耗确实超时，而且有的超的还很多。</a:t>
            </a:r>
            <a:endParaRPr kumimoji="1" lang="en-US" altLang="zh-CN" dirty="0" smtClean="0">
              <a:ln w="0"/>
              <a:effectLst>
                <a:outerShdw blurRad="38100" dist="19050" dir="2700000" algn="tl" rotWithShape="0">
                  <a:schemeClr val="dk1">
                    <a:alpha val="40000"/>
                  </a:schemeClr>
                </a:outerShdw>
              </a:effectLst>
            </a:endParaRPr>
          </a:p>
          <a:p>
            <a:pPr lvl="1">
              <a:lnSpc>
                <a:spcPct val="100000"/>
              </a:lnSpc>
              <a:spcBef>
                <a:spcPts val="0"/>
              </a:spcBef>
            </a:pPr>
            <a:endParaRPr kumimoji="1" lang="en-US" altLang="zh-CN" dirty="0">
              <a:ln w="0"/>
              <a:effectLst>
                <a:outerShdw blurRad="38100" dist="19050" dir="2700000" algn="tl" rotWithShape="0">
                  <a:schemeClr val="dk1">
                    <a:alpha val="40000"/>
                  </a:schemeClr>
                </a:outerShdw>
              </a:effectLst>
            </a:endParaRPr>
          </a:p>
          <a:p>
            <a:pPr>
              <a:lnSpc>
                <a:spcPct val="100000"/>
              </a:lnSpc>
              <a:spcBef>
                <a:spcPts val="0"/>
              </a:spcBef>
            </a:pPr>
            <a:r>
              <a:rPr kumimoji="1" lang="zh-CN" altLang="en-US" dirty="0" smtClean="0">
                <a:ln w="0"/>
                <a:effectLst>
                  <a:outerShdw blurRad="38100" dist="19050" dir="2700000" algn="tl" rotWithShape="0">
                    <a:schemeClr val="dk1">
                      <a:alpha val="40000"/>
                    </a:schemeClr>
                  </a:outerShdw>
                </a:effectLst>
              </a:rPr>
              <a:t>添加</a:t>
            </a:r>
            <a:r>
              <a:rPr kumimoji="1" lang="en-US" altLang="zh-CN" dirty="0" err="1" smtClean="0">
                <a:ln w="0"/>
                <a:effectLst>
                  <a:outerShdw blurRad="38100" dist="19050" dir="2700000" algn="tl" rotWithShape="0">
                    <a:schemeClr val="dk1">
                      <a:alpha val="40000"/>
                    </a:schemeClr>
                  </a:outerShdw>
                </a:effectLst>
              </a:rPr>
              <a:t>redis</a:t>
            </a:r>
            <a:r>
              <a:rPr kumimoji="1" lang="zh-CN" altLang="en-US" dirty="0" smtClean="0">
                <a:ln w="0"/>
                <a:effectLst>
                  <a:outerShdw blurRad="38100" dist="19050" dir="2700000" algn="tl" rotWithShape="0">
                    <a:schemeClr val="dk1">
                      <a:alpha val="40000"/>
                    </a:schemeClr>
                  </a:outerShdw>
                </a:effectLst>
              </a:rPr>
              <a:t>耗时检测</a:t>
            </a:r>
            <a:endParaRPr kumimoji="1" lang="en-US" altLang="zh-CN" dirty="0" smtClean="0">
              <a:ln w="0"/>
              <a:effectLst>
                <a:outerShdw blurRad="38100" dist="19050" dir="2700000" algn="tl" rotWithShape="0">
                  <a:schemeClr val="dk1">
                    <a:alpha val="40000"/>
                  </a:schemeClr>
                </a:outerShdw>
              </a:effectLst>
            </a:endParaRPr>
          </a:p>
          <a:p>
            <a:pPr lvl="1">
              <a:lnSpc>
                <a:spcPct val="100000"/>
              </a:lnSpc>
              <a:spcBef>
                <a:spcPts val="0"/>
              </a:spcBef>
            </a:pPr>
            <a:r>
              <a:rPr kumimoji="1" lang="zh-CN" altLang="en-US" dirty="0" smtClean="0">
                <a:ln w="0"/>
                <a:effectLst>
                  <a:outerShdw blurRad="38100" dist="19050" dir="2700000" algn="tl" rotWithShape="0">
                    <a:schemeClr val="dk1">
                      <a:alpha val="40000"/>
                    </a:schemeClr>
                  </a:outerShdw>
                </a:effectLst>
              </a:rPr>
              <a:t>主要排查</a:t>
            </a:r>
            <a:r>
              <a:rPr kumimoji="1" lang="en-US" altLang="zh-CN" dirty="0" err="1" smtClean="0">
                <a:ln w="0"/>
                <a:effectLst>
                  <a:outerShdw blurRad="38100" dist="19050" dir="2700000" algn="tl" rotWithShape="0">
                    <a:schemeClr val="dk1">
                      <a:alpha val="40000"/>
                    </a:schemeClr>
                  </a:outerShdw>
                </a:effectLst>
              </a:rPr>
              <a:t>gfw</a:t>
            </a:r>
            <a:r>
              <a:rPr kumimoji="1" lang="zh-CN" altLang="en-US" dirty="0" smtClean="0">
                <a:ln w="0"/>
                <a:effectLst>
                  <a:outerShdw blurRad="38100" dist="19050" dir="2700000" algn="tl" rotWithShape="0">
                    <a:schemeClr val="dk1">
                      <a:alpha val="40000"/>
                    </a:schemeClr>
                  </a:outerShdw>
                </a:effectLst>
              </a:rPr>
              <a:t>不达标的请求是否与</a:t>
            </a:r>
            <a:r>
              <a:rPr kumimoji="1" lang="en-US" altLang="zh-CN" dirty="0" err="1" smtClean="0">
                <a:ln w="0"/>
                <a:effectLst>
                  <a:outerShdw blurRad="38100" dist="19050" dir="2700000" algn="tl" rotWithShape="0">
                    <a:schemeClr val="dk1">
                      <a:alpha val="40000"/>
                    </a:schemeClr>
                  </a:outerShdw>
                </a:effectLst>
              </a:rPr>
              <a:t>redis</a:t>
            </a:r>
            <a:r>
              <a:rPr kumimoji="1" lang="zh-CN" altLang="en-US" dirty="0" smtClean="0">
                <a:ln w="0"/>
                <a:effectLst>
                  <a:outerShdw blurRad="38100" dist="19050" dir="2700000" algn="tl" rotWithShape="0">
                    <a:schemeClr val="dk1">
                      <a:alpha val="40000"/>
                    </a:schemeClr>
                  </a:outerShdw>
                </a:effectLst>
              </a:rPr>
              <a:t>有关，结果证明无关。</a:t>
            </a:r>
            <a:endParaRPr kumimoji="1" lang="en-US" altLang="zh-CN"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78650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Gfw</a:t>
            </a:r>
            <a:r>
              <a:rPr kumimoji="1" lang="zh-CN" altLang="en-US" dirty="0" smtClean="0"/>
              <a:t>的问题和未来规划</a:t>
            </a:r>
            <a:endParaRPr kumimoji="1" lang="zh-CN" altLang="en-US" dirty="0"/>
          </a:p>
        </p:txBody>
      </p:sp>
      <p:sp>
        <p:nvSpPr>
          <p:cNvPr id="3" name="内容占位符 2"/>
          <p:cNvSpPr>
            <a:spLocks noGrp="1"/>
          </p:cNvSpPr>
          <p:nvPr>
            <p:ph idx="1"/>
          </p:nvPr>
        </p:nvSpPr>
        <p:spPr>
          <a:xfrm>
            <a:off x="838200" y="1825624"/>
            <a:ext cx="10515600" cy="5032375"/>
          </a:xfrm>
        </p:spPr>
        <p:txBody>
          <a:bodyPr>
            <a:normAutofit/>
          </a:bodyPr>
          <a:lstStyle/>
          <a:p>
            <a:r>
              <a:rPr kumimoji="1" lang="zh-CN" altLang="en-US" dirty="0" smtClean="0"/>
              <a:t>超时问题</a:t>
            </a:r>
            <a:endParaRPr kumimoji="1" lang="en-US" altLang="zh-CN" dirty="0" smtClean="0"/>
          </a:p>
          <a:p>
            <a:pPr lvl="1"/>
            <a:endParaRPr kumimoji="1" lang="en-US" altLang="zh-CN" dirty="0" smtClean="0"/>
          </a:p>
          <a:p>
            <a:endParaRPr kumimoji="1" lang="en-US" altLang="zh-CN" dirty="0"/>
          </a:p>
          <a:p>
            <a:endParaRPr kumimoji="1" lang="en-US" altLang="zh-CN" dirty="0" smtClean="0"/>
          </a:p>
          <a:p>
            <a:pPr lvl="1"/>
            <a:endParaRPr kumimoji="1" lang="en-US" altLang="zh-CN" dirty="0" smtClean="0"/>
          </a:p>
          <a:p>
            <a:pPr lvl="1"/>
            <a:endParaRPr kumimoji="1" lang="en-US" altLang="zh-CN" dirty="0" smtClean="0"/>
          </a:p>
          <a:p>
            <a:pPr lvl="1"/>
            <a:r>
              <a:rPr kumimoji="1" lang="zh-CN" altLang="en-US" dirty="0" smtClean="0"/>
              <a:t>加解</a:t>
            </a:r>
            <a:r>
              <a:rPr kumimoji="1" lang="zh-CN" altLang="en-US" dirty="0"/>
              <a:t>密复杂</a:t>
            </a:r>
            <a:endParaRPr kumimoji="1" lang="en-US" altLang="zh-CN" dirty="0"/>
          </a:p>
          <a:p>
            <a:pPr lvl="1"/>
            <a:r>
              <a:rPr kumimoji="1" lang="en-US" altLang="zh-CN" dirty="0" err="1"/>
              <a:t>Rpc</a:t>
            </a:r>
            <a:r>
              <a:rPr kumimoji="1" lang="zh-CN" altLang="en-US" dirty="0"/>
              <a:t>请求不够</a:t>
            </a:r>
            <a:r>
              <a:rPr kumimoji="1" lang="zh-CN" altLang="en-US" dirty="0" smtClean="0"/>
              <a:t>快</a:t>
            </a:r>
            <a:endParaRPr kumimoji="1" lang="en-US" altLang="zh-CN" dirty="0" smtClean="0"/>
          </a:p>
          <a:p>
            <a:r>
              <a:rPr kumimoji="1" lang="zh-CN" altLang="en-US" dirty="0" smtClean="0"/>
              <a:t>升级</a:t>
            </a:r>
            <a:r>
              <a:rPr kumimoji="1" lang="en-US" altLang="zh-CN" dirty="0" err="1" smtClean="0"/>
              <a:t>grpc</a:t>
            </a:r>
            <a:r>
              <a:rPr kumimoji="1" lang="zh-CN" altLang="en-US" dirty="0" smtClean="0"/>
              <a:t>结合服务发现，如</a:t>
            </a:r>
            <a:r>
              <a:rPr kumimoji="1" lang="en-US" altLang="zh-CN" dirty="0" err="1" smtClean="0"/>
              <a:t>etcd</a:t>
            </a:r>
            <a:r>
              <a:rPr kumimoji="1" lang="zh-CN" altLang="en-US" dirty="0" smtClean="0"/>
              <a:t>、</a:t>
            </a:r>
            <a:r>
              <a:rPr kumimoji="1" lang="en-US" altLang="zh-CN" dirty="0" smtClean="0"/>
              <a:t>zookeeper</a:t>
            </a:r>
            <a:r>
              <a:rPr kumimoji="1" lang="zh-CN" altLang="en-US" dirty="0" smtClean="0"/>
              <a:t>、</a:t>
            </a:r>
            <a:r>
              <a:rPr kumimoji="1" lang="en-US" altLang="zh-CN" dirty="0" smtClean="0"/>
              <a:t>console</a:t>
            </a:r>
            <a:r>
              <a:rPr kumimoji="1" lang="zh-CN" altLang="en-US" dirty="0" smtClean="0"/>
              <a:t>。</a:t>
            </a:r>
            <a:endParaRPr kumimoji="1" lang="en-US" altLang="zh-CN" dirty="0" smtClean="0"/>
          </a:p>
          <a:p>
            <a:pPr lvl="1"/>
            <a:r>
              <a:rPr kumimoji="1" lang="zh-CN" altLang="en-US" dirty="0" smtClean="0"/>
              <a:t>需要其他业务服务配合。</a:t>
            </a:r>
            <a:endParaRPr kumimoji="1" lang="en-US" altLang="zh-CN" dirty="0"/>
          </a:p>
          <a:p>
            <a:endParaRPr kumimoji="1" lang="en-US" altLang="zh-CN" dirty="0" smtClean="0"/>
          </a:p>
          <a:p>
            <a:pPr lvl="1"/>
            <a:endParaRPr kumimoji="1" lang="en-US" altLang="zh-CN" dirty="0"/>
          </a:p>
          <a:p>
            <a:pPr lvl="1"/>
            <a:endParaRPr kumimoji="1" lang="en-US" altLang="zh-CN" dirty="0" smtClean="0"/>
          </a:p>
          <a:p>
            <a:pPr lvl="1"/>
            <a:endParaRPr kumimoji="1" lang="en-US" altLang="zh-CN" dirty="0"/>
          </a:p>
          <a:p>
            <a:pPr lvl="1"/>
            <a:endParaRPr kumimoji="1" lang="en-US" altLang="zh-CN" dirty="0" smtClean="0"/>
          </a:p>
          <a:p>
            <a:pPr lvl="1"/>
            <a:endParaRPr kumimoji="1" lang="en-US" altLang="zh-CN" dirty="0" smtClean="0"/>
          </a:p>
          <a:p>
            <a:pPr lvl="1"/>
            <a:endParaRPr kumimoji="1" lang="en-US" altLang="zh-CN" dirty="0"/>
          </a:p>
          <a:p>
            <a:pPr lvl="1"/>
            <a:endParaRPr kumimoji="1" lang="en-US" altLang="zh-CN" dirty="0"/>
          </a:p>
        </p:txBody>
      </p:sp>
      <p:pic>
        <p:nvPicPr>
          <p:cNvPr id="5" name="图片 4"/>
          <p:cNvPicPr>
            <a:picLocks noChangeAspect="1"/>
          </p:cNvPicPr>
          <p:nvPr/>
        </p:nvPicPr>
        <p:blipFill>
          <a:blip r:embed="rId2"/>
          <a:stretch>
            <a:fillRect/>
          </a:stretch>
        </p:blipFill>
        <p:spPr>
          <a:xfrm>
            <a:off x="1506220" y="2515394"/>
            <a:ext cx="5613400" cy="1485900"/>
          </a:xfrm>
          <a:prstGeom prst="rect">
            <a:avLst/>
          </a:prstGeom>
        </p:spPr>
      </p:pic>
    </p:spTree>
    <p:extLst>
      <p:ext uri="{BB962C8B-B14F-4D97-AF65-F5344CB8AC3E}">
        <p14:creationId xmlns:p14="http://schemas.microsoft.com/office/powerpoint/2010/main" val="1237960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n w="0"/>
                <a:effectLst>
                  <a:outerShdw blurRad="38100" dist="19050" dir="2700000" algn="tl" rotWithShape="0">
                    <a:schemeClr val="dk1">
                      <a:alpha val="40000"/>
                    </a:schemeClr>
                  </a:outerShdw>
                </a:effectLst>
              </a:rPr>
              <a:t>[</a:t>
            </a:r>
            <a:r>
              <a:rPr kumimoji="1" lang="zh-CN" altLang="en-US" dirty="0" smtClean="0">
                <a:ln w="0"/>
                <a:effectLst>
                  <a:outerShdw blurRad="38100" dist="19050" dir="2700000" algn="tl" rotWithShape="0">
                    <a:schemeClr val="dk1">
                      <a:alpha val="40000"/>
                    </a:schemeClr>
                  </a:outerShdw>
                </a:effectLst>
              </a:rPr>
              <a:t>支付模块</a:t>
            </a:r>
            <a:r>
              <a:rPr kumimoji="1" lang="en-US" altLang="zh-CN" dirty="0" smtClean="0">
                <a:ln w="0"/>
                <a:effectLst>
                  <a:outerShdw blurRad="38100" dist="19050" dir="2700000" algn="tl" rotWithShape="0">
                    <a:schemeClr val="dk1">
                      <a:alpha val="40000"/>
                    </a:schemeClr>
                  </a:outerShdw>
                </a:effectLst>
              </a:rPr>
              <a:t>]</a:t>
            </a:r>
            <a:r>
              <a:rPr kumimoji="1" lang="zh-CN" altLang="en-US" dirty="0" smtClean="0">
                <a:ln w="0"/>
                <a:effectLst>
                  <a:outerShdw blurRad="38100" dist="19050" dir="2700000" algn="tl" rotWithShape="0">
                    <a:schemeClr val="dk1">
                      <a:alpha val="40000"/>
                    </a:schemeClr>
                  </a:outerShdw>
                </a:effectLst>
              </a:rPr>
              <a:t>更换手机号</a:t>
            </a:r>
            <a:endParaRPr kumimoji="1" lang="zh-CN" altLang="en-US" dirty="0">
              <a:ln w="0"/>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dirty="0" smtClean="0">
                <a:ln w="0"/>
                <a:effectLst>
                  <a:outerShdw blurRad="38100" dist="19050" dir="2700000" algn="tl" rotWithShape="0">
                    <a:schemeClr val="dk1">
                      <a:alpha val="40000"/>
                    </a:schemeClr>
                  </a:outerShdw>
                </a:effectLst>
              </a:rPr>
              <a:t>需求：用户在申请更换手机号时，需要做一系列认证，对原手机号和新手机号对应的账户做一些检查，满足条件才能执行下一步。</a:t>
            </a:r>
            <a:endParaRPr kumimoji="1" lang="en-US" altLang="zh-CN" sz="2400" dirty="0" smtClean="0">
              <a:ln w="0"/>
              <a:effectLst>
                <a:outerShdw blurRad="38100" dist="19050" dir="2700000" algn="tl" rotWithShape="0">
                  <a:schemeClr val="dk1">
                    <a:alpha val="40000"/>
                  </a:schemeClr>
                </a:outerShdw>
              </a:effectLst>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2400" dirty="0" smtClean="0">
              <a:ln w="0"/>
              <a:effectLst>
                <a:outerShdw blurRad="38100" dist="19050" dir="2700000" algn="tl" rotWithShape="0">
                  <a:schemeClr val="dk1">
                    <a:alpha val="40000"/>
                  </a:schemeClr>
                </a:outerShdw>
              </a:effectLst>
            </a:endParaRPr>
          </a:p>
          <a:p>
            <a:pPr marL="0" lvl="0" indent="0">
              <a:lnSpc>
                <a:spcPct val="100000"/>
              </a:lnSpc>
              <a:spcBef>
                <a:spcPts val="0"/>
              </a:spcBef>
              <a:buNone/>
            </a:pPr>
            <a:r>
              <a:rPr kumimoji="1" lang="zh-CN" altLang="en-US" sz="2400" dirty="0" smtClean="0">
                <a:ln w="0"/>
                <a:effectLst>
                  <a:outerShdw blurRad="38100" dist="19050" dir="2700000" algn="tl" rotWithShape="0">
                    <a:schemeClr val="dk1">
                      <a:alpha val="40000"/>
                    </a:schemeClr>
                  </a:outerShdw>
                </a:effectLst>
              </a:rPr>
              <a:t>由于移动端存在旧的校验机制，走了老接口拿数据自己校验一部分，不全，再加上需求有变动从</a:t>
            </a:r>
            <a:r>
              <a:rPr kumimoji="1" lang="en-US" altLang="zh-CN" sz="2400" dirty="0" smtClean="0">
                <a:ln w="0"/>
                <a:effectLst>
                  <a:outerShdw blurRad="38100" dist="19050" dir="2700000" algn="tl" rotWithShape="0">
                    <a:schemeClr val="dk1">
                      <a:alpha val="40000"/>
                    </a:schemeClr>
                  </a:outerShdw>
                </a:effectLst>
              </a:rPr>
              <a:t>v1-v2</a:t>
            </a:r>
            <a:r>
              <a:rPr kumimoji="1" lang="zh-CN" altLang="en-US" sz="2400" dirty="0" smtClean="0">
                <a:ln w="0"/>
                <a:effectLst>
                  <a:outerShdw blurRad="38100" dist="19050" dir="2700000" algn="tl" rotWithShape="0">
                    <a:schemeClr val="dk1">
                      <a:alpha val="40000"/>
                    </a:schemeClr>
                  </a:outerShdw>
                </a:effectLst>
              </a:rPr>
              <a:t>版本，所以这个功能虽然东西到不多，但战线拉得比较长。</a:t>
            </a:r>
            <a:endParaRPr kumimoji="1" lang="zh-CN" alt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33746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n w="0"/>
                <a:effectLst>
                  <a:outerShdw blurRad="38100" dist="19050" dir="2700000" algn="tl" rotWithShape="0">
                    <a:schemeClr val="dk1">
                      <a:alpha val="40000"/>
                    </a:schemeClr>
                  </a:outerShdw>
                </a:effectLst>
              </a:rPr>
              <a:t>热重启</a:t>
            </a:r>
            <a:r>
              <a:rPr kumimoji="1" lang="en-US" altLang="zh-CN" dirty="0" smtClean="0">
                <a:ln w="0"/>
                <a:effectLst>
                  <a:outerShdw blurRad="38100" dist="19050" dir="2700000" algn="tl" rotWithShape="0">
                    <a:schemeClr val="dk1">
                      <a:alpha val="40000"/>
                    </a:schemeClr>
                  </a:outerShdw>
                </a:effectLst>
              </a:rPr>
              <a:t>	</a:t>
            </a:r>
            <a:endParaRPr kumimoji="1" lang="zh-CN" altLang="en-US" dirty="0">
              <a:ln w="0"/>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ln w="0"/>
                <a:effectLst>
                  <a:outerShdw blurRad="38100" dist="19050" dir="2700000" algn="tl" rotWithShape="0">
                    <a:schemeClr val="dk1">
                      <a:alpha val="40000"/>
                    </a:schemeClr>
                  </a:outerShdw>
                </a:effectLst>
              </a:rPr>
              <a:t>主要是为了减少服务升级时的损失。</a:t>
            </a:r>
            <a:endParaRPr kumimoji="1" lang="en-US" altLang="zh-CN" dirty="0" smtClean="0">
              <a:ln w="0"/>
              <a:effectLst>
                <a:outerShdw blurRad="38100" dist="19050" dir="2700000" algn="tl" rotWithShape="0">
                  <a:schemeClr val="dk1">
                    <a:alpha val="40000"/>
                  </a:schemeClr>
                </a:outerShdw>
              </a:effectLst>
            </a:endParaRPr>
          </a:p>
          <a:p>
            <a:pPr>
              <a:lnSpc>
                <a:spcPct val="100000"/>
              </a:lnSpc>
              <a:spcBef>
                <a:spcPts val="0"/>
              </a:spcBef>
            </a:pPr>
            <a:r>
              <a:rPr kumimoji="1" lang="en-US" altLang="zh-CN" dirty="0" smtClean="0">
                <a:ln w="0"/>
                <a:effectLst>
                  <a:outerShdw blurRad="38100" dist="19050" dir="2700000" algn="tl" rotWithShape="0">
                    <a:schemeClr val="dk1">
                      <a:alpha val="40000"/>
                    </a:schemeClr>
                  </a:outerShdw>
                </a:effectLst>
              </a:rPr>
              <a:t>endless</a:t>
            </a:r>
          </a:p>
          <a:p>
            <a:pPr>
              <a:lnSpc>
                <a:spcPct val="100000"/>
              </a:lnSpc>
              <a:spcBef>
                <a:spcPts val="0"/>
              </a:spcBef>
            </a:pPr>
            <a:r>
              <a:rPr kumimoji="1" lang="en-US" altLang="zh-CN" dirty="0" err="1" smtClean="0">
                <a:ln w="0"/>
                <a:effectLst>
                  <a:outerShdw blurRad="38100" dist="19050" dir="2700000" algn="tl" rotWithShape="0">
                    <a:schemeClr val="dk1">
                      <a:alpha val="40000"/>
                    </a:schemeClr>
                  </a:outerShdw>
                </a:effectLst>
              </a:rPr>
              <a:t>beego</a:t>
            </a:r>
            <a:endParaRPr kumimoji="1" lang="en-US" altLang="zh-CN" dirty="0" smtClean="0">
              <a:ln w="0"/>
              <a:effectLst>
                <a:outerShdw blurRad="38100" dist="19050" dir="2700000" algn="tl" rotWithShape="0">
                  <a:schemeClr val="dk1">
                    <a:alpha val="40000"/>
                  </a:schemeClr>
                </a:outerShdw>
              </a:effectLst>
            </a:endParaRPr>
          </a:p>
          <a:p>
            <a:pPr>
              <a:lnSpc>
                <a:spcPct val="100000"/>
              </a:lnSpc>
              <a:spcBef>
                <a:spcPts val="0"/>
              </a:spcBef>
            </a:pPr>
            <a:r>
              <a:rPr kumimoji="1" lang="en-US" altLang="zh-CN" dirty="0" err="1" smtClean="0">
                <a:ln w="0"/>
                <a:effectLst>
                  <a:outerShdw blurRad="38100" dist="19050" dir="2700000" algn="tl" rotWithShape="0">
                    <a:schemeClr val="dk1">
                      <a:alpha val="40000"/>
                    </a:schemeClr>
                  </a:outerShdw>
                </a:effectLst>
              </a:rPr>
              <a:t>facebook</a:t>
            </a:r>
            <a:r>
              <a:rPr kumimoji="1" lang="en-US" altLang="zh-CN" dirty="0" smtClean="0">
                <a:ln w="0"/>
                <a:effectLst>
                  <a:outerShdw blurRad="38100" dist="19050" dir="2700000" algn="tl" rotWithShape="0">
                    <a:schemeClr val="dk1">
                      <a:alpha val="40000"/>
                    </a:schemeClr>
                  </a:outerShdw>
                </a:effectLst>
              </a:rPr>
              <a:t>/grace</a:t>
            </a:r>
          </a:p>
          <a:p>
            <a:pPr lvl="1">
              <a:lnSpc>
                <a:spcPct val="100000"/>
              </a:lnSpc>
              <a:spcBef>
                <a:spcPts val="0"/>
              </a:spcBef>
            </a:pPr>
            <a:r>
              <a:rPr kumimoji="1" lang="zh-CN" altLang="en-US" dirty="0" smtClean="0">
                <a:ln w="0"/>
                <a:effectLst>
                  <a:outerShdw blurRad="38100" dist="19050" dir="2700000" algn="tl" rotWithShape="0">
                    <a:schemeClr val="dk1">
                      <a:alpha val="40000"/>
                    </a:schemeClr>
                  </a:outerShdw>
                </a:effectLst>
              </a:rPr>
              <a:t>更加底层，</a:t>
            </a:r>
            <a:r>
              <a:rPr kumimoji="1" lang="en-US" altLang="zh-CN" dirty="0" smtClean="0">
                <a:ln w="0"/>
                <a:effectLst>
                  <a:outerShdw blurRad="38100" dist="19050" dir="2700000" algn="tl" rotWithShape="0">
                    <a:schemeClr val="dk1">
                      <a:alpha val="40000"/>
                    </a:schemeClr>
                  </a:outerShdw>
                </a:effectLst>
              </a:rPr>
              <a:t>shutdown</a:t>
            </a:r>
            <a:r>
              <a:rPr kumimoji="1" lang="zh-CN" altLang="en-US" dirty="0" smtClean="0">
                <a:ln w="0"/>
                <a:effectLst>
                  <a:outerShdw blurRad="38100" dist="19050" dir="2700000" algn="tl" rotWithShape="0">
                    <a:schemeClr val="dk1">
                      <a:alpha val="40000"/>
                    </a:schemeClr>
                  </a:outerShdw>
                </a:effectLst>
              </a:rPr>
              <a:t>内部的机制重写了一遍，也可能是</a:t>
            </a:r>
            <a:r>
              <a:rPr kumimoji="1" lang="en-US" altLang="zh-CN" dirty="0" smtClean="0">
                <a:ln w="0"/>
                <a:effectLst>
                  <a:outerShdw blurRad="38100" dist="19050" dir="2700000" algn="tl" rotWithShape="0">
                    <a:schemeClr val="dk1">
                      <a:alpha val="40000"/>
                    </a:schemeClr>
                  </a:outerShdw>
                </a:effectLst>
              </a:rPr>
              <a:t>go</a:t>
            </a:r>
            <a:r>
              <a:rPr kumimoji="1" lang="zh-CN" altLang="en-US" dirty="0" smtClean="0">
                <a:ln w="0"/>
                <a:effectLst>
                  <a:outerShdw blurRad="38100" dist="19050" dir="2700000" algn="tl" rotWithShape="0">
                    <a:schemeClr val="dk1">
                      <a:alpha val="40000"/>
                    </a:schemeClr>
                  </a:outerShdw>
                </a:effectLst>
              </a:rPr>
              <a:t>之前版本的</a:t>
            </a:r>
            <a:r>
              <a:rPr kumimoji="1" lang="en-US" altLang="zh-CN" dirty="0" smtClean="0">
                <a:ln w="0"/>
                <a:effectLst>
                  <a:outerShdw blurRad="38100" dist="19050" dir="2700000" algn="tl" rotWithShape="0">
                    <a:schemeClr val="dk1">
                      <a:alpha val="40000"/>
                    </a:schemeClr>
                  </a:outerShdw>
                </a:effectLst>
              </a:rPr>
              <a:t>shutdown</a:t>
            </a:r>
            <a:r>
              <a:rPr kumimoji="1" lang="zh-CN" altLang="en-US" dirty="0" smtClean="0">
                <a:ln w="0"/>
                <a:effectLst>
                  <a:outerShdw blurRad="38100" dist="19050" dir="2700000" algn="tl" rotWithShape="0">
                    <a:schemeClr val="dk1">
                      <a:alpha val="40000"/>
                    </a:schemeClr>
                  </a:outerShdw>
                </a:effectLst>
              </a:rPr>
              <a:t>没实现，因而自己实现了一套。</a:t>
            </a:r>
            <a:endParaRPr kumimoji="1" lang="en-US" altLang="zh-CN" dirty="0" smtClean="0">
              <a:ln w="0"/>
              <a:effectLst>
                <a:outerShdw blurRad="38100" dist="19050" dir="2700000" algn="tl" rotWithShape="0">
                  <a:schemeClr val="dk1">
                    <a:alpha val="40000"/>
                  </a:schemeClr>
                </a:outerShdw>
              </a:effectLst>
            </a:endParaRPr>
          </a:p>
          <a:p>
            <a:pPr lvl="1">
              <a:lnSpc>
                <a:spcPct val="100000"/>
              </a:lnSpc>
              <a:spcBef>
                <a:spcPts val="0"/>
              </a:spcBef>
            </a:pPr>
            <a:endParaRPr kumimoji="1" lang="en-US" altLang="zh-CN" dirty="0" smtClean="0">
              <a:ln w="0"/>
              <a:effectLst>
                <a:outerShdw blurRad="38100" dist="19050" dir="2700000" algn="tl" rotWithShape="0">
                  <a:schemeClr val="dk1">
                    <a:alpha val="40000"/>
                  </a:schemeClr>
                </a:outerShdw>
              </a:effectLst>
            </a:endParaRPr>
          </a:p>
          <a:p>
            <a:pPr lvl="1">
              <a:lnSpc>
                <a:spcPct val="100000"/>
              </a:lnSpc>
              <a:spcBef>
                <a:spcPts val="0"/>
              </a:spcBef>
            </a:pPr>
            <a:r>
              <a:rPr kumimoji="1" lang="zh-CN" altLang="en-US" dirty="0" smtClean="0">
                <a:ln w="0"/>
                <a:effectLst>
                  <a:outerShdw blurRad="38100" dist="19050" dir="2700000" algn="tl" rotWithShape="0">
                    <a:schemeClr val="dk1">
                      <a:alpha val="40000"/>
                    </a:schemeClr>
                  </a:outerShdw>
                </a:effectLst>
              </a:rPr>
              <a:t>由于我们要继续使用</a:t>
            </a:r>
            <a:r>
              <a:rPr kumimoji="1" lang="en-US" altLang="zh-CN" dirty="0" smtClean="0">
                <a:ln w="0"/>
                <a:effectLst>
                  <a:outerShdw blurRad="38100" dist="19050" dir="2700000" algn="tl" rotWithShape="0">
                    <a:schemeClr val="dk1">
                      <a:alpha val="40000"/>
                    </a:schemeClr>
                  </a:outerShdw>
                </a:effectLst>
              </a:rPr>
              <a:t>supervisor</a:t>
            </a:r>
            <a:r>
              <a:rPr kumimoji="1" lang="zh-CN" altLang="en-US" dirty="0" smtClean="0">
                <a:ln w="0"/>
                <a:effectLst>
                  <a:outerShdw blurRad="38100" dist="19050" dir="2700000" algn="tl" rotWithShape="0">
                    <a:schemeClr val="dk1">
                      <a:alpha val="40000"/>
                    </a:schemeClr>
                  </a:outerShdw>
                </a:effectLst>
              </a:rPr>
              <a:t>管理，所以这些方式都不行。于是我们借鉴</a:t>
            </a:r>
            <a:r>
              <a:rPr kumimoji="1" lang="en-US" altLang="zh-CN" dirty="0" err="1" smtClean="0">
                <a:ln w="0"/>
                <a:effectLst>
                  <a:outerShdw blurRad="38100" dist="19050" dir="2700000" algn="tl" rotWithShape="0">
                    <a:schemeClr val="dk1">
                      <a:alpha val="40000"/>
                    </a:schemeClr>
                  </a:outerShdw>
                </a:effectLst>
              </a:rPr>
              <a:t>ngxin</a:t>
            </a:r>
            <a:r>
              <a:rPr kumimoji="1" lang="zh-CN" altLang="en-US" dirty="0" smtClean="0">
                <a:ln w="0"/>
                <a:effectLst>
                  <a:outerShdw blurRad="38100" dist="19050" dir="2700000" algn="tl" rotWithShape="0">
                    <a:schemeClr val="dk1">
                      <a:alpha val="40000"/>
                    </a:schemeClr>
                  </a:outerShdw>
                </a:effectLst>
              </a:rPr>
              <a:t>的</a:t>
            </a:r>
            <a:r>
              <a:rPr kumimoji="1" lang="en-US" altLang="zh-CN" dirty="0" smtClean="0">
                <a:ln w="0"/>
                <a:effectLst>
                  <a:outerShdw blurRad="38100" dist="19050" dir="2700000" algn="tl" rotWithShape="0">
                    <a:schemeClr val="dk1">
                      <a:alpha val="40000"/>
                    </a:schemeClr>
                  </a:outerShdw>
                </a:effectLst>
              </a:rPr>
              <a:t>reload</a:t>
            </a:r>
            <a:r>
              <a:rPr kumimoji="1" lang="zh-CN" altLang="en-US" dirty="0" smtClean="0">
                <a:ln w="0"/>
                <a:effectLst>
                  <a:outerShdw blurRad="38100" dist="19050" dir="2700000" algn="tl" rotWithShape="0">
                    <a:schemeClr val="dk1">
                      <a:alpha val="40000"/>
                    </a:schemeClr>
                  </a:outerShdw>
                </a:effectLst>
              </a:rPr>
              <a:t>热重启机制即</a:t>
            </a:r>
            <a:r>
              <a:rPr kumimoji="1" lang="en-US" altLang="zh-CN" dirty="0" smtClean="0">
                <a:ln w="0"/>
                <a:effectLst>
                  <a:outerShdw blurRad="38100" dist="19050" dir="2700000" algn="tl" rotWithShape="0">
                    <a:schemeClr val="dk1">
                      <a:alpha val="40000"/>
                    </a:schemeClr>
                  </a:outerShdw>
                </a:effectLst>
              </a:rPr>
              <a:t>Master/worker</a:t>
            </a:r>
            <a:r>
              <a:rPr kumimoji="1" lang="zh-CN" altLang="en-US" dirty="0" smtClean="0">
                <a:ln w="0"/>
                <a:effectLst>
                  <a:outerShdw blurRad="38100" dist="19050" dir="2700000" algn="tl" rotWithShape="0">
                    <a:schemeClr val="dk1">
                      <a:alpha val="40000"/>
                    </a:schemeClr>
                  </a:outerShdw>
                </a:effectLst>
              </a:rPr>
              <a:t>的方式，如下：</a:t>
            </a:r>
            <a:endParaRPr kumimoji="1" lang="en-US" altLang="zh-CN" dirty="0">
              <a:ln w="0"/>
              <a:effectLst>
                <a:outerShdw blurRad="38100" dist="19050" dir="2700000" algn="tl" rotWithShape="0">
                  <a:schemeClr val="dk1">
                    <a:alpha val="40000"/>
                  </a:schemeClr>
                </a:outerShdw>
              </a:effectLst>
            </a:endParaRPr>
          </a:p>
          <a:p>
            <a:pPr lvl="1">
              <a:lnSpc>
                <a:spcPct val="100000"/>
              </a:lnSpc>
              <a:spcBef>
                <a:spcPts val="0"/>
              </a:spcBef>
            </a:pPr>
            <a:endParaRPr kumimoji="1" lang="en-US" altLang="zh-C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54251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701</Words>
  <Application>Microsoft Macintosh PowerPoint</Application>
  <PresentationFormat>宽屏</PresentationFormat>
  <Paragraphs>90</Paragraphs>
  <Slides>13</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DengXian</vt:lpstr>
      <vt:lpstr>DengXian Light</vt:lpstr>
      <vt:lpstr>Arial</vt:lpstr>
      <vt:lpstr>Office 主题</vt:lpstr>
      <vt:lpstr>新人串讲</vt:lpstr>
      <vt:lpstr>概要 </vt:lpstr>
      <vt:lpstr>个人介绍 </vt:lpstr>
      <vt:lpstr>熟悉环境</vt:lpstr>
      <vt:lpstr>Gfw相关工作外网超时</vt:lpstr>
      <vt:lpstr>Gfw排查sla不达标的请求</vt:lpstr>
      <vt:lpstr>Gfw的问题和未来规划</vt:lpstr>
      <vt:lpstr>[支付模块]更换手机号</vt:lpstr>
      <vt:lpstr>热重启 </vt:lpstr>
      <vt:lpstr>PowerPoint 演示文稿</vt:lpstr>
      <vt:lpstr>收获与下一阶段计划</vt:lpstr>
      <vt:lpstr>遗传算法</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114</cp:revision>
  <dcterms:created xsi:type="dcterms:W3CDTF">2017-12-03T09:50:07Z</dcterms:created>
  <dcterms:modified xsi:type="dcterms:W3CDTF">2017-12-06T02:38:16Z</dcterms:modified>
</cp:coreProperties>
</file>