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" userId="a79cd6952c434ac3" providerId="LiveId" clId="{4E464D7F-4996-44C7-AAA7-AFBD55804877}"/>
    <pc:docChg chg="undo custSel addSld modSld">
      <pc:chgData name="Thomas" userId="a79cd6952c434ac3" providerId="LiveId" clId="{4E464D7F-4996-44C7-AAA7-AFBD55804877}" dt="2023-09-04T07:37:17.069" v="899" actId="1076"/>
      <pc:docMkLst>
        <pc:docMk/>
      </pc:docMkLst>
      <pc:sldChg chg="modSp new mod">
        <pc:chgData name="Thomas" userId="a79cd6952c434ac3" providerId="LiveId" clId="{4E464D7F-4996-44C7-AAA7-AFBD55804877}" dt="2023-09-04T07:28:10.653" v="7" actId="20577"/>
        <pc:sldMkLst>
          <pc:docMk/>
          <pc:sldMk cId="2162180889" sldId="256"/>
        </pc:sldMkLst>
        <pc:spChg chg="mod">
          <ac:chgData name="Thomas" userId="a79cd6952c434ac3" providerId="LiveId" clId="{4E464D7F-4996-44C7-AAA7-AFBD55804877}" dt="2023-09-04T07:28:10.653" v="7" actId="20577"/>
          <ac:spMkLst>
            <pc:docMk/>
            <pc:sldMk cId="2162180889" sldId="256"/>
            <ac:spMk id="2" creationId="{CA0771AE-5EE4-882D-1C4B-2E348C186B55}"/>
          </ac:spMkLst>
        </pc:spChg>
      </pc:sldChg>
      <pc:sldChg chg="modSp new mod">
        <pc:chgData name="Thomas" userId="a79cd6952c434ac3" providerId="LiveId" clId="{4E464D7F-4996-44C7-AAA7-AFBD55804877}" dt="2023-09-04T07:31:25.349" v="706" actId="20577"/>
        <pc:sldMkLst>
          <pc:docMk/>
          <pc:sldMk cId="728393725" sldId="257"/>
        </pc:sldMkLst>
        <pc:spChg chg="mod">
          <ac:chgData name="Thomas" userId="a79cd6952c434ac3" providerId="LiveId" clId="{4E464D7F-4996-44C7-AAA7-AFBD55804877}" dt="2023-09-04T07:28:18.908" v="47" actId="20577"/>
          <ac:spMkLst>
            <pc:docMk/>
            <pc:sldMk cId="728393725" sldId="257"/>
            <ac:spMk id="2" creationId="{25A98D88-1736-93FC-FDF2-D3771FD9BFBE}"/>
          </ac:spMkLst>
        </pc:spChg>
        <pc:spChg chg="mod">
          <ac:chgData name="Thomas" userId="a79cd6952c434ac3" providerId="LiveId" clId="{4E464D7F-4996-44C7-AAA7-AFBD55804877}" dt="2023-09-04T07:31:25.349" v="706" actId="20577"/>
          <ac:spMkLst>
            <pc:docMk/>
            <pc:sldMk cId="728393725" sldId="257"/>
            <ac:spMk id="3" creationId="{6E4DAE5B-5CD3-8C03-A7C4-25DC3FFAAE70}"/>
          </ac:spMkLst>
        </pc:spChg>
      </pc:sldChg>
      <pc:sldChg chg="addSp modSp new mod">
        <pc:chgData name="Thomas" userId="a79cd6952c434ac3" providerId="LiveId" clId="{4E464D7F-4996-44C7-AAA7-AFBD55804877}" dt="2023-09-04T07:31:06.182" v="658" actId="1076"/>
        <pc:sldMkLst>
          <pc:docMk/>
          <pc:sldMk cId="1700871837" sldId="258"/>
        </pc:sldMkLst>
        <pc:spChg chg="mod">
          <ac:chgData name="Thomas" userId="a79cd6952c434ac3" providerId="LiveId" clId="{4E464D7F-4996-44C7-AAA7-AFBD55804877}" dt="2023-09-04T07:30:36.549" v="602" actId="20577"/>
          <ac:spMkLst>
            <pc:docMk/>
            <pc:sldMk cId="1700871837" sldId="258"/>
            <ac:spMk id="2" creationId="{0C5C26CD-9FC0-4919-1919-7765EC0126B2}"/>
          </ac:spMkLst>
        </pc:spChg>
        <pc:spChg chg="mod">
          <ac:chgData name="Thomas" userId="a79cd6952c434ac3" providerId="LiveId" clId="{4E464D7F-4996-44C7-AAA7-AFBD55804877}" dt="2023-09-04T07:30:52.847" v="655" actId="20577"/>
          <ac:spMkLst>
            <pc:docMk/>
            <pc:sldMk cId="1700871837" sldId="258"/>
            <ac:spMk id="3" creationId="{180551F6-A9BD-9897-3A2F-D10D5DECC717}"/>
          </ac:spMkLst>
        </pc:spChg>
        <pc:picChg chg="add mod">
          <ac:chgData name="Thomas" userId="a79cd6952c434ac3" providerId="LiveId" clId="{4E464D7F-4996-44C7-AAA7-AFBD55804877}" dt="2023-09-04T07:31:06.182" v="658" actId="1076"/>
          <ac:picMkLst>
            <pc:docMk/>
            <pc:sldMk cId="1700871837" sldId="258"/>
            <ac:picMk id="5" creationId="{9F6BABA8-43B4-0BD1-7328-5E4B6B12A302}"/>
          </ac:picMkLst>
        </pc:picChg>
      </pc:sldChg>
      <pc:sldChg chg="addSp delSp modSp new mod">
        <pc:chgData name="Thomas" userId="a79cd6952c434ac3" providerId="LiveId" clId="{4E464D7F-4996-44C7-AAA7-AFBD55804877}" dt="2023-09-04T07:32:40.808" v="810" actId="20577"/>
        <pc:sldMkLst>
          <pc:docMk/>
          <pc:sldMk cId="1794891486" sldId="259"/>
        </pc:sldMkLst>
        <pc:spChg chg="add del mod">
          <ac:chgData name="Thomas" userId="a79cd6952c434ac3" providerId="LiveId" clId="{4E464D7F-4996-44C7-AAA7-AFBD55804877}" dt="2023-09-04T07:32:40.808" v="810" actId="20577"/>
          <ac:spMkLst>
            <pc:docMk/>
            <pc:sldMk cId="1794891486" sldId="259"/>
            <ac:spMk id="3" creationId="{671FF5B1-1D75-AB28-9373-E8664EA73545}"/>
          </ac:spMkLst>
        </pc:spChg>
        <pc:picChg chg="add del mod ord">
          <ac:chgData name="Thomas" userId="a79cd6952c434ac3" providerId="LiveId" clId="{4E464D7F-4996-44C7-AAA7-AFBD55804877}" dt="2023-09-04T07:32:22.997" v="739" actId="22"/>
          <ac:picMkLst>
            <pc:docMk/>
            <pc:sldMk cId="1794891486" sldId="259"/>
            <ac:picMk id="5" creationId="{C29BF3F1-12F1-E623-B7B5-7B3A0A695106}"/>
          </ac:picMkLst>
        </pc:picChg>
        <pc:picChg chg="add mod">
          <ac:chgData name="Thomas" userId="a79cd6952c434ac3" providerId="LiveId" clId="{4E464D7F-4996-44C7-AAA7-AFBD55804877}" dt="2023-09-04T07:32:26.852" v="741" actId="1076"/>
          <ac:picMkLst>
            <pc:docMk/>
            <pc:sldMk cId="1794891486" sldId="259"/>
            <ac:picMk id="7" creationId="{F09A4258-D575-505E-3257-423548B87F97}"/>
          </ac:picMkLst>
        </pc:picChg>
      </pc:sldChg>
      <pc:sldChg chg="modSp new mod">
        <pc:chgData name="Thomas" userId="a79cd6952c434ac3" providerId="LiveId" clId="{4E464D7F-4996-44C7-AAA7-AFBD55804877}" dt="2023-09-04T07:32:17.847" v="737" actId="20577"/>
        <pc:sldMkLst>
          <pc:docMk/>
          <pc:sldMk cId="2254749481" sldId="260"/>
        </pc:sldMkLst>
        <pc:spChg chg="mod">
          <ac:chgData name="Thomas" userId="a79cd6952c434ac3" providerId="LiveId" clId="{4E464D7F-4996-44C7-AAA7-AFBD55804877}" dt="2023-09-04T07:32:17.847" v="737" actId="20577"/>
          <ac:spMkLst>
            <pc:docMk/>
            <pc:sldMk cId="2254749481" sldId="260"/>
            <ac:spMk id="2" creationId="{6B59B292-2596-AC97-2F0D-F553951E32C0}"/>
          </ac:spMkLst>
        </pc:spChg>
      </pc:sldChg>
      <pc:sldChg chg="addSp modSp new mod">
        <pc:chgData name="Thomas" userId="a79cd6952c434ac3" providerId="LiveId" clId="{4E464D7F-4996-44C7-AAA7-AFBD55804877}" dt="2023-09-04T07:33:19.028" v="869" actId="20577"/>
        <pc:sldMkLst>
          <pc:docMk/>
          <pc:sldMk cId="3301479857" sldId="261"/>
        </pc:sldMkLst>
        <pc:spChg chg="mod">
          <ac:chgData name="Thomas" userId="a79cd6952c434ac3" providerId="LiveId" clId="{4E464D7F-4996-44C7-AAA7-AFBD55804877}" dt="2023-09-04T07:32:47.480" v="823" actId="20577"/>
          <ac:spMkLst>
            <pc:docMk/>
            <pc:sldMk cId="3301479857" sldId="261"/>
            <ac:spMk id="2" creationId="{E87F2180-38A6-2B04-54A7-0EAC73C0D4D2}"/>
          </ac:spMkLst>
        </pc:spChg>
        <pc:spChg chg="mod">
          <ac:chgData name="Thomas" userId="a79cd6952c434ac3" providerId="LiveId" clId="{4E464D7F-4996-44C7-AAA7-AFBD55804877}" dt="2023-09-04T07:33:19.028" v="869" actId="20577"/>
          <ac:spMkLst>
            <pc:docMk/>
            <pc:sldMk cId="3301479857" sldId="261"/>
            <ac:spMk id="3" creationId="{9679B0DC-33DC-465B-98A2-2D970814B2E1}"/>
          </ac:spMkLst>
        </pc:spChg>
        <pc:picChg chg="add mod">
          <ac:chgData name="Thomas" userId="a79cd6952c434ac3" providerId="LiveId" clId="{4E464D7F-4996-44C7-AAA7-AFBD55804877}" dt="2023-09-04T07:33:09.160" v="825" actId="1076"/>
          <ac:picMkLst>
            <pc:docMk/>
            <pc:sldMk cId="3301479857" sldId="261"/>
            <ac:picMk id="5" creationId="{069E2188-BEED-0CEC-4527-A1C8298F2E0F}"/>
          </ac:picMkLst>
        </pc:picChg>
      </pc:sldChg>
      <pc:sldChg chg="addSp modSp new mod">
        <pc:chgData name="Thomas" userId="a79cd6952c434ac3" providerId="LiveId" clId="{4E464D7F-4996-44C7-AAA7-AFBD55804877}" dt="2023-09-04T07:34:45.939" v="872" actId="1076"/>
        <pc:sldMkLst>
          <pc:docMk/>
          <pc:sldMk cId="2515434256" sldId="262"/>
        </pc:sldMkLst>
        <pc:picChg chg="add mod">
          <ac:chgData name="Thomas" userId="a79cd6952c434ac3" providerId="LiveId" clId="{4E464D7F-4996-44C7-AAA7-AFBD55804877}" dt="2023-09-04T07:34:45.939" v="872" actId="1076"/>
          <ac:picMkLst>
            <pc:docMk/>
            <pc:sldMk cId="2515434256" sldId="262"/>
            <ac:picMk id="5" creationId="{8455FAA0-8990-3714-313C-C71FF180D6A7}"/>
          </ac:picMkLst>
        </pc:picChg>
      </pc:sldChg>
      <pc:sldChg chg="addSp modSp new mod">
        <pc:chgData name="Thomas" userId="a79cd6952c434ac3" providerId="LiveId" clId="{4E464D7F-4996-44C7-AAA7-AFBD55804877}" dt="2023-09-04T07:36:10.272" v="876" actId="1076"/>
        <pc:sldMkLst>
          <pc:docMk/>
          <pc:sldMk cId="220430704" sldId="263"/>
        </pc:sldMkLst>
        <pc:picChg chg="add mod">
          <ac:chgData name="Thomas" userId="a79cd6952c434ac3" providerId="LiveId" clId="{4E464D7F-4996-44C7-AAA7-AFBD55804877}" dt="2023-09-04T07:36:10.272" v="876" actId="1076"/>
          <ac:picMkLst>
            <pc:docMk/>
            <pc:sldMk cId="220430704" sldId="263"/>
            <ac:picMk id="5" creationId="{A1426D81-A91A-DC18-B694-CE0C96BA5384}"/>
          </ac:picMkLst>
        </pc:picChg>
      </pc:sldChg>
      <pc:sldChg chg="addSp modSp new mod">
        <pc:chgData name="Thomas" userId="a79cd6952c434ac3" providerId="LiveId" clId="{4E464D7F-4996-44C7-AAA7-AFBD55804877}" dt="2023-09-04T07:36:52.669" v="895" actId="20577"/>
        <pc:sldMkLst>
          <pc:docMk/>
          <pc:sldMk cId="2013430621" sldId="264"/>
        </pc:sldMkLst>
        <pc:spChg chg="mod">
          <ac:chgData name="Thomas" userId="a79cd6952c434ac3" providerId="LiveId" clId="{4E464D7F-4996-44C7-AAA7-AFBD55804877}" dt="2023-09-04T07:36:52.669" v="895" actId="20577"/>
          <ac:spMkLst>
            <pc:docMk/>
            <pc:sldMk cId="2013430621" sldId="264"/>
            <ac:spMk id="3" creationId="{893433A3-6105-5B8D-3F40-5012DC481DD3}"/>
          </ac:spMkLst>
        </pc:spChg>
        <pc:picChg chg="add mod">
          <ac:chgData name="Thomas" userId="a79cd6952c434ac3" providerId="LiveId" clId="{4E464D7F-4996-44C7-AAA7-AFBD55804877}" dt="2023-09-04T07:36:49.300" v="879" actId="1076"/>
          <ac:picMkLst>
            <pc:docMk/>
            <pc:sldMk cId="2013430621" sldId="264"/>
            <ac:picMk id="5" creationId="{45A75114-3DBF-A49C-935E-493CBD3ED763}"/>
          </ac:picMkLst>
        </pc:picChg>
      </pc:sldChg>
      <pc:sldChg chg="addSp modSp new mod">
        <pc:chgData name="Thomas" userId="a79cd6952c434ac3" providerId="LiveId" clId="{4E464D7F-4996-44C7-AAA7-AFBD55804877}" dt="2023-09-04T07:37:17.069" v="899" actId="1076"/>
        <pc:sldMkLst>
          <pc:docMk/>
          <pc:sldMk cId="67954189" sldId="265"/>
        </pc:sldMkLst>
        <pc:picChg chg="add mod">
          <ac:chgData name="Thomas" userId="a79cd6952c434ac3" providerId="LiveId" clId="{4E464D7F-4996-44C7-AAA7-AFBD55804877}" dt="2023-09-04T07:37:17.069" v="899" actId="1076"/>
          <ac:picMkLst>
            <pc:docMk/>
            <pc:sldMk cId="67954189" sldId="265"/>
            <ac:picMk id="5" creationId="{4599B6DE-3B9E-4E1D-1D5C-F16CE1A9B7B5}"/>
          </ac:picMkLst>
        </pc:picChg>
      </pc:sldChg>
      <pc:sldChg chg="new">
        <pc:chgData name="Thomas" userId="a79cd6952c434ac3" providerId="LiveId" clId="{4E464D7F-4996-44C7-AAA7-AFBD55804877}" dt="2023-09-04T07:37:12.395" v="897" actId="680"/>
        <pc:sldMkLst>
          <pc:docMk/>
          <pc:sldMk cId="263811028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9D213-372F-C431-FE0C-3ED83AA6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03ED419-49EA-F650-BB68-24BA19BF7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B24CC2C-0D77-E3F2-41D9-C20370F4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57E3E2-2E65-B1F5-6430-E35287A6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FE3B90-76AE-3857-3991-70DBBBB1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92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3114E-23A1-1148-B66F-C806E799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CD79FE5-6EBA-3909-4324-0C133E3C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17726F-237D-9EF5-FE1C-7BC3708E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C442A6-B0FB-E5A9-131B-9DC52192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9B034A-59E9-EB22-7E95-7B3C49EE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285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ABDC745-5D11-8159-83C1-0B80F6C32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829287C-E215-C591-F0BF-376F19F5F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C56EFE-10CF-7B7D-4F28-7B458039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618E233-D92F-08E4-9396-6C59307F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B7579B-88ED-6116-258E-3F89777D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28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46CC1-2FDA-B1BD-E68F-97523CCC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B17E5A-43CD-B555-4FD9-1DD42B41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71A86E-963F-7268-3F08-9152D35A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C465C6-7D8F-8E26-F9F5-5D86E9CF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EF1131-F02B-CE3C-725C-8E5003B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68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FCC7-ED9D-F8BA-6DB9-8143001F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9F5BB9A-C4E1-5083-7FE4-16200F72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D41E64-31D9-6A7B-04F9-031EBCD0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F7D15F-E2B2-ECA7-17F1-2A3E3FAF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52F368-6103-6294-B246-FAE5E9EF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5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0FD7C-F1A4-03CB-1D0B-BFA7092B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3B8354-B094-FCFE-3E53-9B0A951DA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BABE611-12E8-C1A9-47AE-4827CE7D3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64FBEF3-80A9-28BB-A449-3D740232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1D0E700-4333-D4E2-1650-49680F94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FE31C06-CF0F-1C64-F7CD-796638A2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79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B045F-6289-1D17-18FB-3E0ECAD0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515FF57-2EAE-FCDB-7D4C-9867C85F1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56B47BF-7403-83D7-370B-16B3EBF7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DCEFC02-9DA3-24EE-895A-DE848C65B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562D3BC-74C5-1498-1DA5-71026E42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6B3BF30-A41A-746E-9CCA-9E95B9C8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0C9B982-B907-DBE8-9515-3628B4B5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E60DCD2-FAA6-C723-E69D-4EF9E92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8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7BAF5-13B7-C7A1-4027-D95F4AC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04C8DA1-9430-0C35-C561-4FE34D1B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313673D-DBE0-4D62-C6A2-41281357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C67C5BC-B1C8-4BAB-E3F8-0036CFBE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692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1468B84-C319-C50C-256D-55985B87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08713F0-D052-E37B-E0D6-71754FC6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B47C9DC-CD7C-6F19-06EC-39FD2255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68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EEDA6-1C96-2B94-1966-B4FD3D18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B4E86C-42AA-DC76-2CDF-9CD96519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2FDD8E4-094E-3354-1A23-0BAA0AA7F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719AD62-4D36-11D6-03D8-E0DDEB29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53B288-373B-22EC-40FA-CC0D0394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DD0620A-70EF-95BF-DE94-9FAA6248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94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53472-599E-2B09-ADD6-B44DEAF2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FC66870-9842-268A-8BD2-06CEA0BF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E3EEEE1-34E8-F942-00B5-39063BBED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0338D2D-A73F-79F2-1B29-532D1CC5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34DD3D0-16BB-9792-898A-25516B3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569A03D-D786-B59B-54B7-12477049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238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4B9D45D-6C8A-36B7-3D46-73B0EA58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6B1C490-1358-EA77-981D-B706A437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DEFD4A-D3CF-3958-156D-392922AA8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F339-7278-4E83-8826-30040CD80432}" type="datetimeFigureOut">
              <a:rPr lang="da-DK" smtClean="0"/>
              <a:t>04-09-2023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4A9C46-1A74-6C89-6DAE-30E462632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CB6272-07AD-7B7E-A072-D898764E1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A29C-4F09-422B-8033-718CD0F22D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699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771AE-5EE4-882D-1C4B-2E348C186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Week2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D64D8C7-AFE7-9452-5020-D1A99F16B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218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46E1F-12F2-F84E-C76E-143594FA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1F726F-7803-C5C2-12BF-0DBE51FF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599B6DE-3B9E-4E1D-1D5C-F16CE1A9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99" y="1979961"/>
            <a:ext cx="580153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18807-D9E4-FA3D-91D7-848A843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A23E46-B5F9-3AF4-549B-43555C04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811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98D88-1736-93FC-FDF2-D3771F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Write happy story to set up the </a:t>
            </a:r>
            <a:r>
              <a:rPr lang="da-DK" dirty="0" err="1"/>
              <a:t>day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4DAE5B-5CD3-8C03-A7C4-25DC3FFA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Thomas </a:t>
            </a:r>
            <a:r>
              <a:rPr lang="da-DK" dirty="0" err="1"/>
              <a:t>was</a:t>
            </a:r>
            <a:r>
              <a:rPr lang="da-DK" dirty="0"/>
              <a:t> happy to </a:t>
            </a:r>
            <a:r>
              <a:rPr lang="da-DK" dirty="0" err="1"/>
              <a:t>work</a:t>
            </a:r>
            <a:r>
              <a:rPr lang="da-DK" dirty="0"/>
              <a:t> with data.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ask?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today</a:t>
            </a:r>
            <a:r>
              <a:rPr lang="da-DK" dirty="0"/>
              <a:t> </a:t>
            </a:r>
            <a:r>
              <a:rPr lang="da-DK" dirty="0" err="1"/>
              <a:t>bayesian</a:t>
            </a:r>
            <a:r>
              <a:rPr lang="da-DK" dirty="0"/>
              <a:t> models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explored</a:t>
            </a:r>
            <a:r>
              <a:rPr lang="da-DK" dirty="0"/>
              <a:t>. Thomas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proud</a:t>
            </a:r>
            <a:r>
              <a:rPr lang="da-DK" dirty="0"/>
              <a:t> to </a:t>
            </a:r>
            <a:r>
              <a:rPr lang="da-DK" dirty="0" err="1"/>
              <a:t>finally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learning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topic</a:t>
            </a:r>
            <a:r>
              <a:rPr lang="da-DK" dirty="0"/>
              <a:t>, </a:t>
            </a:r>
            <a:r>
              <a:rPr lang="da-DK" dirty="0" err="1"/>
              <a:t>because</a:t>
            </a:r>
            <a:r>
              <a:rPr lang="da-DK" dirty="0"/>
              <a:t> Karsten </a:t>
            </a:r>
            <a:r>
              <a:rPr lang="da-DK" dirty="0" err="1"/>
              <a:t>lectured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years</a:t>
            </a:r>
            <a:r>
              <a:rPr lang="da-DK" dirty="0"/>
              <a:t>, and </a:t>
            </a:r>
            <a:r>
              <a:rPr lang="da-DK" dirty="0" err="1"/>
              <a:t>talked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subject</a:t>
            </a:r>
            <a:r>
              <a:rPr lang="da-DK" dirty="0"/>
              <a:t>. </a:t>
            </a:r>
          </a:p>
          <a:p>
            <a:pPr marL="0" indent="0">
              <a:buNone/>
            </a:pPr>
            <a:r>
              <a:rPr lang="da-DK" dirty="0"/>
              <a:t>At </a:t>
            </a:r>
            <a:r>
              <a:rPr lang="da-DK" dirty="0" err="1"/>
              <a:t>that</a:t>
            </a:r>
            <a:r>
              <a:rPr lang="da-DK" dirty="0"/>
              <a:t> time, Thomas had no </a:t>
            </a:r>
            <a:r>
              <a:rPr lang="da-DK" dirty="0" err="1"/>
              <a:t>clue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he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meet</a:t>
            </a:r>
            <a:r>
              <a:rPr lang="da-DK" dirty="0"/>
              <a:t> up to </a:t>
            </a:r>
            <a:r>
              <a:rPr lang="da-DK" dirty="0" err="1"/>
              <a:t>this</a:t>
            </a:r>
            <a:r>
              <a:rPr lang="da-DK" dirty="0"/>
              <a:t> class, and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capabilities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give </a:t>
            </a:r>
            <a:r>
              <a:rPr lang="da-DK" dirty="0" err="1"/>
              <a:t>him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- Live </a:t>
            </a:r>
            <a:r>
              <a:rPr lang="da-DK" dirty="0" err="1"/>
              <a:t>life</a:t>
            </a:r>
            <a:r>
              <a:rPr lang="da-DK" dirty="0"/>
              <a:t>, Feng </a:t>
            </a:r>
            <a:r>
              <a:rPr lang="da-DK" dirty="0" err="1"/>
              <a:t>Shui</a:t>
            </a:r>
            <a:r>
              <a:rPr lang="da-DK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72839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9B292-2596-AC97-2F0D-F553951E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from last </a:t>
            </a:r>
            <a:r>
              <a:rPr lang="da-DK" dirty="0" err="1"/>
              <a:t>week</a:t>
            </a:r>
            <a:r>
              <a:rPr lang="da-DK" dirty="0"/>
              <a:t>, </a:t>
            </a:r>
            <a:r>
              <a:rPr lang="da-DK" dirty="0" err="1"/>
              <a:t>week</a:t>
            </a:r>
            <a:r>
              <a:rPr lang="da-DK" dirty="0"/>
              <a:t> 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34D77F-82E9-E23A-1580-9CDE7D17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474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C26CD-9FC0-4919-1919-7765EC01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Covariance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80551F6-A9BD-9897-3A2F-D10D5DEC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First, </a:t>
            </a:r>
            <a:r>
              <a:rPr lang="da-DK" dirty="0" err="1"/>
              <a:t>lets</a:t>
            </a:r>
            <a:r>
              <a:rPr lang="da-DK" dirty="0"/>
              <a:t> display the </a:t>
            </a:r>
            <a:r>
              <a:rPr lang="da-DK" dirty="0" err="1"/>
              <a:t>covariance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F6BABA8-43B4-0BD1-7328-5E4B6B12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66" y="2111116"/>
            <a:ext cx="6559796" cy="438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AF81D-E2E6-EA1A-159D-EEF83A64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1FF5B1-1D75-AB28-9373-E8664EA7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Question</a:t>
            </a:r>
            <a:r>
              <a:rPr lang="da-DK" dirty="0"/>
              <a:t>: How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errors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dealt</a:t>
            </a:r>
            <a:r>
              <a:rPr lang="da-DK" dirty="0"/>
              <a:t> with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09A4258-D575-505E-3257-423548B8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76" y="2353675"/>
            <a:ext cx="572532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F2180-38A6-2B04-54A7-0EAC73C0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79B0DC-33DC-465B-98A2-2D970814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covariance</a:t>
            </a:r>
            <a:r>
              <a:rPr lang="da-DK" dirty="0"/>
              <a:t>, to </a:t>
            </a:r>
            <a:r>
              <a:rPr lang="da-DK" dirty="0" err="1"/>
              <a:t>treat</a:t>
            </a:r>
            <a:r>
              <a:rPr lang="da-DK" dirty="0"/>
              <a:t> </a:t>
            </a:r>
            <a:r>
              <a:rPr lang="da-DK" dirty="0" err="1"/>
              <a:t>errors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69E2188-BEED-0CEC-4527-A1C8298F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51" y="2252351"/>
            <a:ext cx="574437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03E4-4211-0CCD-D39D-6FA4833D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C0CC45-63A9-A4E9-3892-C28555A8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455FAA0-8990-3714-313C-C71FF180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39" y="1825625"/>
            <a:ext cx="581106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3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0CCE7-1F90-A8AB-A207-6656069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14BA83-8C35-437B-014A-450C7190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1426D81-A91A-DC18-B694-CE0C96BA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38" y="2147326"/>
            <a:ext cx="583011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B2538-1FC6-472C-7789-1A26BF0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3433A3-6105-5B8D-3F40-5012DC48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This is </a:t>
            </a:r>
            <a:r>
              <a:rPr lang="da-DK" dirty="0" err="1"/>
              <a:t>funny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5A75114-3DBF-A49C-935E-493CBD3E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79" y="2242589"/>
            <a:ext cx="577295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3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Week2</vt:lpstr>
      <vt:lpstr>Write happy story to set up the day</vt:lpstr>
      <vt:lpstr>Recap from last week, week 1</vt:lpstr>
      <vt:lpstr>Covariance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</dc:title>
  <dc:creator>Thomas</dc:creator>
  <cp:lastModifiedBy>Thomas</cp:lastModifiedBy>
  <cp:revision>1</cp:revision>
  <dcterms:created xsi:type="dcterms:W3CDTF">2023-09-04T07:28:06Z</dcterms:created>
  <dcterms:modified xsi:type="dcterms:W3CDTF">2023-09-04T07:37:23Z</dcterms:modified>
</cp:coreProperties>
</file>