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21" autoAdjust="0"/>
  </p:normalViewPr>
  <p:slideViewPr>
    <p:cSldViewPr snapToGrid="0">
      <p:cViewPr varScale="1">
        <p:scale>
          <a:sx n="87" d="100"/>
          <a:sy n="87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4910-08C7-429D-AF3F-B970B9ADD4D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3453B-9BD5-4BDD-8C3E-99BF9D6A46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9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features/office-tools-vs.asp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Support pour Smartphone : « </a:t>
            </a:r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on it » (pas de date annoncée)</a:t>
            </a:r>
          </a:p>
          <a:p>
            <a:r>
              <a:rPr lang="fr-FR" dirty="0"/>
              <a:t>https://dev.office.com/add-in-availability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3453B-9BD5-4BDD-8C3E-99BF9D6A46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Visual Studio Office Tools</a:t>
            </a:r>
            <a:br>
              <a:rPr lang="fr-FR" dirty="0"/>
            </a:br>
            <a:r>
              <a:rPr lang="fr-FR" dirty="0">
                <a:hlinkClick r:id="rId3"/>
              </a:rPr>
              <a:t>https://www.visualstudio.com/features/office-tools-vs.aspx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3453B-9BD5-4BDD-8C3E-99BF9D6A46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4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get-started/create-and-debug-office-add-ins-in-visual-studio" TargetMode="External"/><Relationship Id="rId2" Type="http://schemas.openxmlformats.org/officeDocument/2006/relationships/hyperlink" Target="https://www.visualstudio.com/features/office-tools-v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office/jj220037.aspx" TargetMode="External"/><Relationship Id="rId4" Type="http://schemas.openxmlformats.org/officeDocument/2006/relationships/hyperlink" Target="https://dev.office.com/reference/add-ins/javascript-api-for-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Office web </a:t>
            </a:r>
            <a:r>
              <a:rPr lang="fr-FR" dirty="0" err="1"/>
              <a:t>add-ins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Lacasa </a:t>
            </a:r>
            <a:r>
              <a:rPr lang="fr-FR"/>
              <a:t>- @</a:t>
            </a:r>
            <a:r>
              <a:rPr lang="fr-FR" dirty="0" err="1"/>
              <a:t>glacasa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45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Panneau 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68" y="1270000"/>
            <a:ext cx="5556539" cy="35997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04" y="2708951"/>
            <a:ext cx="5556539" cy="36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8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Compatibilité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41765"/>
            <a:ext cx="8596668" cy="4399598"/>
          </a:xfrm>
        </p:spPr>
        <p:txBody>
          <a:bodyPr/>
          <a:lstStyle/>
          <a:p>
            <a:r>
              <a:rPr lang="fr-FR" dirty="0"/>
              <a:t>Office Windows </a:t>
            </a:r>
          </a:p>
          <a:p>
            <a:pPr lvl="1"/>
            <a:r>
              <a:rPr lang="fr-FR" dirty="0"/>
              <a:t>À partir de la version 2013</a:t>
            </a:r>
          </a:p>
          <a:p>
            <a:endParaRPr lang="fr-FR" dirty="0"/>
          </a:p>
          <a:p>
            <a:r>
              <a:rPr lang="fr-FR" dirty="0"/>
              <a:t>Office Mac</a:t>
            </a:r>
          </a:p>
          <a:p>
            <a:pPr lvl="1"/>
            <a:r>
              <a:rPr lang="fr-FR" dirty="0"/>
              <a:t>À partir de la version 2016</a:t>
            </a:r>
          </a:p>
          <a:p>
            <a:endParaRPr lang="fr-FR" dirty="0"/>
          </a:p>
          <a:p>
            <a:r>
              <a:rPr lang="fr-FR" dirty="0"/>
              <a:t>Office online</a:t>
            </a:r>
          </a:p>
          <a:p>
            <a:endParaRPr lang="fr-FR" dirty="0"/>
          </a:p>
          <a:p>
            <a:r>
              <a:rPr lang="fr-FR" dirty="0"/>
              <a:t>Office iPad</a:t>
            </a:r>
          </a:p>
          <a:p>
            <a:endParaRPr lang="fr-FR" dirty="0"/>
          </a:p>
          <a:p>
            <a:r>
              <a:rPr lang="fr-FR" dirty="0"/>
              <a:t>Support à venir des versions Windows 10 mobile, Android </a:t>
            </a:r>
            <a:r>
              <a:rPr lang="fr-FR"/>
              <a:t>et iPhone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46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WebAdd</a:t>
            </a:r>
            <a:r>
              <a:rPr lang="fr-FR" dirty="0"/>
              <a:t>-in : </a:t>
            </a:r>
            <a:r>
              <a:rPr lang="fr-FR" dirty="0" err="1"/>
              <a:t>Manifest</a:t>
            </a:r>
            <a:r>
              <a:rPr lang="fr-FR" dirty="0"/>
              <a:t> XML + page web</a:t>
            </a:r>
          </a:p>
          <a:p>
            <a:endParaRPr lang="fr-FR" dirty="0"/>
          </a:p>
          <a:p>
            <a:r>
              <a:rPr lang="fr-FR" dirty="0"/>
              <a:t>Développement avec Visual Studio</a:t>
            </a:r>
          </a:p>
          <a:p>
            <a:pPr lvl="1"/>
            <a:r>
              <a:rPr lang="fr-FR" dirty="0"/>
              <a:t>Installer les outils de développement Office</a:t>
            </a:r>
          </a:p>
          <a:p>
            <a:endParaRPr lang="fr-FR" dirty="0"/>
          </a:p>
          <a:p>
            <a:r>
              <a:rPr lang="fr-FR" dirty="0"/>
              <a:t>Ou tout éditeur texte ou IDE</a:t>
            </a:r>
          </a:p>
        </p:txBody>
      </p:sp>
    </p:spTree>
    <p:extLst>
      <p:ext uri="{BB962C8B-B14F-4D97-AF65-F5344CB8AC3E}">
        <p14:creationId xmlns:p14="http://schemas.microsoft.com/office/powerpoint/2010/main" val="47288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Manifeste XML + </a:t>
            </a:r>
            <a:r>
              <a:rPr lang="fr-FR" dirty="0" err="1"/>
              <a:t>developpement</a:t>
            </a:r>
            <a:r>
              <a:rPr lang="fr-FR" dirty="0"/>
              <a:t> web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28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du </a:t>
            </a:r>
            <a:r>
              <a:rPr lang="fr-FR" dirty="0" err="1"/>
              <a:t>manifest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/>
          <a:lstStyle/>
          <a:p>
            <a:r>
              <a:rPr lang="fr-FR" dirty="0"/>
              <a:t>Ordinateur local ou dossier réseau</a:t>
            </a:r>
          </a:p>
          <a:p>
            <a:pPr lvl="1"/>
            <a:r>
              <a:rPr lang="fr-FR" dirty="0"/>
              <a:t>Site web en ligne</a:t>
            </a:r>
          </a:p>
          <a:p>
            <a:pPr lvl="1"/>
            <a:r>
              <a:rPr lang="fr-FR" dirty="0"/>
              <a:t>Page web statique sur le réseau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49" y="1440873"/>
            <a:ext cx="6153393" cy="50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du </a:t>
            </a:r>
            <a:r>
              <a:rPr lang="fr-FR" dirty="0" err="1"/>
              <a:t>manifest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/>
          <a:lstStyle/>
          <a:p>
            <a:r>
              <a:rPr lang="fr-FR" dirty="0"/>
              <a:t>Ordinateur local ou dossier réseau</a:t>
            </a:r>
          </a:p>
          <a:p>
            <a:pPr lvl="1"/>
            <a:r>
              <a:rPr lang="fr-FR" dirty="0"/>
              <a:t>Site web en ligne</a:t>
            </a:r>
          </a:p>
          <a:p>
            <a:pPr lvl="1"/>
            <a:r>
              <a:rPr lang="fr-FR" dirty="0"/>
              <a:t>Page web statique sur le réseau</a:t>
            </a:r>
          </a:p>
          <a:p>
            <a:endParaRPr lang="fr-FR" dirty="0"/>
          </a:p>
          <a:p>
            <a:r>
              <a:rPr lang="fr-FR" dirty="0" err="1"/>
              <a:t>Add-in</a:t>
            </a:r>
            <a:r>
              <a:rPr lang="fr-FR" dirty="0"/>
              <a:t> </a:t>
            </a:r>
            <a:r>
              <a:rPr lang="fr-FR" dirty="0" err="1"/>
              <a:t>catalog</a:t>
            </a:r>
            <a:r>
              <a:rPr lang="fr-FR" dirty="0"/>
              <a:t> dans </a:t>
            </a:r>
            <a:r>
              <a:rPr lang="fr-FR" dirty="0" err="1"/>
              <a:t>Sharepoint</a:t>
            </a:r>
            <a:endParaRPr lang="fr-FR" dirty="0"/>
          </a:p>
          <a:p>
            <a:pPr lvl="1"/>
            <a:r>
              <a:rPr lang="fr-FR" dirty="0"/>
              <a:t>Local ou Office 365</a:t>
            </a:r>
          </a:p>
          <a:p>
            <a:endParaRPr lang="fr-FR" dirty="0"/>
          </a:p>
          <a:p>
            <a:r>
              <a:rPr lang="fr-FR" dirty="0"/>
              <a:t>Office Store</a:t>
            </a:r>
          </a:p>
          <a:p>
            <a:pPr lvl="1"/>
            <a:r>
              <a:rPr lang="fr-FR" dirty="0"/>
              <a:t>Déploiement public</a:t>
            </a:r>
          </a:p>
          <a:p>
            <a:pPr lvl="1"/>
            <a:r>
              <a:rPr lang="fr-FR" dirty="0"/>
              <a:t>Gratuit ou payant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87" y="1754910"/>
            <a:ext cx="4224781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Office Tools</a:t>
            </a:r>
            <a:br>
              <a:rPr lang="fr-FR" dirty="0"/>
            </a:br>
            <a:r>
              <a:rPr lang="fr-FR" dirty="0">
                <a:hlinkClick r:id="rId2"/>
              </a:rPr>
              <a:t>https://www.visualstudio.com/features/office-tools-vs.aspx</a:t>
            </a:r>
            <a:endParaRPr lang="fr-FR" dirty="0"/>
          </a:p>
          <a:p>
            <a:endParaRPr lang="fr-FR" dirty="0"/>
          </a:p>
          <a:p>
            <a:r>
              <a:rPr lang="fr-FR" dirty="0"/>
              <a:t>Documentation</a:t>
            </a:r>
            <a:br>
              <a:rPr lang="fr-FR" dirty="0"/>
            </a:br>
            <a:r>
              <a:rPr lang="fr-FR" dirty="0">
                <a:hlinkClick r:id="rId3"/>
              </a:rPr>
              <a:t>https://dev.office.com/docs/add-ins/get-started/create-and-debug-office-add-ins-in-visual-studio</a:t>
            </a:r>
            <a:br>
              <a:rPr lang="fr-FR" dirty="0"/>
            </a:br>
            <a:r>
              <a:rPr lang="fr-FR" dirty="0"/>
              <a:t>API JS : </a:t>
            </a:r>
            <a:r>
              <a:rPr lang="fr-FR" dirty="0">
                <a:hlinkClick r:id="rId4"/>
              </a:rPr>
              <a:t>https://dev.office.com/reference/add-ins/javascript-api-for-office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Office Store</a:t>
            </a:r>
            <a:br>
              <a:rPr lang="fr-FR" dirty="0"/>
            </a:br>
            <a:r>
              <a:rPr lang="fr-FR" dirty="0">
                <a:hlinkClick r:id="rId5"/>
              </a:rPr>
              <a:t>https://msdn.microsoft.com/en-us/library/office/jj220037.aspx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8106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140</Words>
  <Application>Microsoft Office PowerPoint</Application>
  <PresentationFormat>Grand écran</PresentationFormat>
  <Paragraphs>50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Office web add-ins</vt:lpstr>
      <vt:lpstr>Panneau web</vt:lpstr>
      <vt:lpstr>Compatibilité</vt:lpstr>
      <vt:lpstr>Développement</vt:lpstr>
      <vt:lpstr>Démos</vt:lpstr>
      <vt:lpstr>Déploiement du manifest</vt:lpstr>
      <vt:lpstr>Déploiement du manifest</vt:lpstr>
      <vt:lpstr>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web add-ins</dc:title>
  <dc:creator>Guillaume Lacasa</dc:creator>
  <cp:lastModifiedBy>Guillaume Lacasa</cp:lastModifiedBy>
  <cp:revision>13</cp:revision>
  <dcterms:created xsi:type="dcterms:W3CDTF">2017-01-10T12:16:54Z</dcterms:created>
  <dcterms:modified xsi:type="dcterms:W3CDTF">2017-01-19T08:40:28Z</dcterms:modified>
</cp:coreProperties>
</file>