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IDL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Ben Carlsson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overview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Interactive Data Language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Programming language used in scientific disciplines like astronomy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goals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Used for data analysis, image processing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Numerical, parallel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how it's numerical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Uses numerical analysis to process scientific data and produce images from the data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Can produce images in 2 and 3 dimensions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how it's parallel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IDL can be used to generate images in parallel if the programmer chooses to leverage it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Data is split into chunks and a chunk is passed to each node for rendering; usually communication between nodes isn't required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Nodes can be heterogeneous -- some Unix, some Windows, some Mac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supporting hardware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Runs on a virtual machine, so hardware is unimportant (but performance is suboptimal)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Hardware can be heterogeneous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IDL, more information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http://www.exelisvis.com/language/en-US/ProductsServices/IDL.aspx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http://en.wikipedia.org/wiki/IDL_(programming_language)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http://www.exelisvis.com/language/en-US/ProductsServices/IDL/IDLModules.aspx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http://forum.inforest.gr/index.php?topic=12.0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http://www.exelisvis.com/docs/pdf/using.pdf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