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56" r:id="rId5"/>
    <p:sldId id="289" r:id="rId6"/>
    <p:sldId id="278" r:id="rId7"/>
    <p:sldId id="285" r:id="rId8"/>
    <p:sldId id="271" r:id="rId9"/>
    <p:sldId id="280" r:id="rId10"/>
    <p:sldId id="286" r:id="rId11"/>
    <p:sldId id="276" r:id="rId12"/>
    <p:sldId id="270" r:id="rId13"/>
    <p:sldId id="261" r:id="rId14"/>
    <p:sldId id="287" r:id="rId15"/>
    <p:sldId id="288" r:id="rId16"/>
    <p:sldId id="277"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765342-2A18-4CEC-89B0-44D930E69233}" v="17" dt="2025-04-18T03:01:54.8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1803" autoAdjust="0"/>
    <p:restoredTop sz="94660"/>
  </p:normalViewPr>
  <p:slideViewPr>
    <p:cSldViewPr snapToGrid="0">
      <p:cViewPr varScale="1">
        <p:scale>
          <a:sx n="87" d="100"/>
          <a:sy n="87" d="100"/>
        </p:scale>
        <p:origin x="216" y="293"/>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 Lacovic" userId="62b70ec52688fea4" providerId="LiveId" clId="{C788C874-D5EF-4D48-BC4C-F2641C374C68}"/>
    <pc:docChg chg="undo custSel delSld modSld">
      <pc:chgData name="G Lacovic" userId="62b70ec52688fea4" providerId="LiveId" clId="{C788C874-D5EF-4D48-BC4C-F2641C374C68}" dt="2025-04-19T00:34:32.782" v="609" actId="1076"/>
      <pc:docMkLst>
        <pc:docMk/>
      </pc:docMkLst>
      <pc:sldChg chg="modSp del">
        <pc:chgData name="G Lacovic" userId="62b70ec52688fea4" providerId="LiveId" clId="{C788C874-D5EF-4D48-BC4C-F2641C374C68}" dt="2025-04-19T00:10:37.173" v="201" actId="2696"/>
        <pc:sldMkLst>
          <pc:docMk/>
          <pc:sldMk cId="3733486012" sldId="258"/>
        </pc:sldMkLst>
        <pc:spChg chg="mod">
          <ac:chgData name="G Lacovic" userId="62b70ec52688fea4" providerId="LiveId" clId="{C788C874-D5EF-4D48-BC4C-F2641C374C68}" dt="2025-04-19T00:10:27.236" v="200" actId="20577"/>
          <ac:spMkLst>
            <pc:docMk/>
            <pc:sldMk cId="3733486012" sldId="258"/>
            <ac:spMk id="10" creationId="{EF2BC084-E6DB-4DE7-B309-042A85EBA700}"/>
          </ac:spMkLst>
        </pc:spChg>
      </pc:sldChg>
      <pc:sldChg chg="modSp">
        <pc:chgData name="G Lacovic" userId="62b70ec52688fea4" providerId="LiveId" clId="{C788C874-D5EF-4D48-BC4C-F2641C374C68}" dt="2025-04-19T00:34:32.782" v="609" actId="1076"/>
        <pc:sldMkLst>
          <pc:docMk/>
          <pc:sldMk cId="3607270498" sldId="261"/>
        </pc:sldMkLst>
        <pc:spChg chg="mod">
          <ac:chgData name="G Lacovic" userId="62b70ec52688fea4" providerId="LiveId" clId="{C788C874-D5EF-4D48-BC4C-F2641C374C68}" dt="2025-04-19T00:34:30.667" v="608" actId="1076"/>
          <ac:spMkLst>
            <pc:docMk/>
            <pc:sldMk cId="3607270498" sldId="261"/>
            <ac:spMk id="4" creationId="{315E3981-F0D7-482C-A8E0-6A57700BECA7}"/>
          </ac:spMkLst>
        </pc:spChg>
        <pc:spChg chg="mod">
          <ac:chgData name="G Lacovic" userId="62b70ec52688fea4" providerId="LiveId" clId="{C788C874-D5EF-4D48-BC4C-F2641C374C68}" dt="2025-04-19T00:34:32.782" v="609" actId="1076"/>
          <ac:spMkLst>
            <pc:docMk/>
            <pc:sldMk cId="3607270498" sldId="261"/>
            <ac:spMk id="7" creationId="{B74126B4-1E6C-4FFF-9282-40E18A85A07F}"/>
          </ac:spMkLst>
        </pc:spChg>
      </pc:sldChg>
      <pc:sldChg chg="modSp">
        <pc:chgData name="G Lacovic" userId="62b70ec52688fea4" providerId="LiveId" clId="{C788C874-D5EF-4D48-BC4C-F2641C374C68}" dt="2025-04-19T00:10:45.835" v="219" actId="20577"/>
        <pc:sldMkLst>
          <pc:docMk/>
          <pc:sldMk cId="1912003582" sldId="278"/>
        </pc:sldMkLst>
        <pc:spChg chg="mod">
          <ac:chgData name="G Lacovic" userId="62b70ec52688fea4" providerId="LiveId" clId="{C788C874-D5EF-4D48-BC4C-F2641C374C68}" dt="2025-04-19T00:10:45.835" v="219" actId="20577"/>
          <ac:spMkLst>
            <pc:docMk/>
            <pc:sldMk cId="1912003582" sldId="278"/>
            <ac:spMk id="7" creationId="{F42CD4F7-0178-6C0F-F2AD-77ED3F5D0C63}"/>
          </ac:spMkLst>
        </pc:spChg>
        <pc:spChg chg="mod">
          <ac:chgData name="G Lacovic" userId="62b70ec52688fea4" providerId="LiveId" clId="{C788C874-D5EF-4D48-BC4C-F2641C374C68}" dt="2025-04-19T00:09:53.439" v="142" actId="20577"/>
          <ac:spMkLst>
            <pc:docMk/>
            <pc:sldMk cId="1912003582" sldId="278"/>
            <ac:spMk id="10" creationId="{27F0174F-D004-E575-9AB7-B1EF81550998}"/>
          </ac:spMkLst>
        </pc:spChg>
      </pc:sldChg>
      <pc:sldChg chg="delSp modSp">
        <pc:chgData name="G Lacovic" userId="62b70ec52688fea4" providerId="LiveId" clId="{C788C874-D5EF-4D48-BC4C-F2641C374C68}" dt="2025-04-19T00:33:48.408" v="584" actId="1076"/>
        <pc:sldMkLst>
          <pc:docMk/>
          <pc:sldMk cId="2264867039" sldId="287"/>
        </pc:sldMkLst>
        <pc:spChg chg="mod">
          <ac:chgData name="G Lacovic" userId="62b70ec52688fea4" providerId="LiveId" clId="{C788C874-D5EF-4D48-BC4C-F2641C374C68}" dt="2025-04-19T00:33:31.533" v="580" actId="1076"/>
          <ac:spMkLst>
            <pc:docMk/>
            <pc:sldMk cId="2264867039" sldId="287"/>
            <ac:spMk id="4" creationId="{1EC3A2DD-E26A-06E9-DBB7-C70E99B36D83}"/>
          </ac:spMkLst>
        </pc:spChg>
        <pc:spChg chg="mod">
          <ac:chgData name="G Lacovic" userId="62b70ec52688fea4" providerId="LiveId" clId="{C788C874-D5EF-4D48-BC4C-F2641C374C68}" dt="2025-04-19T00:33:44.285" v="583" actId="1076"/>
          <ac:spMkLst>
            <pc:docMk/>
            <pc:sldMk cId="2264867039" sldId="287"/>
            <ac:spMk id="6" creationId="{6D13E1B6-1168-9F0E-C255-CF7B9EE21F70}"/>
          </ac:spMkLst>
        </pc:spChg>
        <pc:spChg chg="mod">
          <ac:chgData name="G Lacovic" userId="62b70ec52688fea4" providerId="LiveId" clId="{C788C874-D5EF-4D48-BC4C-F2641C374C68}" dt="2025-04-19T00:33:37.001" v="581" actId="20577"/>
          <ac:spMkLst>
            <pc:docMk/>
            <pc:sldMk cId="2264867039" sldId="287"/>
            <ac:spMk id="7" creationId="{0626A2D6-432B-5CD7-E8BB-51BA38E2C9EE}"/>
          </ac:spMkLst>
        </pc:spChg>
        <pc:spChg chg="del">
          <ac:chgData name="G Lacovic" userId="62b70ec52688fea4" providerId="LiveId" clId="{C788C874-D5EF-4D48-BC4C-F2641C374C68}" dt="2025-04-19T00:33:16.856" v="577" actId="21"/>
          <ac:spMkLst>
            <pc:docMk/>
            <pc:sldMk cId="2264867039" sldId="287"/>
            <ac:spMk id="8" creationId="{7DEA8997-9717-4E44-A941-F45530F32368}"/>
          </ac:spMkLst>
        </pc:spChg>
        <pc:picChg chg="mod">
          <ac:chgData name="G Lacovic" userId="62b70ec52688fea4" providerId="LiveId" clId="{C788C874-D5EF-4D48-BC4C-F2641C374C68}" dt="2025-04-19T00:33:48.408" v="584" actId="1076"/>
          <ac:picMkLst>
            <pc:docMk/>
            <pc:sldMk cId="2264867039" sldId="287"/>
            <ac:picMk id="5" creationId="{100F68E1-72BA-8E2D-7BE3-5623B33016DC}"/>
          </ac:picMkLst>
        </pc:picChg>
      </pc:sldChg>
      <pc:sldChg chg="modSp">
        <pc:chgData name="G Lacovic" userId="62b70ec52688fea4" providerId="LiveId" clId="{C788C874-D5EF-4D48-BC4C-F2641C374C68}" dt="2025-04-19T00:32:54.772" v="545" actId="1076"/>
        <pc:sldMkLst>
          <pc:docMk/>
          <pc:sldMk cId="1586614140" sldId="288"/>
        </pc:sldMkLst>
        <pc:spChg chg="mod">
          <ac:chgData name="G Lacovic" userId="62b70ec52688fea4" providerId="LiveId" clId="{C788C874-D5EF-4D48-BC4C-F2641C374C68}" dt="2025-04-19T00:32:51.556" v="544" actId="1076"/>
          <ac:spMkLst>
            <pc:docMk/>
            <pc:sldMk cId="1586614140" sldId="288"/>
            <ac:spMk id="4" creationId="{76B2B30B-EA19-CF7D-BBEC-CD471F2F2F3F}"/>
          </ac:spMkLst>
        </pc:spChg>
        <pc:spChg chg="mod">
          <ac:chgData name="G Lacovic" userId="62b70ec52688fea4" providerId="LiveId" clId="{C788C874-D5EF-4D48-BC4C-F2641C374C68}" dt="2025-04-19T00:31:10.056" v="465" actId="1076"/>
          <ac:spMkLst>
            <pc:docMk/>
            <pc:sldMk cId="1586614140" sldId="288"/>
            <ac:spMk id="6" creationId="{00DE4D9D-4659-4C30-C412-475FB05B74B1}"/>
          </ac:spMkLst>
        </pc:spChg>
        <pc:spChg chg="mod">
          <ac:chgData name="G Lacovic" userId="62b70ec52688fea4" providerId="LiveId" clId="{C788C874-D5EF-4D48-BC4C-F2641C374C68}" dt="2025-04-19T00:32:54.772" v="545" actId="1076"/>
          <ac:spMkLst>
            <pc:docMk/>
            <pc:sldMk cId="1586614140" sldId="288"/>
            <ac:spMk id="7" creationId="{218D4D51-C7E5-748E-62FB-DFA5E9370C8A}"/>
          </ac:spMkLst>
        </pc:spChg>
        <pc:picChg chg="mod">
          <ac:chgData name="G Lacovic" userId="62b70ec52688fea4" providerId="LiveId" clId="{C788C874-D5EF-4D48-BC4C-F2641C374C68}" dt="2025-04-19T00:29:43.276" v="314" actId="1076"/>
          <ac:picMkLst>
            <pc:docMk/>
            <pc:sldMk cId="1586614140" sldId="288"/>
            <ac:picMk id="3" creationId="{C40C4475-B0DD-2738-A1E6-21357F71DBF0}"/>
          </ac:picMkLst>
        </pc:picChg>
      </pc:sldChg>
    </pc:docChg>
  </pc:docChgLst>
  <pc:docChgLst>
    <pc:chgData name="G Lacovic" userId="62b70ec52688fea4" providerId="LiveId" clId="{AE765342-2A18-4CEC-89B0-44D930E69233}"/>
    <pc:docChg chg="undo redo custSel addSld delSld modSld sldOrd">
      <pc:chgData name="G Lacovic" userId="62b70ec52688fea4" providerId="LiveId" clId="{AE765342-2A18-4CEC-89B0-44D930E69233}" dt="2025-04-19T03:06:13.935" v="6120" actId="20577"/>
      <pc:docMkLst>
        <pc:docMk/>
      </pc:docMkLst>
      <pc:sldChg chg="addSp delSp modSp mod ord">
        <pc:chgData name="G Lacovic" userId="62b70ec52688fea4" providerId="LiveId" clId="{AE765342-2A18-4CEC-89B0-44D930E69233}" dt="2025-04-18T15:22:16.545" v="4283" actId="20577"/>
        <pc:sldMkLst>
          <pc:docMk/>
          <pc:sldMk cId="3607270498" sldId="261"/>
        </pc:sldMkLst>
        <pc:spChg chg="mod">
          <ac:chgData name="G Lacovic" userId="62b70ec52688fea4" providerId="LiveId" clId="{AE765342-2A18-4CEC-89B0-44D930E69233}" dt="2025-04-18T02:46:03.651" v="871" actId="1076"/>
          <ac:spMkLst>
            <pc:docMk/>
            <pc:sldMk cId="3607270498" sldId="261"/>
            <ac:spMk id="4" creationId="{315E3981-F0D7-482C-A8E0-6A57700BECA7}"/>
          </ac:spMkLst>
        </pc:spChg>
        <pc:spChg chg="del">
          <ac:chgData name="G Lacovic" userId="62b70ec52688fea4" providerId="LiveId" clId="{AE765342-2A18-4CEC-89B0-44D930E69233}" dt="2025-04-18T02:40:18.027" v="207" actId="478"/>
          <ac:spMkLst>
            <pc:docMk/>
            <pc:sldMk cId="3607270498" sldId="261"/>
            <ac:spMk id="5" creationId="{E0C87788-476B-4620-8002-A5C1177AD6C1}"/>
          </ac:spMkLst>
        </pc:spChg>
        <pc:spChg chg="del">
          <ac:chgData name="G Lacovic" userId="62b70ec52688fea4" providerId="LiveId" clId="{AE765342-2A18-4CEC-89B0-44D930E69233}" dt="2025-04-18T02:40:14.300" v="205" actId="478"/>
          <ac:spMkLst>
            <pc:docMk/>
            <pc:sldMk cId="3607270498" sldId="261"/>
            <ac:spMk id="6" creationId="{000A9570-5EF6-4AFB-9FCA-7C8998E3FEB1}"/>
          </ac:spMkLst>
        </pc:spChg>
        <pc:spChg chg="mod">
          <ac:chgData name="G Lacovic" userId="62b70ec52688fea4" providerId="LiveId" clId="{AE765342-2A18-4CEC-89B0-44D930E69233}" dt="2025-04-18T15:22:16.545" v="4283" actId="20577"/>
          <ac:spMkLst>
            <pc:docMk/>
            <pc:sldMk cId="3607270498" sldId="261"/>
            <ac:spMk id="7" creationId="{B74126B4-1E6C-4FFF-9282-40E18A85A07F}"/>
          </ac:spMkLst>
        </pc:spChg>
        <pc:spChg chg="del mod">
          <ac:chgData name="G Lacovic" userId="62b70ec52688fea4" providerId="LiveId" clId="{AE765342-2A18-4CEC-89B0-44D930E69233}" dt="2025-04-18T02:40:44.256" v="215" actId="478"/>
          <ac:spMkLst>
            <pc:docMk/>
            <pc:sldMk cId="3607270498" sldId="261"/>
            <ac:spMk id="8" creationId="{47DC4E62-1A34-4F98-A451-214F1808519C}"/>
          </ac:spMkLst>
        </pc:spChg>
        <pc:spChg chg="add del mod">
          <ac:chgData name="G Lacovic" userId="62b70ec52688fea4" providerId="LiveId" clId="{AE765342-2A18-4CEC-89B0-44D930E69233}" dt="2025-04-18T02:40:16.043" v="206" actId="478"/>
          <ac:spMkLst>
            <pc:docMk/>
            <pc:sldMk cId="3607270498" sldId="261"/>
            <ac:spMk id="10" creationId="{F25F7B6C-976D-4192-4DB3-A03A0F22A8C7}"/>
          </ac:spMkLst>
        </pc:spChg>
        <pc:spChg chg="add del mod">
          <ac:chgData name="G Lacovic" userId="62b70ec52688fea4" providerId="LiveId" clId="{AE765342-2A18-4CEC-89B0-44D930E69233}" dt="2025-04-18T02:40:23.493" v="208" actId="478"/>
          <ac:spMkLst>
            <pc:docMk/>
            <pc:sldMk cId="3607270498" sldId="261"/>
            <ac:spMk id="12" creationId="{64EC8708-0746-709E-631F-BD7023BDA39D}"/>
          </ac:spMkLst>
        </pc:spChg>
        <pc:spChg chg="add del mod">
          <ac:chgData name="G Lacovic" userId="62b70ec52688fea4" providerId="LiveId" clId="{AE765342-2A18-4CEC-89B0-44D930E69233}" dt="2025-04-18T02:40:45.577" v="216" actId="478"/>
          <ac:spMkLst>
            <pc:docMk/>
            <pc:sldMk cId="3607270498" sldId="261"/>
            <ac:spMk id="14" creationId="{32FACC90-7A57-D359-D451-0A3C4449DDAC}"/>
          </ac:spMkLst>
        </pc:spChg>
        <pc:picChg chg="add mod modCrop">
          <ac:chgData name="G Lacovic" userId="62b70ec52688fea4" providerId="LiveId" clId="{AE765342-2A18-4CEC-89B0-44D930E69233}" dt="2025-04-18T15:21:20.939" v="4214" actId="1076"/>
          <ac:picMkLst>
            <pc:docMk/>
            <pc:sldMk cId="3607270498" sldId="261"/>
            <ac:picMk id="3" creationId="{B2C5C4E4-571B-C0C5-5B28-9CF029A6F066}"/>
          </ac:picMkLst>
        </pc:picChg>
      </pc:sldChg>
      <pc:sldChg chg="addSp delSp modSp mod">
        <pc:chgData name="G Lacovic" userId="62b70ec52688fea4" providerId="LiveId" clId="{AE765342-2A18-4CEC-89B0-44D930E69233}" dt="2025-04-18T02:38:37.818" v="202" actId="1076"/>
        <pc:sldMkLst>
          <pc:docMk/>
          <pc:sldMk cId="2168322053" sldId="270"/>
        </pc:sldMkLst>
        <pc:spChg chg="mod">
          <ac:chgData name="G Lacovic" userId="62b70ec52688fea4" providerId="LiveId" clId="{AE765342-2A18-4CEC-89B0-44D930E69233}" dt="2025-04-18T02:35:52.806" v="192" actId="1076"/>
          <ac:spMkLst>
            <pc:docMk/>
            <pc:sldMk cId="2168322053" sldId="270"/>
            <ac:spMk id="4" creationId="{F9C2BD53-C815-6FE7-2528-E63A41E460EB}"/>
          </ac:spMkLst>
        </pc:spChg>
        <pc:picChg chg="add del mod">
          <ac:chgData name="G Lacovic" userId="62b70ec52688fea4" providerId="LiveId" clId="{AE765342-2A18-4CEC-89B0-44D930E69233}" dt="2025-04-18T02:38:22.661" v="195" actId="478"/>
          <ac:picMkLst>
            <pc:docMk/>
            <pc:sldMk cId="2168322053" sldId="270"/>
            <ac:picMk id="3" creationId="{69E600D9-9134-0010-60AA-DD7CD457CCFA}"/>
          </ac:picMkLst>
        </pc:picChg>
        <pc:picChg chg="add mod">
          <ac:chgData name="G Lacovic" userId="62b70ec52688fea4" providerId="LiveId" clId="{AE765342-2A18-4CEC-89B0-44D930E69233}" dt="2025-04-18T02:38:37.818" v="202" actId="1076"/>
          <ac:picMkLst>
            <pc:docMk/>
            <pc:sldMk cId="2168322053" sldId="270"/>
            <ac:picMk id="6" creationId="{7D8AD179-9752-A18C-1785-E9F7BF3D0299}"/>
          </ac:picMkLst>
        </pc:picChg>
      </pc:sldChg>
      <pc:sldChg chg="modSp del mod">
        <pc:chgData name="G Lacovic" userId="62b70ec52688fea4" providerId="LiveId" clId="{AE765342-2A18-4CEC-89B0-44D930E69233}" dt="2025-04-18T03:07:13.358" v="2621" actId="47"/>
        <pc:sldMkLst>
          <pc:docMk/>
          <pc:sldMk cId="2642960838" sldId="272"/>
        </pc:sldMkLst>
        <pc:spChg chg="mod">
          <ac:chgData name="G Lacovic" userId="62b70ec52688fea4" providerId="LiveId" clId="{AE765342-2A18-4CEC-89B0-44D930E69233}" dt="2025-04-18T03:06:56.265" v="2620" actId="1076"/>
          <ac:spMkLst>
            <pc:docMk/>
            <pc:sldMk cId="2642960838" sldId="272"/>
            <ac:spMk id="4" creationId="{24E09150-2B1F-770F-D380-B3F0CE80365A}"/>
          </ac:spMkLst>
        </pc:spChg>
      </pc:sldChg>
      <pc:sldChg chg="del">
        <pc:chgData name="G Lacovic" userId="62b70ec52688fea4" providerId="LiveId" clId="{AE765342-2A18-4CEC-89B0-44D930E69233}" dt="2025-04-18T03:07:15.065" v="2622" actId="47"/>
        <pc:sldMkLst>
          <pc:docMk/>
          <pc:sldMk cId="2248952031" sldId="273"/>
        </pc:sldMkLst>
      </pc:sldChg>
      <pc:sldChg chg="modSp del mod">
        <pc:chgData name="G Lacovic" userId="62b70ec52688fea4" providerId="LiveId" clId="{AE765342-2A18-4CEC-89B0-44D930E69233}" dt="2025-04-18T03:05:44.112" v="2617" actId="47"/>
        <pc:sldMkLst>
          <pc:docMk/>
          <pc:sldMk cId="2962445314" sldId="275"/>
        </pc:sldMkLst>
        <pc:spChg chg="mod">
          <ac:chgData name="G Lacovic" userId="62b70ec52688fea4" providerId="LiveId" clId="{AE765342-2A18-4CEC-89B0-44D930E69233}" dt="2025-04-18T02:29:20.693" v="145" actId="20577"/>
          <ac:spMkLst>
            <pc:docMk/>
            <pc:sldMk cId="2962445314" sldId="275"/>
            <ac:spMk id="4" creationId="{04AD88C3-86EB-91DE-E4AC-A5AB62E78208}"/>
          </ac:spMkLst>
        </pc:spChg>
        <pc:spChg chg="mod">
          <ac:chgData name="G Lacovic" userId="62b70ec52688fea4" providerId="LiveId" clId="{AE765342-2A18-4CEC-89B0-44D930E69233}" dt="2025-04-18T02:29:25.512" v="163" actId="20577"/>
          <ac:spMkLst>
            <pc:docMk/>
            <pc:sldMk cId="2962445314" sldId="275"/>
            <ac:spMk id="7" creationId="{38BBE745-BD82-1D8C-2334-210C4EC70434}"/>
          </ac:spMkLst>
        </pc:spChg>
      </pc:sldChg>
      <pc:sldChg chg="modSp mod">
        <pc:chgData name="G Lacovic" userId="62b70ec52688fea4" providerId="LiveId" clId="{AE765342-2A18-4CEC-89B0-44D930E69233}" dt="2025-04-19T03:02:53.885" v="6038" actId="20577"/>
        <pc:sldMkLst>
          <pc:docMk/>
          <pc:sldMk cId="2297399562" sldId="276"/>
        </pc:sldMkLst>
        <pc:spChg chg="mod">
          <ac:chgData name="G Lacovic" userId="62b70ec52688fea4" providerId="LiveId" clId="{AE765342-2A18-4CEC-89B0-44D930E69233}" dt="2025-04-19T03:02:53.885" v="6038" actId="20577"/>
          <ac:spMkLst>
            <pc:docMk/>
            <pc:sldMk cId="2297399562" sldId="276"/>
            <ac:spMk id="4" creationId="{F3F28F33-9EFE-0669-910A-695F4D611EE8}"/>
          </ac:spMkLst>
        </pc:spChg>
        <pc:spChg chg="mod">
          <ac:chgData name="G Lacovic" userId="62b70ec52688fea4" providerId="LiveId" clId="{AE765342-2A18-4CEC-89B0-44D930E69233}" dt="2025-04-18T02:26:14.155" v="5" actId="1076"/>
          <ac:spMkLst>
            <pc:docMk/>
            <pc:sldMk cId="2297399562" sldId="276"/>
            <ac:spMk id="7" creationId="{9E6EDA77-D8FA-6778-32E8-722F1F84D66C}"/>
          </ac:spMkLst>
        </pc:spChg>
      </pc:sldChg>
      <pc:sldChg chg="addSp delSp modSp add del mod">
        <pc:chgData name="G Lacovic" userId="62b70ec52688fea4" providerId="LiveId" clId="{AE765342-2A18-4CEC-89B0-44D930E69233}" dt="2025-04-18T15:32:49.780" v="4419" actId="20577"/>
        <pc:sldMkLst>
          <pc:docMk/>
          <pc:sldMk cId="1950249660" sldId="277"/>
        </pc:sldMkLst>
        <pc:spChg chg="add del mod">
          <ac:chgData name="G Lacovic" userId="62b70ec52688fea4" providerId="LiveId" clId="{AE765342-2A18-4CEC-89B0-44D930E69233}" dt="2025-04-18T03:09:42.986" v="2837" actId="478"/>
          <ac:spMkLst>
            <pc:docMk/>
            <pc:sldMk cId="1950249660" sldId="277"/>
            <ac:spMk id="3" creationId="{8063F3FA-73AC-2CEF-7020-C90CA7B89179}"/>
          </ac:spMkLst>
        </pc:spChg>
        <pc:spChg chg="mod">
          <ac:chgData name="G Lacovic" userId="62b70ec52688fea4" providerId="LiveId" clId="{AE765342-2A18-4CEC-89B0-44D930E69233}" dt="2025-04-18T15:32:49.780" v="4419" actId="20577"/>
          <ac:spMkLst>
            <pc:docMk/>
            <pc:sldMk cId="1950249660" sldId="277"/>
            <ac:spMk id="4" creationId="{8A9C75CF-A982-0AC0-B3ED-69FF5824B8C1}"/>
          </ac:spMkLst>
        </pc:spChg>
        <pc:spChg chg="del">
          <ac:chgData name="G Lacovic" userId="62b70ec52688fea4" providerId="LiveId" clId="{AE765342-2A18-4CEC-89B0-44D930E69233}" dt="2025-04-18T03:09:45.199" v="2838" actId="478"/>
          <ac:spMkLst>
            <pc:docMk/>
            <pc:sldMk cId="1950249660" sldId="277"/>
            <ac:spMk id="5" creationId="{607711CE-EA49-5221-1266-109134FE3CB9}"/>
          </ac:spMkLst>
        </pc:spChg>
        <pc:spChg chg="mod">
          <ac:chgData name="G Lacovic" userId="62b70ec52688fea4" providerId="LiveId" clId="{AE765342-2A18-4CEC-89B0-44D930E69233}" dt="2025-04-18T03:26:32.543" v="4123" actId="20577"/>
          <ac:spMkLst>
            <pc:docMk/>
            <pc:sldMk cId="1950249660" sldId="277"/>
            <ac:spMk id="6" creationId="{69DA9AC2-B151-EC9D-B408-B4073F3CCFB9}"/>
          </ac:spMkLst>
        </pc:spChg>
        <pc:spChg chg="del mod">
          <ac:chgData name="G Lacovic" userId="62b70ec52688fea4" providerId="LiveId" clId="{AE765342-2A18-4CEC-89B0-44D930E69233}" dt="2025-04-18T03:09:39.431" v="2836" actId="478"/>
          <ac:spMkLst>
            <pc:docMk/>
            <pc:sldMk cId="1950249660" sldId="277"/>
            <ac:spMk id="7" creationId="{71FDAE4F-0BD6-689D-F094-8D3E9E3C1750}"/>
          </ac:spMkLst>
        </pc:spChg>
        <pc:spChg chg="mod">
          <ac:chgData name="G Lacovic" userId="62b70ec52688fea4" providerId="LiveId" clId="{AE765342-2A18-4CEC-89B0-44D930E69233}" dt="2025-04-18T15:23:47.666" v="4349" actId="20577"/>
          <ac:spMkLst>
            <pc:docMk/>
            <pc:sldMk cId="1950249660" sldId="277"/>
            <ac:spMk id="8" creationId="{82A5A532-AADF-2CB7-856E-F14815F84AF1}"/>
          </ac:spMkLst>
        </pc:spChg>
        <pc:spChg chg="add del mod">
          <ac:chgData name="G Lacovic" userId="62b70ec52688fea4" providerId="LiveId" clId="{AE765342-2A18-4CEC-89B0-44D930E69233}" dt="2025-04-18T03:09:48.662" v="2839" actId="478"/>
          <ac:spMkLst>
            <pc:docMk/>
            <pc:sldMk cId="1950249660" sldId="277"/>
            <ac:spMk id="10" creationId="{877DBAEE-1D6B-CA13-83E5-5FC4ACF0624D}"/>
          </ac:spMkLst>
        </pc:spChg>
      </pc:sldChg>
      <pc:sldChg chg="modSp mod">
        <pc:chgData name="G Lacovic" userId="62b70ec52688fea4" providerId="LiveId" clId="{AE765342-2A18-4CEC-89B0-44D930E69233}" dt="2025-04-19T02:57:21.566" v="6027" actId="1076"/>
        <pc:sldMkLst>
          <pc:docMk/>
          <pc:sldMk cId="1912003582" sldId="278"/>
        </pc:sldMkLst>
        <pc:spChg chg="mod">
          <ac:chgData name="G Lacovic" userId="62b70ec52688fea4" providerId="LiveId" clId="{AE765342-2A18-4CEC-89B0-44D930E69233}" dt="2025-04-19T02:57:21.566" v="6027" actId="1076"/>
          <ac:spMkLst>
            <pc:docMk/>
            <pc:sldMk cId="1912003582" sldId="278"/>
            <ac:spMk id="7" creationId="{F42CD4F7-0178-6C0F-F2AD-77ED3F5D0C63}"/>
          </ac:spMkLst>
        </pc:spChg>
        <pc:spChg chg="mod">
          <ac:chgData name="G Lacovic" userId="62b70ec52688fea4" providerId="LiveId" clId="{AE765342-2A18-4CEC-89B0-44D930E69233}" dt="2025-04-19T02:57:16.202" v="6026" actId="1076"/>
          <ac:spMkLst>
            <pc:docMk/>
            <pc:sldMk cId="1912003582" sldId="278"/>
            <ac:spMk id="10" creationId="{27F0174F-D004-E575-9AB7-B1EF81550998}"/>
          </ac:spMkLst>
        </pc:spChg>
      </pc:sldChg>
      <pc:sldChg chg="del">
        <pc:chgData name="G Lacovic" userId="62b70ec52688fea4" providerId="LiveId" clId="{AE765342-2A18-4CEC-89B0-44D930E69233}" dt="2025-04-18T02:28:56.678" v="122" actId="47"/>
        <pc:sldMkLst>
          <pc:docMk/>
          <pc:sldMk cId="629527391" sldId="279"/>
        </pc:sldMkLst>
      </pc:sldChg>
      <pc:sldChg chg="del">
        <pc:chgData name="G Lacovic" userId="62b70ec52688fea4" providerId="LiveId" clId="{AE765342-2A18-4CEC-89B0-44D930E69233}" dt="2025-04-18T02:29:28.196" v="164" actId="47"/>
        <pc:sldMkLst>
          <pc:docMk/>
          <pc:sldMk cId="824989264" sldId="281"/>
        </pc:sldMkLst>
      </pc:sldChg>
      <pc:sldChg chg="del">
        <pc:chgData name="G Lacovic" userId="62b70ec52688fea4" providerId="LiveId" clId="{AE765342-2A18-4CEC-89B0-44D930E69233}" dt="2025-04-18T03:05:45.446" v="2618" actId="47"/>
        <pc:sldMkLst>
          <pc:docMk/>
          <pc:sldMk cId="2277922419" sldId="282"/>
        </pc:sldMkLst>
      </pc:sldChg>
      <pc:sldChg chg="del">
        <pc:chgData name="G Lacovic" userId="62b70ec52688fea4" providerId="LiveId" clId="{AE765342-2A18-4CEC-89B0-44D930E69233}" dt="2025-04-18T02:28:58.614" v="123" actId="47"/>
        <pc:sldMkLst>
          <pc:docMk/>
          <pc:sldMk cId="1738582022" sldId="283"/>
        </pc:sldMkLst>
      </pc:sldChg>
      <pc:sldChg chg="modSp del mod">
        <pc:chgData name="G Lacovic" userId="62b70ec52688fea4" providerId="LiveId" clId="{AE765342-2A18-4CEC-89B0-44D930E69233}" dt="2025-04-18T03:05:46.226" v="2619" actId="47"/>
        <pc:sldMkLst>
          <pc:docMk/>
          <pc:sldMk cId="4192295757" sldId="284"/>
        </pc:sldMkLst>
        <pc:spChg chg="mod">
          <ac:chgData name="G Lacovic" userId="62b70ec52688fea4" providerId="LiveId" clId="{AE765342-2A18-4CEC-89B0-44D930E69233}" dt="2025-04-18T02:28:54.876" v="121" actId="20577"/>
          <ac:spMkLst>
            <pc:docMk/>
            <pc:sldMk cId="4192295757" sldId="284"/>
            <ac:spMk id="4" creationId="{04AD88C3-86EB-91DE-E4AC-A5AB62E78208}"/>
          </ac:spMkLst>
        </pc:spChg>
      </pc:sldChg>
      <pc:sldChg chg="modSp mod">
        <pc:chgData name="G Lacovic" userId="62b70ec52688fea4" providerId="LiveId" clId="{AE765342-2A18-4CEC-89B0-44D930E69233}" dt="2025-04-19T03:00:36.877" v="6032" actId="1076"/>
        <pc:sldMkLst>
          <pc:docMk/>
          <pc:sldMk cId="1068322691" sldId="286"/>
        </pc:sldMkLst>
        <pc:spChg chg="mod">
          <ac:chgData name="G Lacovic" userId="62b70ec52688fea4" providerId="LiveId" clId="{AE765342-2A18-4CEC-89B0-44D930E69233}" dt="2025-04-19T03:00:32.987" v="6031" actId="1076"/>
          <ac:spMkLst>
            <pc:docMk/>
            <pc:sldMk cId="1068322691" sldId="286"/>
            <ac:spMk id="6" creationId="{FF5B0002-7278-57C7-BC9F-156F9519C14D}"/>
          </ac:spMkLst>
        </pc:spChg>
        <pc:spChg chg="mod">
          <ac:chgData name="G Lacovic" userId="62b70ec52688fea4" providerId="LiveId" clId="{AE765342-2A18-4CEC-89B0-44D930E69233}" dt="2025-04-19T03:00:36.877" v="6032" actId="1076"/>
          <ac:spMkLst>
            <pc:docMk/>
            <pc:sldMk cId="1068322691" sldId="286"/>
            <ac:spMk id="15" creationId="{76B3E3CC-79DF-3909-2FF8-FE94BC6EA2CA}"/>
          </ac:spMkLst>
        </pc:spChg>
      </pc:sldChg>
      <pc:sldChg chg="add del">
        <pc:chgData name="G Lacovic" userId="62b70ec52688fea4" providerId="LiveId" clId="{AE765342-2A18-4CEC-89B0-44D930E69233}" dt="2025-04-18T02:35:27.350" v="181"/>
        <pc:sldMkLst>
          <pc:docMk/>
          <pc:sldMk cId="746727442" sldId="287"/>
        </pc:sldMkLst>
      </pc:sldChg>
      <pc:sldChg chg="addSp delSp modSp add mod">
        <pc:chgData name="G Lacovic" userId="62b70ec52688fea4" providerId="LiveId" clId="{AE765342-2A18-4CEC-89B0-44D930E69233}" dt="2025-04-18T02:54:39.814" v="1774" actId="404"/>
        <pc:sldMkLst>
          <pc:docMk/>
          <pc:sldMk cId="2264867039" sldId="287"/>
        </pc:sldMkLst>
        <pc:spChg chg="mod">
          <ac:chgData name="G Lacovic" userId="62b70ec52688fea4" providerId="LiveId" clId="{AE765342-2A18-4CEC-89B0-44D930E69233}" dt="2025-04-18T02:47:30.520" v="906" actId="1076"/>
          <ac:spMkLst>
            <pc:docMk/>
            <pc:sldMk cId="2264867039" sldId="287"/>
            <ac:spMk id="4" creationId="{1EC3A2DD-E26A-06E9-DBB7-C70E99B36D83}"/>
          </ac:spMkLst>
        </pc:spChg>
        <pc:spChg chg="add mod">
          <ac:chgData name="G Lacovic" userId="62b70ec52688fea4" providerId="LiveId" clId="{AE765342-2A18-4CEC-89B0-44D930E69233}" dt="2025-04-18T02:52:28.589" v="1609" actId="1076"/>
          <ac:spMkLst>
            <pc:docMk/>
            <pc:sldMk cId="2264867039" sldId="287"/>
            <ac:spMk id="6" creationId="{6D13E1B6-1168-9F0E-C255-CF7B9EE21F70}"/>
          </ac:spMkLst>
        </pc:spChg>
        <pc:spChg chg="mod">
          <ac:chgData name="G Lacovic" userId="62b70ec52688fea4" providerId="LiveId" clId="{AE765342-2A18-4CEC-89B0-44D930E69233}" dt="2025-04-18T02:54:39.814" v="1774" actId="404"/>
          <ac:spMkLst>
            <pc:docMk/>
            <pc:sldMk cId="2264867039" sldId="287"/>
            <ac:spMk id="7" creationId="{0626A2D6-432B-5CD7-E8BB-51BA38E2C9EE}"/>
          </ac:spMkLst>
        </pc:spChg>
        <pc:spChg chg="add mod">
          <ac:chgData name="G Lacovic" userId="62b70ec52688fea4" providerId="LiveId" clId="{AE765342-2A18-4CEC-89B0-44D930E69233}" dt="2025-04-18T02:52:48.590" v="1636" actId="20577"/>
          <ac:spMkLst>
            <pc:docMk/>
            <pc:sldMk cId="2264867039" sldId="287"/>
            <ac:spMk id="8" creationId="{7DEA8997-9717-4E44-A941-F45530F32368}"/>
          </ac:spMkLst>
        </pc:spChg>
        <pc:picChg chg="del">
          <ac:chgData name="G Lacovic" userId="62b70ec52688fea4" providerId="LiveId" clId="{AE765342-2A18-4CEC-89B0-44D930E69233}" dt="2025-04-18T02:46:49.777" v="873" actId="478"/>
          <ac:picMkLst>
            <pc:docMk/>
            <pc:sldMk cId="2264867039" sldId="287"/>
            <ac:picMk id="3" creationId="{A045F2DA-0926-FADC-68B2-2A61A66C5670}"/>
          </ac:picMkLst>
        </pc:picChg>
        <pc:picChg chg="add mod modCrop">
          <ac:chgData name="G Lacovic" userId="62b70ec52688fea4" providerId="LiveId" clId="{AE765342-2A18-4CEC-89B0-44D930E69233}" dt="2025-04-18T02:47:13.184" v="880" actId="14100"/>
          <ac:picMkLst>
            <pc:docMk/>
            <pc:sldMk cId="2264867039" sldId="287"/>
            <ac:picMk id="5" creationId="{100F68E1-72BA-8E2D-7BE3-5623B33016DC}"/>
          </ac:picMkLst>
        </pc:picChg>
      </pc:sldChg>
      <pc:sldChg chg="addSp delSp modSp add del mod">
        <pc:chgData name="G Lacovic" userId="62b70ec52688fea4" providerId="LiveId" clId="{AE765342-2A18-4CEC-89B0-44D930E69233}" dt="2025-04-18T02:35:18.189" v="176" actId="47"/>
        <pc:sldMkLst>
          <pc:docMk/>
          <pc:sldMk cId="2785487381" sldId="287"/>
        </pc:sldMkLst>
        <pc:spChg chg="add mod">
          <ac:chgData name="G Lacovic" userId="62b70ec52688fea4" providerId="LiveId" clId="{AE765342-2A18-4CEC-89B0-44D930E69233}" dt="2025-04-18T02:35:09.394" v="175" actId="478"/>
          <ac:spMkLst>
            <pc:docMk/>
            <pc:sldMk cId="2785487381" sldId="287"/>
            <ac:spMk id="3" creationId="{4BB26E56-CE1C-E2E6-519F-8B27039EEBE0}"/>
          </ac:spMkLst>
        </pc:spChg>
        <pc:spChg chg="del">
          <ac:chgData name="G Lacovic" userId="62b70ec52688fea4" providerId="LiveId" clId="{AE765342-2A18-4CEC-89B0-44D930E69233}" dt="2025-04-18T02:35:09.394" v="175" actId="478"/>
          <ac:spMkLst>
            <pc:docMk/>
            <pc:sldMk cId="2785487381" sldId="287"/>
            <ac:spMk id="4" creationId="{57E7D877-D369-976E-EBD0-D54E7D3D5534}"/>
          </ac:spMkLst>
        </pc:spChg>
      </pc:sldChg>
      <pc:sldChg chg="addSp delSp modSp add mod">
        <pc:chgData name="G Lacovic" userId="62b70ec52688fea4" providerId="LiveId" clId="{AE765342-2A18-4CEC-89B0-44D930E69233}" dt="2025-04-19T03:06:13.935" v="6120" actId="20577"/>
        <pc:sldMkLst>
          <pc:docMk/>
          <pc:sldMk cId="1586614140" sldId="288"/>
        </pc:sldMkLst>
        <pc:spChg chg="mod">
          <ac:chgData name="G Lacovic" userId="62b70ec52688fea4" providerId="LiveId" clId="{AE765342-2A18-4CEC-89B0-44D930E69233}" dt="2025-04-18T03:04:56.878" v="2614" actId="1076"/>
          <ac:spMkLst>
            <pc:docMk/>
            <pc:sldMk cId="1586614140" sldId="288"/>
            <ac:spMk id="4" creationId="{76B2B30B-EA19-CF7D-BBEC-CD471F2F2F3F}"/>
          </ac:spMkLst>
        </pc:spChg>
        <pc:spChg chg="mod">
          <ac:chgData name="G Lacovic" userId="62b70ec52688fea4" providerId="LiveId" clId="{AE765342-2A18-4CEC-89B0-44D930E69233}" dt="2025-04-18T03:05:03.937" v="2616" actId="1076"/>
          <ac:spMkLst>
            <pc:docMk/>
            <pc:sldMk cId="1586614140" sldId="288"/>
            <ac:spMk id="6" creationId="{00DE4D9D-4659-4C30-C412-475FB05B74B1}"/>
          </ac:spMkLst>
        </pc:spChg>
        <pc:spChg chg="mod">
          <ac:chgData name="G Lacovic" userId="62b70ec52688fea4" providerId="LiveId" clId="{AE765342-2A18-4CEC-89B0-44D930E69233}" dt="2025-04-19T03:06:13.935" v="6120" actId="20577"/>
          <ac:spMkLst>
            <pc:docMk/>
            <pc:sldMk cId="1586614140" sldId="288"/>
            <ac:spMk id="7" creationId="{218D4D51-C7E5-748E-62FB-DFA5E9370C8A}"/>
          </ac:spMkLst>
        </pc:spChg>
        <pc:spChg chg="del mod">
          <ac:chgData name="G Lacovic" userId="62b70ec52688fea4" providerId="LiveId" clId="{AE765342-2A18-4CEC-89B0-44D930E69233}" dt="2025-04-18T02:58:18.330" v="2066" actId="478"/>
          <ac:spMkLst>
            <pc:docMk/>
            <pc:sldMk cId="1586614140" sldId="288"/>
            <ac:spMk id="8" creationId="{EB7E3456-932F-C226-0846-1672957D9C68}"/>
          </ac:spMkLst>
        </pc:spChg>
        <pc:picChg chg="add mod modCrop">
          <ac:chgData name="G Lacovic" userId="62b70ec52688fea4" providerId="LiveId" clId="{AE765342-2A18-4CEC-89B0-44D930E69233}" dt="2025-04-18T02:56:09.564" v="1787" actId="1076"/>
          <ac:picMkLst>
            <pc:docMk/>
            <pc:sldMk cId="1586614140" sldId="288"/>
            <ac:picMk id="3" creationId="{C40C4475-B0DD-2738-A1E6-21357F71DBF0}"/>
          </ac:picMkLst>
        </pc:picChg>
        <pc:picChg chg="del">
          <ac:chgData name="G Lacovic" userId="62b70ec52688fea4" providerId="LiveId" clId="{AE765342-2A18-4CEC-89B0-44D930E69233}" dt="2025-04-18T02:55:40.089" v="1777" actId="478"/>
          <ac:picMkLst>
            <pc:docMk/>
            <pc:sldMk cId="1586614140" sldId="288"/>
            <ac:picMk id="5" creationId="{88B9954D-C0C1-24D2-E87F-F6BE2B1D0153}"/>
          </ac:picMkLst>
        </pc:picChg>
      </pc:sldChg>
      <pc:sldChg chg="modSp add mod ord">
        <pc:chgData name="G Lacovic" userId="62b70ec52688fea4" providerId="LiveId" clId="{AE765342-2A18-4CEC-89B0-44D930E69233}" dt="2025-04-19T02:55:41.334" v="5933" actId="20577"/>
        <pc:sldMkLst>
          <pc:docMk/>
          <pc:sldMk cId="1322188707" sldId="289"/>
        </pc:sldMkLst>
        <pc:spChg chg="mod">
          <ac:chgData name="G Lacovic" userId="62b70ec52688fea4" providerId="LiveId" clId="{AE765342-2A18-4CEC-89B0-44D930E69233}" dt="2025-04-19T02:45:40.448" v="4449" actId="20577"/>
          <ac:spMkLst>
            <pc:docMk/>
            <pc:sldMk cId="1322188707" sldId="289"/>
            <ac:spMk id="7" creationId="{68F0C381-EDD4-A496-F8F7-6D59A0A32C5F}"/>
          </ac:spMkLst>
        </pc:spChg>
        <pc:spChg chg="mod">
          <ac:chgData name="G Lacovic" userId="62b70ec52688fea4" providerId="LiveId" clId="{AE765342-2A18-4CEC-89B0-44D930E69233}" dt="2025-04-19T02:55:41.334" v="5933" actId="20577"/>
          <ac:spMkLst>
            <pc:docMk/>
            <pc:sldMk cId="1322188707" sldId="289"/>
            <ac:spMk id="10" creationId="{30533905-710D-CE02-DF21-DF5DF4661CF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4/18/2025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4/18/2025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2297964" y="2185416"/>
            <a:ext cx="9700143" cy="1243584"/>
          </a:xfrm>
        </p:spPr>
        <p:txBody>
          <a:bodyPr/>
          <a:lstStyle/>
          <a:p>
            <a:r>
              <a:rPr lang="en-US" sz="7200" dirty="0"/>
              <a:t>Basic Hangman Game</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2297964" y="3777594"/>
            <a:ext cx="7077456" cy="868680"/>
          </a:xfrm>
        </p:spPr>
        <p:txBody>
          <a:bodyPr>
            <a:normAutofit/>
          </a:bodyPr>
          <a:lstStyle/>
          <a:p>
            <a:pPr marL="0" indent="0">
              <a:buNone/>
            </a:pPr>
            <a:r>
              <a:rPr lang="en-US" sz="4000" dirty="0"/>
              <a:t>Gwen Lacovic</a:t>
            </a:r>
          </a:p>
        </p:txBody>
      </p:sp>
    </p:spTree>
    <p:extLst>
      <p:ext uri="{BB962C8B-B14F-4D97-AF65-F5344CB8AC3E}">
        <p14:creationId xmlns:p14="http://schemas.microsoft.com/office/powerpoint/2010/main" val="3946934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1820008" y="1049479"/>
            <a:ext cx="11214100" cy="701731"/>
          </a:xfrm>
        </p:spPr>
        <p:txBody>
          <a:bodyPr/>
          <a:lstStyle/>
          <a:p>
            <a:r>
              <a:rPr lang="en-US" sz="4400" dirty="0"/>
              <a:t>StartChoice</a:t>
            </a:r>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a:xfrm>
            <a:off x="472723" y="1049479"/>
            <a:ext cx="5903546" cy="4253646"/>
          </a:xfrm>
        </p:spPr>
        <p:txBody>
          <a:bodyPr>
            <a:noAutofit/>
          </a:bodyPr>
          <a:lstStyle/>
          <a:p>
            <a:endParaRPr lang="en-US" sz="3200" dirty="0"/>
          </a:p>
          <a:p>
            <a:endParaRPr lang="en-US" sz="900" dirty="0"/>
          </a:p>
          <a:p>
            <a:r>
              <a:rPr lang="en-US" sz="3200" dirty="0"/>
              <a:t>Has a SinglePlayer or MultiPlayer, based on which button the player presses</a:t>
            </a:r>
          </a:p>
          <a:p>
            <a:endParaRPr lang="en-US" sz="2800" dirty="0"/>
          </a:p>
          <a:p>
            <a:r>
              <a:rPr lang="en-US" sz="3200" dirty="0"/>
              <a:t>The StartChoice needs either one of them to work properly and continue to rest of game</a:t>
            </a:r>
          </a:p>
        </p:txBody>
      </p:sp>
      <p:pic>
        <p:nvPicPr>
          <p:cNvPr id="3" name="Picture 2">
            <a:extLst>
              <a:ext uri="{FF2B5EF4-FFF2-40B4-BE49-F238E27FC236}">
                <a16:creationId xmlns:a16="http://schemas.microsoft.com/office/drawing/2014/main" id="{B2C5C4E4-571B-C0C5-5B28-9CF029A6F066}"/>
              </a:ext>
            </a:extLst>
          </p:cNvPr>
          <p:cNvPicPr>
            <a:picLocks noChangeAspect="1"/>
          </p:cNvPicPr>
          <p:nvPr/>
        </p:nvPicPr>
        <p:blipFill>
          <a:blip r:embed="rId2"/>
          <a:srcRect r="4843"/>
          <a:stretch/>
        </p:blipFill>
        <p:spPr>
          <a:xfrm>
            <a:off x="6743699" y="1283833"/>
            <a:ext cx="5249008" cy="4290334"/>
          </a:xfrm>
          <a:prstGeom prst="rect">
            <a:avLst/>
          </a:prstGeom>
        </p:spPr>
      </p:pic>
    </p:spTree>
    <p:extLst>
      <p:ext uri="{BB962C8B-B14F-4D97-AF65-F5344CB8AC3E}">
        <p14:creationId xmlns:p14="http://schemas.microsoft.com/office/powerpoint/2010/main" val="360727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BC8FD8-7E0F-C82F-E401-E1F3B92CCC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C3A2DD-E26A-06E9-DBB7-C70E99B36D83}"/>
              </a:ext>
            </a:extLst>
          </p:cNvPr>
          <p:cNvSpPr>
            <a:spLocks noGrp="1"/>
          </p:cNvSpPr>
          <p:nvPr>
            <p:ph type="title"/>
          </p:nvPr>
        </p:nvSpPr>
        <p:spPr>
          <a:xfrm>
            <a:off x="577851" y="886396"/>
            <a:ext cx="11214100" cy="701731"/>
          </a:xfrm>
        </p:spPr>
        <p:txBody>
          <a:bodyPr/>
          <a:lstStyle/>
          <a:p>
            <a:r>
              <a:rPr lang="en-US" sz="4400" dirty="0"/>
              <a:t>SinglePlayer</a:t>
            </a:r>
          </a:p>
        </p:txBody>
      </p:sp>
      <p:sp>
        <p:nvSpPr>
          <p:cNvPr id="7" name="Text Placeholder 6">
            <a:extLst>
              <a:ext uri="{FF2B5EF4-FFF2-40B4-BE49-F238E27FC236}">
                <a16:creationId xmlns:a16="http://schemas.microsoft.com/office/drawing/2014/main" id="{0626A2D6-432B-5CD7-E8BB-51BA38E2C9EE}"/>
              </a:ext>
            </a:extLst>
          </p:cNvPr>
          <p:cNvSpPr>
            <a:spLocks noGrp="1"/>
          </p:cNvSpPr>
          <p:nvPr>
            <p:ph type="body" sz="quarter" idx="1"/>
          </p:nvPr>
        </p:nvSpPr>
        <p:spPr>
          <a:xfrm>
            <a:off x="533401" y="1759151"/>
            <a:ext cx="5651500" cy="3980330"/>
          </a:xfrm>
        </p:spPr>
        <p:txBody>
          <a:bodyPr>
            <a:noAutofit/>
          </a:bodyPr>
          <a:lstStyle/>
          <a:p>
            <a:pPr algn="l"/>
            <a:r>
              <a:rPr lang="en-US" sz="2800" dirty="0"/>
              <a:t>Depends on the wordOptions for the randomly selected word</a:t>
            </a:r>
          </a:p>
          <a:p>
            <a:pPr algn="l"/>
            <a:endParaRPr lang="en-US" sz="2800" dirty="0"/>
          </a:p>
          <a:p>
            <a:pPr algn="l"/>
            <a:endParaRPr lang="en-US" dirty="0"/>
          </a:p>
          <a:p>
            <a:pPr algn="l"/>
            <a:endParaRPr lang="en-US" dirty="0"/>
          </a:p>
          <a:p>
            <a:pPr algn="l"/>
            <a:endParaRPr lang="en-US" sz="600" dirty="0"/>
          </a:p>
          <a:p>
            <a:pPr algn="l"/>
            <a:r>
              <a:rPr lang="en-US" sz="2800" dirty="0"/>
              <a:t>Both depend on HangmanGame for its userWord method    (which sets the game word)</a:t>
            </a:r>
          </a:p>
          <a:p>
            <a:pPr algn="l"/>
            <a:endParaRPr lang="en-US" sz="2800" dirty="0"/>
          </a:p>
        </p:txBody>
      </p:sp>
      <p:pic>
        <p:nvPicPr>
          <p:cNvPr id="5" name="Picture 4">
            <a:extLst>
              <a:ext uri="{FF2B5EF4-FFF2-40B4-BE49-F238E27FC236}">
                <a16:creationId xmlns:a16="http://schemas.microsoft.com/office/drawing/2014/main" id="{100F68E1-72BA-8E2D-7BE3-5623B33016DC}"/>
              </a:ext>
            </a:extLst>
          </p:cNvPr>
          <p:cNvPicPr>
            <a:picLocks noChangeAspect="1"/>
          </p:cNvPicPr>
          <p:nvPr/>
        </p:nvPicPr>
        <p:blipFill>
          <a:blip r:embed="rId2"/>
          <a:srcRect r="9522"/>
          <a:stretch/>
        </p:blipFill>
        <p:spPr>
          <a:xfrm>
            <a:off x="6558019" y="488262"/>
            <a:ext cx="5372926" cy="5881476"/>
          </a:xfrm>
          <a:prstGeom prst="rect">
            <a:avLst/>
          </a:prstGeom>
        </p:spPr>
      </p:pic>
      <p:sp>
        <p:nvSpPr>
          <p:cNvPr id="6" name="Title 3">
            <a:extLst>
              <a:ext uri="{FF2B5EF4-FFF2-40B4-BE49-F238E27FC236}">
                <a16:creationId xmlns:a16="http://schemas.microsoft.com/office/drawing/2014/main" id="{6D13E1B6-1168-9F0E-C255-CF7B9EE21F70}"/>
              </a:ext>
            </a:extLst>
          </p:cNvPr>
          <p:cNvSpPr txBox="1">
            <a:spLocks/>
          </p:cNvSpPr>
          <p:nvPr/>
        </p:nvSpPr>
        <p:spPr>
          <a:xfrm>
            <a:off x="444499" y="3257563"/>
            <a:ext cx="11214100" cy="7017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400" dirty="0"/>
              <a:t>Single and MultiPlayer</a:t>
            </a:r>
          </a:p>
        </p:txBody>
      </p:sp>
    </p:spTree>
    <p:extLst>
      <p:ext uri="{BB962C8B-B14F-4D97-AF65-F5344CB8AC3E}">
        <p14:creationId xmlns:p14="http://schemas.microsoft.com/office/powerpoint/2010/main" val="2264867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60766-181B-3824-B0C4-E78147D90D8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6B2B30B-EA19-CF7D-BBEC-CD471F2F2F3F}"/>
              </a:ext>
            </a:extLst>
          </p:cNvPr>
          <p:cNvSpPr>
            <a:spLocks noGrp="1"/>
          </p:cNvSpPr>
          <p:nvPr>
            <p:ph type="title"/>
          </p:nvPr>
        </p:nvSpPr>
        <p:spPr>
          <a:xfrm>
            <a:off x="664299" y="2226513"/>
            <a:ext cx="11214100" cy="1421928"/>
          </a:xfrm>
        </p:spPr>
        <p:txBody>
          <a:bodyPr/>
          <a:lstStyle/>
          <a:p>
            <a:r>
              <a:rPr lang="en-US" sz="4800" dirty="0"/>
              <a:t>CorrectLetter and</a:t>
            </a:r>
            <a:br>
              <a:rPr lang="en-US" sz="4800" dirty="0"/>
            </a:br>
            <a:r>
              <a:rPr lang="en-US" sz="4800" dirty="0"/>
              <a:t> WrongLetter</a:t>
            </a:r>
          </a:p>
        </p:txBody>
      </p:sp>
      <p:sp>
        <p:nvSpPr>
          <p:cNvPr id="7" name="Text Placeholder 6">
            <a:extLst>
              <a:ext uri="{FF2B5EF4-FFF2-40B4-BE49-F238E27FC236}">
                <a16:creationId xmlns:a16="http://schemas.microsoft.com/office/drawing/2014/main" id="{218D4D51-C7E5-748E-62FB-DFA5E9370C8A}"/>
              </a:ext>
            </a:extLst>
          </p:cNvPr>
          <p:cNvSpPr>
            <a:spLocks noGrp="1"/>
          </p:cNvSpPr>
          <p:nvPr>
            <p:ph type="body" sz="quarter" idx="1"/>
          </p:nvPr>
        </p:nvSpPr>
        <p:spPr>
          <a:xfrm>
            <a:off x="664299" y="1289551"/>
            <a:ext cx="5651500" cy="5362222"/>
          </a:xfrm>
        </p:spPr>
        <p:txBody>
          <a:bodyPr>
            <a:noAutofit/>
          </a:bodyPr>
          <a:lstStyle/>
          <a:p>
            <a:pPr algn="l"/>
            <a:r>
              <a:rPr lang="en-US" sz="2800" dirty="0"/>
              <a:t>Uses both CorrectLetter and WrongLetter during its game</a:t>
            </a:r>
          </a:p>
          <a:p>
            <a:pPr algn="l"/>
            <a:endParaRPr lang="en-US" sz="2800" dirty="0"/>
          </a:p>
          <a:p>
            <a:pPr algn="l"/>
            <a:endParaRPr lang="en-US" sz="2800" dirty="0"/>
          </a:p>
          <a:p>
            <a:pPr algn="l"/>
            <a:endParaRPr lang="en-US" sz="2800" dirty="0"/>
          </a:p>
          <a:p>
            <a:pPr algn="l"/>
            <a:r>
              <a:rPr lang="en-US" sz="2800" dirty="0"/>
              <a:t>Are two subclasses of the GuessedLetter class. They both inherit its letterGuess, and each define the newDisplay method differently using that letter</a:t>
            </a:r>
          </a:p>
        </p:txBody>
      </p:sp>
      <p:sp>
        <p:nvSpPr>
          <p:cNvPr id="6" name="Title 3">
            <a:extLst>
              <a:ext uri="{FF2B5EF4-FFF2-40B4-BE49-F238E27FC236}">
                <a16:creationId xmlns:a16="http://schemas.microsoft.com/office/drawing/2014/main" id="{00DE4D9D-4659-4C30-C412-475FB05B74B1}"/>
              </a:ext>
            </a:extLst>
          </p:cNvPr>
          <p:cNvSpPr txBox="1">
            <a:spLocks/>
          </p:cNvSpPr>
          <p:nvPr/>
        </p:nvSpPr>
        <p:spPr>
          <a:xfrm>
            <a:off x="664299" y="532421"/>
            <a:ext cx="11214100" cy="757130"/>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4800" dirty="0"/>
              <a:t>HangmanGame</a:t>
            </a:r>
          </a:p>
        </p:txBody>
      </p:sp>
      <p:pic>
        <p:nvPicPr>
          <p:cNvPr id="3" name="Picture 2">
            <a:extLst>
              <a:ext uri="{FF2B5EF4-FFF2-40B4-BE49-F238E27FC236}">
                <a16:creationId xmlns:a16="http://schemas.microsoft.com/office/drawing/2014/main" id="{C40C4475-B0DD-2738-A1E6-21357F71DBF0}"/>
              </a:ext>
            </a:extLst>
          </p:cNvPr>
          <p:cNvPicPr>
            <a:picLocks noChangeAspect="1"/>
          </p:cNvPicPr>
          <p:nvPr/>
        </p:nvPicPr>
        <p:blipFill>
          <a:blip r:embed="rId2"/>
          <a:srcRect l="5319" t="1345" r="4892" b="1226"/>
          <a:stretch/>
        </p:blipFill>
        <p:spPr>
          <a:xfrm>
            <a:off x="7464464" y="827496"/>
            <a:ext cx="5613050" cy="4784409"/>
          </a:xfrm>
          <a:prstGeom prst="rect">
            <a:avLst/>
          </a:prstGeom>
        </p:spPr>
      </p:pic>
    </p:spTree>
    <p:extLst>
      <p:ext uri="{BB962C8B-B14F-4D97-AF65-F5344CB8AC3E}">
        <p14:creationId xmlns:p14="http://schemas.microsoft.com/office/powerpoint/2010/main" val="1586614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1DD011-CED8-3E8A-CDB3-B3CBF6D8E34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9C75CF-A982-0AC0-B3ED-69FF5824B8C1}"/>
              </a:ext>
            </a:extLst>
          </p:cNvPr>
          <p:cNvSpPr>
            <a:spLocks noGrp="1"/>
          </p:cNvSpPr>
          <p:nvPr>
            <p:ph type="title"/>
          </p:nvPr>
        </p:nvSpPr>
        <p:spPr>
          <a:xfrm>
            <a:off x="611553" y="703506"/>
            <a:ext cx="11214100" cy="535531"/>
          </a:xfrm>
        </p:spPr>
        <p:txBody>
          <a:bodyPr/>
          <a:lstStyle/>
          <a:p>
            <a:r>
              <a:rPr lang="en-US" dirty="0"/>
              <a:t>Difficulties faced during project:</a:t>
            </a:r>
          </a:p>
        </p:txBody>
      </p:sp>
      <p:sp>
        <p:nvSpPr>
          <p:cNvPr id="8" name="Text Placeholder 7">
            <a:extLst>
              <a:ext uri="{FF2B5EF4-FFF2-40B4-BE49-F238E27FC236}">
                <a16:creationId xmlns:a16="http://schemas.microsoft.com/office/drawing/2014/main" id="{82A5A532-AADF-2CB7-856E-F14815F84AF1}"/>
              </a:ext>
            </a:extLst>
          </p:cNvPr>
          <p:cNvSpPr>
            <a:spLocks noGrp="1"/>
          </p:cNvSpPr>
          <p:nvPr>
            <p:ph type="body" sz="quarter" idx="2"/>
          </p:nvPr>
        </p:nvSpPr>
        <p:spPr>
          <a:xfrm>
            <a:off x="462085" y="1648557"/>
            <a:ext cx="5868377" cy="4404825"/>
          </a:xfrm>
        </p:spPr>
        <p:txBody>
          <a:bodyPr>
            <a:normAutofit/>
          </a:bodyPr>
          <a:lstStyle/>
          <a:p>
            <a:pPr marL="0" indent="0">
              <a:buNone/>
            </a:pPr>
            <a:endParaRPr lang="en-US" sz="1000" dirty="0"/>
          </a:p>
          <a:p>
            <a:r>
              <a:rPr lang="en-US" sz="3600" dirty="0"/>
              <a:t>Figuring out how to get the word choice</a:t>
            </a:r>
            <a:r>
              <a:rPr lang="en-US" sz="3600"/>
              <a:t>,</a:t>
            </a:r>
            <a:r>
              <a:rPr lang="en-US" sz="3600" dirty="0"/>
              <a:t> from text field or button </a:t>
            </a:r>
            <a:r>
              <a:rPr lang="en-US" sz="3600"/>
              <a:t>in </a:t>
            </a:r>
            <a:r>
              <a:rPr lang="en-US" sz="3600" dirty="0"/>
              <a:t>multiplayer</a:t>
            </a:r>
            <a:r>
              <a:rPr lang="en-US" sz="3600"/>
              <a:t>,</a:t>
            </a:r>
            <a:r>
              <a:rPr lang="en-US" sz="3600" dirty="0"/>
              <a:t> into the game word of stage </a:t>
            </a:r>
            <a:r>
              <a:rPr lang="en-US" sz="3600"/>
              <a:t>three hangman </a:t>
            </a:r>
            <a:endParaRPr lang="en-US" sz="3600" dirty="0"/>
          </a:p>
          <a:p>
            <a:pPr marL="0" indent="0">
              <a:buNone/>
            </a:pPr>
            <a:r>
              <a:rPr lang="en-US" sz="3000" dirty="0"/>
              <a:t>     </a:t>
            </a:r>
            <a:r>
              <a:rPr lang="en-US" sz="3200" dirty="0"/>
              <a:t>(Which is now the purpose 	of the userWord method)</a:t>
            </a:r>
          </a:p>
          <a:p>
            <a:endParaRPr lang="en-US" dirty="0"/>
          </a:p>
          <a:p>
            <a:endParaRPr lang="en-US" dirty="0"/>
          </a:p>
        </p:txBody>
      </p:sp>
      <p:sp>
        <p:nvSpPr>
          <p:cNvPr id="6" name="Text Placeholder 5">
            <a:extLst>
              <a:ext uri="{FF2B5EF4-FFF2-40B4-BE49-F238E27FC236}">
                <a16:creationId xmlns:a16="http://schemas.microsoft.com/office/drawing/2014/main" id="{69DA9AC2-B151-EC9D-B408-B4073F3CCFB9}"/>
              </a:ext>
            </a:extLst>
          </p:cNvPr>
          <p:cNvSpPr>
            <a:spLocks noGrp="1"/>
          </p:cNvSpPr>
          <p:nvPr>
            <p:ph type="body" sz="quarter" idx="4"/>
          </p:nvPr>
        </p:nvSpPr>
        <p:spPr>
          <a:xfrm>
            <a:off x="6611814" y="1547446"/>
            <a:ext cx="5213839" cy="4607048"/>
          </a:xfrm>
        </p:spPr>
        <p:txBody>
          <a:bodyPr/>
          <a:lstStyle/>
          <a:p>
            <a:r>
              <a:rPr lang="en-US" sz="3600" dirty="0"/>
              <a:t>Working out how to build stickman figure towards the end of making program</a:t>
            </a:r>
          </a:p>
          <a:p>
            <a:r>
              <a:rPr lang="en-US" sz="2800" dirty="0"/>
              <a:t>Wanted it to look more detailed, but ended up just having circle outline then fill for the head. Along with one label for the body and arms, and another for the legs</a:t>
            </a:r>
          </a:p>
        </p:txBody>
      </p:sp>
    </p:spTree>
    <p:extLst>
      <p:ext uri="{BB962C8B-B14F-4D97-AF65-F5344CB8AC3E}">
        <p14:creationId xmlns:p14="http://schemas.microsoft.com/office/powerpoint/2010/main" val="1950249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947610" y="3135455"/>
            <a:ext cx="6388605" cy="1243584"/>
          </a:xfrm>
        </p:spPr>
        <p:txBody>
          <a:bodyPr/>
          <a:lstStyle/>
          <a:p>
            <a:r>
              <a:rPr lang="en-US" sz="7200" dirty="0"/>
              <a:t>Demo of the Application</a:t>
            </a:r>
            <a:endParaRPr lang="en-GB" sz="7200" dirty="0"/>
          </a:p>
        </p:txBody>
      </p:sp>
    </p:spTree>
    <p:extLst>
      <p:ext uri="{BB962C8B-B14F-4D97-AF65-F5344CB8AC3E}">
        <p14:creationId xmlns:p14="http://schemas.microsoft.com/office/powerpoint/2010/main" val="4297718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7B4291-A2CC-AC46-8E3A-1D4CF1CFCEA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68F0C381-EDD4-A496-F8F7-6D59A0A32C5F}"/>
              </a:ext>
            </a:extLst>
          </p:cNvPr>
          <p:cNvSpPr>
            <a:spLocks noGrp="1"/>
          </p:cNvSpPr>
          <p:nvPr>
            <p:ph type="title"/>
          </p:nvPr>
        </p:nvSpPr>
        <p:spPr>
          <a:xfrm>
            <a:off x="656229" y="640252"/>
            <a:ext cx="7069730" cy="840230"/>
          </a:xfrm>
        </p:spPr>
        <p:txBody>
          <a:bodyPr/>
          <a:lstStyle/>
          <a:p>
            <a:r>
              <a:rPr lang="en-US" sz="5400" dirty="0"/>
              <a:t>Introduction:</a:t>
            </a:r>
          </a:p>
        </p:txBody>
      </p:sp>
      <p:sp>
        <p:nvSpPr>
          <p:cNvPr id="10" name="Text Placeholder 9">
            <a:extLst>
              <a:ext uri="{FF2B5EF4-FFF2-40B4-BE49-F238E27FC236}">
                <a16:creationId xmlns:a16="http://schemas.microsoft.com/office/drawing/2014/main" id="{30533905-710D-CE02-DF21-DF5DF4661CF9}"/>
              </a:ext>
            </a:extLst>
          </p:cNvPr>
          <p:cNvSpPr>
            <a:spLocks noGrp="1"/>
          </p:cNvSpPr>
          <p:nvPr>
            <p:ph type="body" sz="quarter" idx="13"/>
          </p:nvPr>
        </p:nvSpPr>
        <p:spPr>
          <a:xfrm>
            <a:off x="533399" y="1712494"/>
            <a:ext cx="10958015" cy="4764371"/>
          </a:xfrm>
        </p:spPr>
        <p:txBody>
          <a:bodyPr/>
          <a:lstStyle/>
          <a:p>
            <a:r>
              <a:rPr lang="en-US" sz="4000" dirty="0"/>
              <a:t>Hangman game that displays                         each letter guess (correct/wrong)</a:t>
            </a:r>
          </a:p>
          <a:p>
            <a:r>
              <a:rPr lang="en-US" sz="4000" dirty="0"/>
              <a:t>The game ends after either the word is guessed correctly, or player enters the maximum of 7 incorrect guesses</a:t>
            </a:r>
          </a:p>
          <a:p>
            <a:r>
              <a:rPr lang="en-US" sz="4000" dirty="0"/>
              <a:t>There is also stickman figure that is updated after each wrong guess from player</a:t>
            </a:r>
          </a:p>
        </p:txBody>
      </p:sp>
    </p:spTree>
    <p:extLst>
      <p:ext uri="{BB962C8B-B14F-4D97-AF65-F5344CB8AC3E}">
        <p14:creationId xmlns:p14="http://schemas.microsoft.com/office/powerpoint/2010/main" val="1322188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DE3261-C8DE-D2D3-D4E1-E6E5DB0202E2}"/>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F42CD4F7-0178-6C0F-F2AD-77ED3F5D0C63}"/>
              </a:ext>
            </a:extLst>
          </p:cNvPr>
          <p:cNvSpPr>
            <a:spLocks noGrp="1"/>
          </p:cNvSpPr>
          <p:nvPr>
            <p:ph type="title"/>
          </p:nvPr>
        </p:nvSpPr>
        <p:spPr>
          <a:xfrm>
            <a:off x="770529" y="516086"/>
            <a:ext cx="7069730" cy="840230"/>
          </a:xfrm>
        </p:spPr>
        <p:txBody>
          <a:bodyPr/>
          <a:lstStyle/>
          <a:p>
            <a:r>
              <a:rPr lang="en-US" sz="5400" dirty="0"/>
              <a:t>Project Details:</a:t>
            </a:r>
          </a:p>
        </p:txBody>
      </p:sp>
      <p:sp>
        <p:nvSpPr>
          <p:cNvPr id="10" name="Text Placeholder 9">
            <a:extLst>
              <a:ext uri="{FF2B5EF4-FFF2-40B4-BE49-F238E27FC236}">
                <a16:creationId xmlns:a16="http://schemas.microsoft.com/office/drawing/2014/main" id="{27F0174F-D004-E575-9AB7-B1EF81550998}"/>
              </a:ext>
            </a:extLst>
          </p:cNvPr>
          <p:cNvSpPr>
            <a:spLocks noGrp="1"/>
          </p:cNvSpPr>
          <p:nvPr>
            <p:ph type="body" sz="quarter" idx="13"/>
          </p:nvPr>
        </p:nvSpPr>
        <p:spPr>
          <a:xfrm>
            <a:off x="498230" y="1545440"/>
            <a:ext cx="10958015" cy="4764371"/>
          </a:xfrm>
        </p:spPr>
        <p:txBody>
          <a:bodyPr/>
          <a:lstStyle/>
          <a:p>
            <a:r>
              <a:rPr lang="en-US" sz="4000" b="1" dirty="0"/>
              <a:t>The ability to choose between                  	single player or multiplayer</a:t>
            </a:r>
          </a:p>
          <a:p>
            <a:r>
              <a:rPr lang="en-US" sz="4000" dirty="0"/>
              <a:t>Single player has randomly selected word</a:t>
            </a:r>
          </a:p>
          <a:p>
            <a:r>
              <a:rPr lang="en-US" sz="4000" dirty="0"/>
              <a:t>Multiplayer can use entered or chosen word</a:t>
            </a:r>
          </a:p>
          <a:p>
            <a:r>
              <a:rPr lang="en-US" sz="4000" dirty="0"/>
              <a:t>Words limited to exactly six-letters in length</a:t>
            </a:r>
          </a:p>
          <a:p>
            <a:r>
              <a:rPr lang="en-US" sz="4000" dirty="0"/>
              <a:t>Stickman figure includes head outline, body, two arms, two legs, and head color fill </a:t>
            </a:r>
          </a:p>
          <a:p>
            <a:endParaRPr lang="en-US" sz="4000" dirty="0"/>
          </a:p>
          <a:p>
            <a:endParaRPr lang="en-US" sz="4000" dirty="0"/>
          </a:p>
        </p:txBody>
      </p:sp>
    </p:spTree>
    <p:extLst>
      <p:ext uri="{BB962C8B-B14F-4D97-AF65-F5344CB8AC3E}">
        <p14:creationId xmlns:p14="http://schemas.microsoft.com/office/powerpoint/2010/main" val="1912003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01F8E-6E89-E0E4-B963-503345B77715}"/>
            </a:ext>
          </a:extLst>
        </p:cNvPr>
        <p:cNvGrpSpPr/>
        <p:nvPr/>
      </p:nvGrpSpPr>
      <p:grpSpPr>
        <a:xfrm>
          <a:off x="0" y="0"/>
          <a:ext cx="0" cy="0"/>
          <a:chOff x="0" y="0"/>
          <a:chExt cx="0" cy="0"/>
        </a:xfrm>
      </p:grpSpPr>
      <p:sp>
        <p:nvSpPr>
          <p:cNvPr id="10" name="Text Placeholder 9">
            <a:extLst>
              <a:ext uri="{FF2B5EF4-FFF2-40B4-BE49-F238E27FC236}">
                <a16:creationId xmlns:a16="http://schemas.microsoft.com/office/drawing/2014/main" id="{8A4CB350-325A-C498-D877-4C68DCDDFA78}"/>
              </a:ext>
            </a:extLst>
          </p:cNvPr>
          <p:cNvSpPr>
            <a:spLocks noGrp="1"/>
          </p:cNvSpPr>
          <p:nvPr>
            <p:ph type="body" sz="quarter" idx="13"/>
          </p:nvPr>
        </p:nvSpPr>
        <p:spPr>
          <a:xfrm>
            <a:off x="350276" y="1170072"/>
            <a:ext cx="10253246" cy="4517856"/>
          </a:xfrm>
        </p:spPr>
        <p:txBody>
          <a:bodyPr/>
          <a:lstStyle/>
          <a:p>
            <a:r>
              <a:rPr lang="en-US" sz="4800" dirty="0"/>
              <a:t>Three stages of program:</a:t>
            </a:r>
          </a:p>
          <a:p>
            <a:pPr marL="0" indent="0">
              <a:buNone/>
            </a:pPr>
            <a:endParaRPr lang="en-US" sz="1050" dirty="0"/>
          </a:p>
          <a:p>
            <a:pPr marL="1371600" lvl="1" indent="-914400">
              <a:buFont typeface="+mj-lt"/>
              <a:buAutoNum type="arabicParenR"/>
            </a:pPr>
            <a:r>
              <a:rPr lang="en-US" sz="5400" dirty="0"/>
              <a:t>Start choice </a:t>
            </a:r>
          </a:p>
          <a:p>
            <a:pPr marL="1371600" lvl="1" indent="-914400">
              <a:buFont typeface="+mj-lt"/>
              <a:buAutoNum type="arabicParenR"/>
            </a:pPr>
            <a:r>
              <a:rPr lang="en-US" sz="5400" dirty="0"/>
              <a:t>Single player or Multiplayer</a:t>
            </a:r>
          </a:p>
          <a:p>
            <a:pPr marL="1371600" lvl="1" indent="-914400">
              <a:buFont typeface="+mj-lt"/>
              <a:buAutoNum type="arabicParenR"/>
            </a:pPr>
            <a:r>
              <a:rPr lang="en-US" sz="5400" dirty="0"/>
              <a:t>Hangman game</a:t>
            </a:r>
          </a:p>
        </p:txBody>
      </p:sp>
    </p:spTree>
    <p:extLst>
      <p:ext uri="{BB962C8B-B14F-4D97-AF65-F5344CB8AC3E}">
        <p14:creationId xmlns:p14="http://schemas.microsoft.com/office/powerpoint/2010/main" val="4119694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0A118-9B83-F794-9DD8-DAC3B6927BD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AF0B89B-82CD-B74F-98D0-4E54F4B5A2F2}"/>
              </a:ext>
            </a:extLst>
          </p:cNvPr>
          <p:cNvSpPr>
            <a:spLocks noGrp="1"/>
          </p:cNvSpPr>
          <p:nvPr>
            <p:ph type="title"/>
          </p:nvPr>
        </p:nvSpPr>
        <p:spPr>
          <a:xfrm>
            <a:off x="488950" y="499489"/>
            <a:ext cx="11214100" cy="757130"/>
          </a:xfrm>
        </p:spPr>
        <p:txBody>
          <a:bodyPr/>
          <a:lstStyle/>
          <a:p>
            <a:r>
              <a:rPr lang="en-US" sz="4800" dirty="0"/>
              <a:t>Stage 1: StartChoice</a:t>
            </a:r>
          </a:p>
        </p:txBody>
      </p:sp>
      <p:sp>
        <p:nvSpPr>
          <p:cNvPr id="10" name="Text Placeholder 9">
            <a:extLst>
              <a:ext uri="{FF2B5EF4-FFF2-40B4-BE49-F238E27FC236}">
                <a16:creationId xmlns:a16="http://schemas.microsoft.com/office/drawing/2014/main" id="{851C4240-A406-7610-9387-C430FD98D4D1}"/>
              </a:ext>
            </a:extLst>
          </p:cNvPr>
          <p:cNvSpPr>
            <a:spLocks noGrp="1"/>
          </p:cNvSpPr>
          <p:nvPr>
            <p:ph type="body" sz="quarter" idx="13"/>
          </p:nvPr>
        </p:nvSpPr>
        <p:spPr>
          <a:xfrm>
            <a:off x="488950" y="1463453"/>
            <a:ext cx="5381887" cy="4538098"/>
          </a:xfrm>
        </p:spPr>
        <p:txBody>
          <a:bodyPr/>
          <a:lstStyle/>
          <a:p>
            <a:r>
              <a:rPr lang="en-US" sz="3200" dirty="0"/>
              <a:t>Two buttons (“Single player” and “Multiplayer”)</a:t>
            </a:r>
          </a:p>
          <a:p>
            <a:pPr marL="0" indent="0">
              <a:buNone/>
            </a:pPr>
            <a:endParaRPr lang="en-US" sz="3200" dirty="0"/>
          </a:p>
          <a:p>
            <a:r>
              <a:rPr lang="en-US" sz="3200" dirty="0"/>
              <a:t>SinglePlayer or MultiPlayer  is started with the second stage, based on either action event after one of the two buttons is pressed</a:t>
            </a:r>
          </a:p>
        </p:txBody>
      </p:sp>
      <p:pic>
        <p:nvPicPr>
          <p:cNvPr id="3" name="Picture 2">
            <a:extLst>
              <a:ext uri="{FF2B5EF4-FFF2-40B4-BE49-F238E27FC236}">
                <a16:creationId xmlns:a16="http://schemas.microsoft.com/office/drawing/2014/main" id="{3DCA3585-742F-6D43-2881-7487D65A3D32}"/>
              </a:ext>
            </a:extLst>
          </p:cNvPr>
          <p:cNvPicPr>
            <a:picLocks noChangeAspect="1"/>
          </p:cNvPicPr>
          <p:nvPr/>
        </p:nvPicPr>
        <p:blipFill>
          <a:blip r:embed="rId2"/>
          <a:stretch>
            <a:fillRect/>
          </a:stretch>
        </p:blipFill>
        <p:spPr>
          <a:xfrm>
            <a:off x="6096000" y="1335750"/>
            <a:ext cx="5856759" cy="4793504"/>
          </a:xfrm>
          <a:prstGeom prst="rect">
            <a:avLst/>
          </a:prstGeom>
        </p:spPr>
      </p:pic>
    </p:spTree>
    <p:extLst>
      <p:ext uri="{BB962C8B-B14F-4D97-AF65-F5344CB8AC3E}">
        <p14:creationId xmlns:p14="http://schemas.microsoft.com/office/powerpoint/2010/main" val="14160603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E392D-B343-63C2-AC02-92DBC5EF639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32CAA0FF-0F89-2DE1-72E9-1F952FC2D0BE}"/>
              </a:ext>
            </a:extLst>
          </p:cNvPr>
          <p:cNvSpPr>
            <a:spLocks noGrp="1"/>
          </p:cNvSpPr>
          <p:nvPr>
            <p:ph type="title"/>
          </p:nvPr>
        </p:nvSpPr>
        <p:spPr>
          <a:xfrm>
            <a:off x="488950" y="542925"/>
            <a:ext cx="11214100" cy="757130"/>
          </a:xfrm>
        </p:spPr>
        <p:txBody>
          <a:bodyPr/>
          <a:lstStyle/>
          <a:p>
            <a:r>
              <a:rPr lang="en-US" sz="4800" dirty="0"/>
              <a:t>Stage 2: SinglePlayer </a:t>
            </a:r>
          </a:p>
        </p:txBody>
      </p:sp>
      <p:sp>
        <p:nvSpPr>
          <p:cNvPr id="2" name="Text Placeholder 9">
            <a:extLst>
              <a:ext uri="{FF2B5EF4-FFF2-40B4-BE49-F238E27FC236}">
                <a16:creationId xmlns:a16="http://schemas.microsoft.com/office/drawing/2014/main" id="{0F8EEDAF-57D7-11C0-0EAF-70BD762691AD}"/>
              </a:ext>
            </a:extLst>
          </p:cNvPr>
          <p:cNvSpPr txBox="1">
            <a:spLocks/>
          </p:cNvSpPr>
          <p:nvPr/>
        </p:nvSpPr>
        <p:spPr>
          <a:xfrm>
            <a:off x="726342" y="1520817"/>
            <a:ext cx="8417658" cy="486239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600" dirty="0"/>
              <a:t>One “Start Game” button</a:t>
            </a:r>
          </a:p>
          <a:p>
            <a:pPr marL="0" indent="0">
              <a:buNone/>
            </a:pPr>
            <a:endParaRPr lang="en-US" sz="1000" dirty="0"/>
          </a:p>
          <a:p>
            <a:r>
              <a:rPr lang="en-US" sz="3600" dirty="0"/>
              <a:t>After the button press, a word is randomly selected in action event, and it leads to third stage hangman game</a:t>
            </a:r>
          </a:p>
          <a:p>
            <a:r>
              <a:rPr lang="en-US" sz="3600" dirty="0"/>
              <a:t>The wordOptions class contains an array with various six-letter words, and a generator to randomly select one</a:t>
            </a:r>
          </a:p>
        </p:txBody>
      </p:sp>
    </p:spTree>
    <p:extLst>
      <p:ext uri="{BB962C8B-B14F-4D97-AF65-F5344CB8AC3E}">
        <p14:creationId xmlns:p14="http://schemas.microsoft.com/office/powerpoint/2010/main" val="1238068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E07AE-6547-617A-C55B-162F6D0EDBB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481C352-BB1D-6304-9000-470475245321}"/>
              </a:ext>
            </a:extLst>
          </p:cNvPr>
          <p:cNvSpPr>
            <a:spLocks noGrp="1"/>
          </p:cNvSpPr>
          <p:nvPr>
            <p:ph type="title"/>
          </p:nvPr>
        </p:nvSpPr>
        <p:spPr>
          <a:xfrm>
            <a:off x="488950" y="542925"/>
            <a:ext cx="11214100" cy="757130"/>
          </a:xfrm>
        </p:spPr>
        <p:txBody>
          <a:bodyPr/>
          <a:lstStyle/>
          <a:p>
            <a:r>
              <a:rPr lang="en-US" sz="4800" dirty="0"/>
              <a:t>Stage 2: MultiPlayer </a:t>
            </a:r>
          </a:p>
        </p:txBody>
      </p:sp>
      <p:sp>
        <p:nvSpPr>
          <p:cNvPr id="6" name="Text Placeholder 9">
            <a:extLst>
              <a:ext uri="{FF2B5EF4-FFF2-40B4-BE49-F238E27FC236}">
                <a16:creationId xmlns:a16="http://schemas.microsoft.com/office/drawing/2014/main" id="{FF5B0002-7278-57C7-BC9F-156F9519C14D}"/>
              </a:ext>
            </a:extLst>
          </p:cNvPr>
          <p:cNvSpPr txBox="1">
            <a:spLocks/>
          </p:cNvSpPr>
          <p:nvPr/>
        </p:nvSpPr>
        <p:spPr>
          <a:xfrm>
            <a:off x="386374" y="1555734"/>
            <a:ext cx="5859096" cy="486239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b="1" dirty="0"/>
              <a:t>Text field for player to enter their own six-letter word</a:t>
            </a:r>
          </a:p>
          <a:p>
            <a:r>
              <a:rPr lang="en-US" sz="3200" dirty="0"/>
              <a:t>Or they can choose from one of the 18 provided buttons for example words</a:t>
            </a:r>
          </a:p>
          <a:p>
            <a:r>
              <a:rPr lang="en-US" sz="3200" dirty="0"/>
              <a:t>Either action event starts the third stage hangman game with selected word</a:t>
            </a:r>
          </a:p>
        </p:txBody>
      </p:sp>
      <p:sp>
        <p:nvSpPr>
          <p:cNvPr id="15" name="Text Placeholder 9">
            <a:extLst>
              <a:ext uri="{FF2B5EF4-FFF2-40B4-BE49-F238E27FC236}">
                <a16:creationId xmlns:a16="http://schemas.microsoft.com/office/drawing/2014/main" id="{76B3E3CC-79DF-3909-2FF8-FE94BC6EA2CA}"/>
              </a:ext>
            </a:extLst>
          </p:cNvPr>
          <p:cNvSpPr txBox="1">
            <a:spLocks/>
          </p:cNvSpPr>
          <p:nvPr/>
        </p:nvSpPr>
        <p:spPr>
          <a:xfrm>
            <a:off x="6175132" y="2092569"/>
            <a:ext cx="5357935" cy="467750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200" dirty="0"/>
          </a:p>
          <a:p>
            <a:endParaRPr lang="en-US" sz="3200" dirty="0"/>
          </a:p>
          <a:p>
            <a:r>
              <a:rPr lang="en-US" sz="3200" dirty="0"/>
              <a:t>Action event of text field does not work until user enters exactly six-letters</a:t>
            </a:r>
          </a:p>
          <a:p>
            <a:pPr marL="0" indent="0">
              <a:buNone/>
            </a:pPr>
            <a:r>
              <a:rPr lang="en-US" sz="3200" dirty="0"/>
              <a:t>(Along with letters being the only characters in the input)</a:t>
            </a:r>
          </a:p>
        </p:txBody>
      </p:sp>
    </p:spTree>
    <p:extLst>
      <p:ext uri="{BB962C8B-B14F-4D97-AF65-F5344CB8AC3E}">
        <p14:creationId xmlns:p14="http://schemas.microsoft.com/office/powerpoint/2010/main" val="1068322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FAA0-1178-23FF-11A5-ED307D3FD6B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E6EDA77-D8FA-6778-32E8-722F1F84D66C}"/>
              </a:ext>
            </a:extLst>
          </p:cNvPr>
          <p:cNvSpPr>
            <a:spLocks noGrp="1"/>
          </p:cNvSpPr>
          <p:nvPr>
            <p:ph type="title"/>
          </p:nvPr>
        </p:nvSpPr>
        <p:spPr>
          <a:xfrm>
            <a:off x="321896" y="718771"/>
            <a:ext cx="11214100" cy="757130"/>
          </a:xfrm>
        </p:spPr>
        <p:txBody>
          <a:bodyPr/>
          <a:lstStyle/>
          <a:p>
            <a:r>
              <a:rPr lang="en-US" sz="4800" dirty="0"/>
              <a:t>Stage 3: HangmanGame</a:t>
            </a:r>
          </a:p>
        </p:txBody>
      </p:sp>
      <p:sp>
        <p:nvSpPr>
          <p:cNvPr id="4" name="Text Placeholder 9">
            <a:extLst>
              <a:ext uri="{FF2B5EF4-FFF2-40B4-BE49-F238E27FC236}">
                <a16:creationId xmlns:a16="http://schemas.microsoft.com/office/drawing/2014/main" id="{F3F28F33-9EFE-0669-910A-695F4D611EE8}"/>
              </a:ext>
            </a:extLst>
          </p:cNvPr>
          <p:cNvSpPr txBox="1">
            <a:spLocks/>
          </p:cNvSpPr>
          <p:nvPr/>
        </p:nvSpPr>
        <p:spPr>
          <a:xfrm>
            <a:off x="212630" y="1882485"/>
            <a:ext cx="11766740" cy="4538098"/>
          </a:xfrm>
          <a:prstGeom prst="rect">
            <a:avLst/>
          </a:prstGeom>
        </p:spPr>
        <p:txBody>
          <a:bodyPr vert="horz" lIns="91440" tIns="45720" rIns="91440" bIns="45720" rtlCol="0">
            <a:noAutofit/>
          </a:bodyPr>
          <a:lstStyle>
            <a:lvl1pPr marL="2286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600" kern="1200">
                <a:solidFill>
                  <a:schemeClr val="bg1"/>
                </a:solidFill>
                <a:latin typeface="+mn-lt"/>
                <a:ea typeface="+mn-ea"/>
                <a:cs typeface="Arial" panose="020B0604020202020204" pitchFamily="34" charset="0"/>
              </a:defRPr>
            </a:lvl1pPr>
            <a:lvl2pPr marL="6858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400" kern="1200">
                <a:solidFill>
                  <a:schemeClr val="bg1"/>
                </a:solidFill>
                <a:latin typeface="+mn-lt"/>
                <a:ea typeface="+mn-ea"/>
                <a:cs typeface="Arial" panose="020B0604020202020204" pitchFamily="34" charset="0"/>
              </a:defRPr>
            </a:lvl2pPr>
            <a:lvl3pPr marL="1143000" indent="-228600" algn="l" defTabSz="914400" rtl="0" eaLnBrk="1" latinLnBrk="0" hangingPunct="1">
              <a:lnSpc>
                <a:spcPct val="100000"/>
              </a:lnSpc>
              <a:spcBef>
                <a:spcPts val="600"/>
              </a:spcBef>
              <a:spcAft>
                <a:spcPts val="400"/>
              </a:spcAft>
              <a:buClr>
                <a:schemeClr val="accent2"/>
              </a:buClr>
              <a:buFont typeface="Arial" panose="020B0604020202020204" pitchFamily="34" charset="0"/>
              <a:buChar char="•"/>
              <a:defRPr sz="1200" kern="1200">
                <a:solidFill>
                  <a:schemeClr val="bg1"/>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4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4000" dirty="0"/>
              <a:t> Contains parts to play the game:</a:t>
            </a:r>
            <a:endParaRPr lang="en-US" sz="800" dirty="0"/>
          </a:p>
          <a:p>
            <a:pPr lvl="1"/>
            <a:r>
              <a:rPr lang="en-US" sz="3000" dirty="0"/>
              <a:t>Text field for entering a single letter guess</a:t>
            </a:r>
          </a:p>
          <a:p>
            <a:pPr lvl="1"/>
            <a:r>
              <a:rPr lang="en-US" sz="3000" dirty="0"/>
              <a:t>“YES” button to confirm that guess after entered</a:t>
            </a:r>
          </a:p>
          <a:p>
            <a:pPr lvl="1"/>
            <a:r>
              <a:rPr lang="en-US" sz="3000" dirty="0"/>
              <a:t>If the guess is correct, letter is displayed in word label</a:t>
            </a:r>
          </a:p>
          <a:p>
            <a:pPr lvl="1"/>
            <a:r>
              <a:rPr lang="en-US" sz="3000" dirty="0"/>
              <a:t>If the guess is wrong, it is shown in area for the incorrect    letters, and the stickman figure is updated as well</a:t>
            </a:r>
          </a:p>
          <a:p>
            <a:pPr lvl="1"/>
            <a:r>
              <a:rPr lang="en-US" sz="3000" dirty="0"/>
              <a:t>After game ends, tells the player if they won or lost</a:t>
            </a:r>
          </a:p>
        </p:txBody>
      </p:sp>
    </p:spTree>
    <p:extLst>
      <p:ext uri="{BB962C8B-B14F-4D97-AF65-F5344CB8AC3E}">
        <p14:creationId xmlns:p14="http://schemas.microsoft.com/office/powerpoint/2010/main" val="2297399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203E0-9505-F807-5319-D46489BC0B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C2BD53-C815-6FE7-2528-E63A41E460EB}"/>
              </a:ext>
            </a:extLst>
          </p:cNvPr>
          <p:cNvSpPr>
            <a:spLocks noGrp="1"/>
          </p:cNvSpPr>
          <p:nvPr>
            <p:ph type="title"/>
          </p:nvPr>
        </p:nvSpPr>
        <p:spPr>
          <a:xfrm>
            <a:off x="1088791" y="3750883"/>
            <a:ext cx="7781544" cy="859055"/>
          </a:xfrm>
        </p:spPr>
        <p:txBody>
          <a:bodyPr>
            <a:noAutofit/>
          </a:bodyPr>
          <a:lstStyle/>
          <a:p>
            <a:r>
              <a:rPr lang="en-US" sz="8800" dirty="0"/>
              <a:t>UML Class Diagram</a:t>
            </a:r>
          </a:p>
        </p:txBody>
      </p:sp>
      <p:pic>
        <p:nvPicPr>
          <p:cNvPr id="6" name="Picture 5">
            <a:extLst>
              <a:ext uri="{FF2B5EF4-FFF2-40B4-BE49-F238E27FC236}">
                <a16:creationId xmlns:a16="http://schemas.microsoft.com/office/drawing/2014/main" id="{7D8AD179-9752-A18C-1785-E9F7BF3D0299}"/>
              </a:ext>
            </a:extLst>
          </p:cNvPr>
          <p:cNvPicPr>
            <a:picLocks noChangeAspect="1"/>
          </p:cNvPicPr>
          <p:nvPr/>
        </p:nvPicPr>
        <p:blipFill>
          <a:blip r:embed="rId2"/>
          <a:stretch>
            <a:fillRect/>
          </a:stretch>
        </p:blipFill>
        <p:spPr>
          <a:xfrm>
            <a:off x="6946937" y="179616"/>
            <a:ext cx="3846796" cy="6498767"/>
          </a:xfrm>
          <a:prstGeom prst="rect">
            <a:avLst/>
          </a:prstGeom>
        </p:spPr>
      </p:pic>
    </p:spTree>
    <p:extLst>
      <p:ext uri="{BB962C8B-B14F-4D97-AF65-F5344CB8AC3E}">
        <p14:creationId xmlns:p14="http://schemas.microsoft.com/office/powerpoint/2010/main" val="2168322053"/>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213</TotalTime>
  <Words>541</Words>
  <Application>Microsoft Office PowerPoint</Application>
  <PresentationFormat>Widescreen</PresentationFormat>
  <Paragraphs>70</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Trade Gothic LT Pro</vt:lpstr>
      <vt:lpstr>Trebuchet MS</vt:lpstr>
      <vt:lpstr>Office Theme</vt:lpstr>
      <vt:lpstr>Basic Hangman Game</vt:lpstr>
      <vt:lpstr>Introduction:</vt:lpstr>
      <vt:lpstr>Project Details:</vt:lpstr>
      <vt:lpstr>PowerPoint Presentation</vt:lpstr>
      <vt:lpstr>Stage 1: StartChoice</vt:lpstr>
      <vt:lpstr>Stage 2: SinglePlayer </vt:lpstr>
      <vt:lpstr>Stage 2: MultiPlayer </vt:lpstr>
      <vt:lpstr>Stage 3: HangmanGame</vt:lpstr>
      <vt:lpstr>UML Class Diagram</vt:lpstr>
      <vt:lpstr>StartChoice</vt:lpstr>
      <vt:lpstr>SinglePlayer</vt:lpstr>
      <vt:lpstr>CorrectLetter and  WrongLetter</vt:lpstr>
      <vt:lpstr>Difficulties faced during project:</vt:lpstr>
      <vt:lpstr>Demo of the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Hangman Game</dc:title>
  <dc:creator>G Lacovic</dc:creator>
  <cp:lastModifiedBy>G Lacovic</cp:lastModifiedBy>
  <cp:revision>6</cp:revision>
  <dcterms:created xsi:type="dcterms:W3CDTF">2025-04-11T15:27:14Z</dcterms:created>
  <dcterms:modified xsi:type="dcterms:W3CDTF">2025-04-19T03:10:04Z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