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327" r:id="rId3"/>
    <p:sldId id="260" r:id="rId4"/>
    <p:sldId id="328" r:id="rId5"/>
    <p:sldId id="329" r:id="rId6"/>
    <p:sldId id="333" r:id="rId7"/>
    <p:sldId id="334" r:id="rId8"/>
    <p:sldId id="321" r:id="rId9"/>
    <p:sldId id="326" r:id="rId10"/>
    <p:sldId id="308" r:id="rId11"/>
    <p:sldId id="318" r:id="rId12"/>
    <p:sldId id="331" r:id="rId13"/>
    <p:sldId id="332" r:id="rId14"/>
    <p:sldId id="259" r:id="rId15"/>
  </p:sldIdLst>
  <p:sldSz cx="9144000" cy="6858000" type="screen4x3"/>
  <p:notesSz cx="6858000" cy="9144000"/>
  <p:embeddedFontLst>
    <p:embeddedFont>
      <p:font typeface="Rix비타민 L" panose="02020603020101020101" pitchFamily="18" charset="-127"/>
      <p:regular r:id="rId17"/>
    </p:embeddedFont>
    <p:embeddedFont>
      <p:font typeface="Rix비타민 M" panose="0202060302010102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7"/>
    <a:srgbClr val="17375E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459" autoAdjust="0"/>
  </p:normalViewPr>
  <p:slideViewPr>
    <p:cSldViewPr>
      <p:cViewPr varScale="1">
        <p:scale>
          <a:sx n="80" d="100"/>
          <a:sy n="80" d="100"/>
        </p:scale>
        <p:origin x="155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76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blob/master/research/object_detection/g3doc/img/kites_detections_output.jpg" TargetMode="External"/><Relationship Id="rId3" Type="http://schemas.openxmlformats.org/officeDocument/2006/relationships/hyperlink" Target="https://www.forbes.com/sites/danielnewman/2018/09/11/top-10-digital-transformation-trends-for-2019/#1083e7143c30" TargetMode="External"/><Relationship Id="rId7" Type="http://schemas.openxmlformats.org/officeDocument/2006/relationships/hyperlink" Target="https://www.boannews.com/media/view.asp?idx=76283" TargetMode="External"/><Relationship Id="rId12" Type="http://schemas.openxmlformats.org/officeDocument/2006/relationships/hyperlink" Target="https://ieeexplore.ieee.org/stamp/stamp.jsp?tp=&amp;arnumber=850633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t.co.kr/contents.html?article_no=2018122302109931731002" TargetMode="External"/><Relationship Id="rId11" Type="http://schemas.openxmlformats.org/officeDocument/2006/relationships/hyperlink" Target="http://www.dbpia.co.kr/Journal/ArticleDetail/NODE01915950" TargetMode="External"/><Relationship Id="rId5" Type="http://schemas.openxmlformats.org/officeDocument/2006/relationships/hyperlink" Target="http://www.dt.co.kr/contents.html?article_no=2019022602109931041001" TargetMode="External"/><Relationship Id="rId10" Type="http://schemas.openxmlformats.org/officeDocument/2006/relationships/hyperlink" Target="https://laonple.blog.me/220608018546" TargetMode="External"/><Relationship Id="rId4" Type="http://schemas.openxmlformats.org/officeDocument/2006/relationships/hyperlink" Target="https://www.boannews.com/media/view.asp?idx=77829&amp;kind=5" TargetMode="External"/><Relationship Id="rId9" Type="http://schemas.openxmlformats.org/officeDocument/2006/relationships/hyperlink" Target="http://deeplearning.stanford.edu/wiki/index.php/File:Convolution_schematic.gi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668" y="1933962"/>
            <a:ext cx="5976664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5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 주제 및 관련 기술 동향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88" y="1557551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OS: Windows 10</a:t>
            </a:r>
          </a:p>
          <a:p>
            <a:pPr marL="0" indent="0">
              <a:buNone/>
            </a:pPr>
            <a:r>
              <a:rPr lang="en-US" altLang="ko-KR" dirty="0"/>
              <a:t>Language: Python</a:t>
            </a:r>
          </a:p>
          <a:p>
            <a:pPr marL="0" indent="0">
              <a:buNone/>
            </a:pPr>
            <a:r>
              <a:rPr lang="en-US" altLang="ko-KR" dirty="0"/>
              <a:t>API: </a:t>
            </a:r>
            <a:r>
              <a:rPr lang="en-US" altLang="ko-KR" dirty="0" err="1"/>
              <a:t>Tensorflow-gpu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CNN models: TensorFlow Official Models</a:t>
            </a:r>
          </a:p>
          <a:p>
            <a:pPr marL="0" indent="0">
              <a:buNone/>
            </a:pPr>
            <a:r>
              <a:rPr lang="en-US" altLang="ko-KR" dirty="0"/>
              <a:t>Image dataset: Stanford Cars Dataset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855" y="272325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3545ED-C2A5-47F6-988D-B1D1593E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" y="1278542"/>
            <a:ext cx="8351818" cy="5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 ImageNet Classification with Deep Convolutional</a:t>
            </a: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568EFB5-0D9A-44F9-B056-FD70C0C03DCC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https://www.forbes.com/sites/danielnewman/2018/09/11/top-10-digital-transformation-	trends-for-2019/#1083e7143c30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https://www.boannews.com/media/view.asp?idx=77829&amp;kind=5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http://www.dt.co.kr/contents.html?article_no=2019022602109931041001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http://www.dt.co.kr/contents.html?article_no=2018122302109931731002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https://www.boannews.com/media/view.asp?idx=76283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https://github.com/tensorflow/models/blob/master/research/object_detection 	/g3doc/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img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/kites_detections_output.jpg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/>
              </a:rPr>
              <a:t>http://deeplearning.stanford.edu/wiki/index.php/File:Convolution_schematic.gif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/>
              </a:rPr>
              <a:t>https://laonple.blog.me/220608018546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7]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http://www.dbpia.co.kr/Journal/ArticleDetail/NODE01915950</a:t>
            </a:r>
            <a:r>
              <a:rPr lang="en-US" altLang="ko-KR" sz="1400" b="1" dirty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2"/>
              </a:rPr>
              <a:t>https://ieeexplore.ieee.org/stamp/stamp.jsp?tp=&amp;arnumber=8506339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140814-D0FE-4A68-84B8-4646E5D82186}"/>
              </a:ext>
            </a:extLst>
          </p:cNvPr>
          <p:cNvSpPr/>
          <p:nvPr/>
        </p:nvSpPr>
        <p:spPr>
          <a:xfrm>
            <a:off x="547541" y="3886125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CD7A9-EC1B-4BDB-BD8F-885E9EFB11E7}"/>
              </a:ext>
            </a:extLst>
          </p:cNvPr>
          <p:cNvSpPr/>
          <p:nvPr/>
        </p:nvSpPr>
        <p:spPr>
          <a:xfrm>
            <a:off x="557066" y="1643468"/>
            <a:ext cx="614545" cy="29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6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51920" y="271513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1015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192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104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연구 동향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6296" y="2843644"/>
            <a:ext cx="219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1275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기술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연구동향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8" y="1789517"/>
            <a:ext cx="4942051" cy="599313"/>
          </a:xfrm>
          <a:prstGeom prst="rect">
            <a:avLst/>
          </a:prstGeom>
        </p:spPr>
      </p:pic>
      <p:pic>
        <p:nvPicPr>
          <p:cNvPr id="1026" name="Picture 2" descr="https://www.boannews.com/media/upFiles2/2019/01/579474868_6884.JPG">
            <a:extLst>
              <a:ext uri="{FF2B5EF4-FFF2-40B4-BE49-F238E27FC236}">
                <a16:creationId xmlns:a16="http://schemas.microsoft.com/office/drawing/2014/main" id="{BCB08F48-E963-4AD0-A918-0BA139BE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50" y="3822811"/>
            <a:ext cx="5438901" cy="27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910" y="2427989"/>
            <a:ext cx="4942051" cy="4840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500299-FC16-4D8B-8FCA-DB0C17E11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337" y="2951209"/>
            <a:ext cx="4942051" cy="5301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38" y="1224779"/>
            <a:ext cx="5006734" cy="5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1239"/>
              </p:ext>
            </p:extLst>
          </p:nvPr>
        </p:nvGraphicFramePr>
        <p:xfrm>
          <a:off x="0" y="1705541"/>
          <a:ext cx="9176580" cy="41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860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3058860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354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856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1683015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‘</a:t>
                      </a:r>
                      <a:r>
                        <a:rPr lang="en-US" altLang="ko-KR" dirty="0"/>
                        <a:t>KT’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인원 측정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체류시간분석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훼손감지 기능제공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에스원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제품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침입감지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가상펜스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도난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번호판 인식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일리시스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출시한 제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품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7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실시간 보행자 감지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사물식별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기능제공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437383"/>
            <a:ext cx="8352928" cy="48255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8CCC7F-0FA4-4763-AB01-41B62D7290AF}"/>
              </a:ext>
            </a:extLst>
          </p:cNvPr>
          <p:cNvSpPr/>
          <p:nvPr/>
        </p:nvSpPr>
        <p:spPr>
          <a:xfrm>
            <a:off x="5436096" y="1437383"/>
            <a:ext cx="3348372" cy="30717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74A6D-05EC-488E-A494-2E0F59D34233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93529" y="3588218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4152312" y="1529735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558</Words>
  <Application>Microsoft Office PowerPoint</Application>
  <PresentationFormat>화면 슬라이드 쇼(4:3)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HY헤드라인M</vt:lpstr>
      <vt:lpstr>Arial</vt:lpstr>
      <vt:lpstr>맑은 고딕</vt:lpstr>
      <vt:lpstr>Rix비타민 M</vt:lpstr>
      <vt:lpstr>Rix비타민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177</cp:revision>
  <dcterms:created xsi:type="dcterms:W3CDTF">2016-11-03T20:47:04Z</dcterms:created>
  <dcterms:modified xsi:type="dcterms:W3CDTF">2019-03-21T11:53:20Z</dcterms:modified>
</cp:coreProperties>
</file>