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328" r:id="rId4"/>
    <p:sldId id="329" r:id="rId5"/>
    <p:sldId id="333" r:id="rId6"/>
    <p:sldId id="335" r:id="rId7"/>
    <p:sldId id="321" r:id="rId8"/>
    <p:sldId id="336" r:id="rId9"/>
    <p:sldId id="326" r:id="rId10"/>
    <p:sldId id="308" r:id="rId11"/>
    <p:sldId id="318" r:id="rId12"/>
    <p:sldId id="331" r:id="rId13"/>
    <p:sldId id="25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Rix비타민 L" panose="02020603020101020101" pitchFamily="18" charset="-127"/>
      <p:regular r:id="rId17"/>
    </p:embeddedFont>
    <p:embeddedFont>
      <p:font typeface="Rix비타민 M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220" autoAdjust="0"/>
  </p:normalViewPr>
  <p:slideViewPr>
    <p:cSldViewPr>
      <p:cViewPr varScale="1">
        <p:scale>
          <a:sx n="86" d="100"/>
          <a:sy n="86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5248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졸업논문주제 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제안서발표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37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2018.03.27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270096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3724577"/>
            <a:ext cx="8668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prstClr val="black"/>
                </a:solidFill>
              </a:rPr>
              <a:t>8144 train images, 8041 test images, optimize resolution maximum 600X600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UCF-101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prstClr val="black"/>
                </a:solidFill>
              </a:rPr>
              <a:t>13320 videos, 101 action categories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Selfshot</a:t>
            </a:r>
            <a:r>
              <a:rPr lang="en-US" altLang="ko-KR" sz="2800" dirty="0"/>
              <a:t> images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/>
              <a:t>1080 images, maximum 600X600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4386509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855" y="272325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FDBCF-30DB-4435-A46E-A39320B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4" y="1204887"/>
            <a:ext cx="8568617" cy="5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08" y="2019354"/>
            <a:ext cx="6577870" cy="5993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0" y="2854686"/>
            <a:ext cx="6577870" cy="484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15" y="1278542"/>
            <a:ext cx="6663963" cy="56473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9FD0E-78BE-466B-A19E-91DCA2EF8449}"/>
              </a:ext>
            </a:extLst>
          </p:cNvPr>
          <p:cNvSpPr/>
          <p:nvPr/>
        </p:nvSpPr>
        <p:spPr>
          <a:xfrm>
            <a:off x="3494456" y="1313447"/>
            <a:ext cx="148556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4FD61-DC1B-4C57-A118-3289C28AD393}"/>
              </a:ext>
            </a:extLst>
          </p:cNvPr>
          <p:cNvSpPr/>
          <p:nvPr/>
        </p:nvSpPr>
        <p:spPr>
          <a:xfrm>
            <a:off x="5034895" y="2089772"/>
            <a:ext cx="220438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6858E8-1E59-472C-A06B-45C167687972}"/>
              </a:ext>
            </a:extLst>
          </p:cNvPr>
          <p:cNvSpPr/>
          <p:nvPr/>
        </p:nvSpPr>
        <p:spPr>
          <a:xfrm>
            <a:off x="4361942" y="2809852"/>
            <a:ext cx="1684772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187C7-748B-4F46-89FA-165F4B678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" y="3481371"/>
            <a:ext cx="8784977" cy="30866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8626A6-E659-4B1C-B4F3-5279EBF15BA2}"/>
              </a:ext>
            </a:extLst>
          </p:cNvPr>
          <p:cNvSpPr/>
          <p:nvPr/>
        </p:nvSpPr>
        <p:spPr>
          <a:xfrm>
            <a:off x="966398" y="1488903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41DD4C-010B-4ADF-8873-2FA2A4427B11}"/>
              </a:ext>
            </a:extLst>
          </p:cNvPr>
          <p:cNvSpPr/>
          <p:nvPr/>
        </p:nvSpPr>
        <p:spPr>
          <a:xfrm>
            <a:off x="966398" y="2247002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2BADF1-B9C8-48F8-8B0A-90B98B33BC03}"/>
              </a:ext>
            </a:extLst>
          </p:cNvPr>
          <p:cNvSpPr/>
          <p:nvPr/>
        </p:nvSpPr>
        <p:spPr>
          <a:xfrm>
            <a:off x="966398" y="3005101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75273"/>
              </p:ext>
            </p:extLst>
          </p:nvPr>
        </p:nvGraphicFramePr>
        <p:xfrm>
          <a:off x="431539" y="1336596"/>
          <a:ext cx="8280921" cy="50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7878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273029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‘</a:t>
                      </a:r>
                      <a:r>
                        <a:rPr lang="en-US" altLang="ko-KR" sz="2000" dirty="0"/>
                        <a:t>KT’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인원 측정</a:t>
                      </a:r>
                      <a:r>
                        <a:rPr lang="en-US" altLang="ko-KR" sz="2000" dirty="0"/>
                        <a:t>,   </a:t>
                      </a:r>
                      <a:r>
                        <a:rPr lang="ko-KR" altLang="en-US" sz="2000" dirty="0"/>
                        <a:t>체류시간분석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카메라 훼손감지 기능제공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에스원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가상펜스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번호판 인식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일리시스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    </a:t>
                      </a:r>
                      <a:r>
                        <a:rPr lang="ko-KR" altLang="en-US" sz="2000" dirty="0"/>
                        <a:t>품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실시간 보행자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사물식별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기능제공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60A8-D344-4762-A69F-7C37C26BBA88}"/>
              </a:ext>
            </a:extLst>
          </p:cNvPr>
          <p:cNvSpPr/>
          <p:nvPr/>
        </p:nvSpPr>
        <p:spPr>
          <a:xfrm>
            <a:off x="5580112" y="1916832"/>
            <a:ext cx="3132348" cy="2880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21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500" dirty="0"/>
              <a:t>Open source Image dataset</a:t>
            </a:r>
            <a:r>
              <a:rPr lang="ko-KR" altLang="en-US" sz="2500" dirty="0"/>
              <a:t>을 지정한 차종에 따라 분류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지정한 차종에 부합하는 다양한 환경에서의 </a:t>
            </a:r>
            <a:r>
              <a:rPr lang="en-US" altLang="ko-KR" sz="2000" dirty="0"/>
              <a:t>Image </a:t>
            </a:r>
            <a:r>
              <a:rPr lang="ko-KR" altLang="en-US" sz="2000" dirty="0"/>
              <a:t>확보 필요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/>
              <a:t>Test image</a:t>
            </a:r>
            <a:r>
              <a:rPr lang="ko-KR" altLang="en-US" sz="2500" dirty="0"/>
              <a:t>를 기반으로 다양한 </a:t>
            </a:r>
            <a:r>
              <a:rPr lang="en-US" altLang="ko-KR" sz="2500" dirty="0"/>
              <a:t>CNN </a:t>
            </a:r>
            <a:r>
              <a:rPr lang="ko-KR" altLang="en-US" sz="2500" dirty="0"/>
              <a:t>모델의 학습 진행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90% </a:t>
            </a:r>
            <a:r>
              <a:rPr lang="ko-KR" altLang="en-US" sz="2000" dirty="0"/>
              <a:t>정확도를 기준으로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학습 시간 측정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최적의 효율을 내는 모델 탐색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최적 모델을 분석하고 타 모델과의 차이점 분석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 최적 성능 모델의 알고리즘을 분석하고 성능을 개선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93529" y="3588218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5D6C49-DC4F-43D4-A1D6-4DE3832133B5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648</Words>
  <Application>Microsoft Office PowerPoint</Application>
  <PresentationFormat>화면 슬라이드 쇼(4:3)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Rix비타민 L</vt:lpstr>
      <vt:lpstr>Arial</vt:lpstr>
      <vt:lpstr>HY헤드라인M</vt:lpstr>
      <vt:lpstr>Rix비타민 M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188</cp:revision>
  <dcterms:created xsi:type="dcterms:W3CDTF">2016-11-03T20:47:04Z</dcterms:created>
  <dcterms:modified xsi:type="dcterms:W3CDTF">2019-03-24T13:00:03Z</dcterms:modified>
</cp:coreProperties>
</file>