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97" r:id="rId4"/>
    <p:sldId id="322" r:id="rId5"/>
    <p:sldId id="321" r:id="rId6"/>
    <p:sldId id="308" r:id="rId7"/>
    <p:sldId id="309" r:id="rId8"/>
    <p:sldId id="325" r:id="rId9"/>
    <p:sldId id="318" r:id="rId10"/>
    <p:sldId id="259" r:id="rId11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3"/>
    </p:embeddedFont>
    <p:embeddedFont>
      <p:font typeface="Rix비타민 L" panose="02020603020101020101" pitchFamily="18" charset="-127"/>
      <p:regular r:id="rId14"/>
    </p:embeddedFont>
    <p:embeddedFont>
      <p:font typeface="Rix비타민 M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459" autoAdjust="0"/>
  </p:normalViewPr>
  <p:slideViewPr>
    <p:cSldViewPr>
      <p:cViewPr varScale="1">
        <p:scale>
          <a:sx n="80" d="100"/>
          <a:sy n="80" d="100"/>
        </p:scale>
        <p:origin x="82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조사 이후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관련하여 주제를 선정하였는데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임광효는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차종 판별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김준영은 자세 인식을 주제로 논문을 진행하게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41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19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blob/master/research/object_detection/g3doc/img/kites_detections_output.jpg" TargetMode="External"/><Relationship Id="rId3" Type="http://schemas.openxmlformats.org/officeDocument/2006/relationships/hyperlink" Target="https://www.forbes.com/sites/danielnewman/2018/09/11/top-10-digital-transformation-trends-for-2019/#1083e7143c30" TargetMode="External"/><Relationship Id="rId7" Type="http://schemas.openxmlformats.org/officeDocument/2006/relationships/hyperlink" Target="https://www.boannews.com/media/view.asp?idx=7628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t.co.kr/contents.html?article_no=2018122302109931731002" TargetMode="External"/><Relationship Id="rId11" Type="http://schemas.openxmlformats.org/officeDocument/2006/relationships/hyperlink" Target="https://ieeexplore.ieee.org/stamp/stamp.jsp?tp=&amp;arnumber=8506339" TargetMode="External"/><Relationship Id="rId5" Type="http://schemas.openxmlformats.org/officeDocument/2006/relationships/hyperlink" Target="http://www.dt.co.kr/contents.html?article_no=2019022602109931041001" TargetMode="External"/><Relationship Id="rId10" Type="http://schemas.openxmlformats.org/officeDocument/2006/relationships/hyperlink" Target="https://laonple.blog.me/220608018546" TargetMode="External"/><Relationship Id="rId4" Type="http://schemas.openxmlformats.org/officeDocument/2006/relationships/hyperlink" Target="https://www.boannews.com/media/view.asp?idx=77829&amp;kind=5" TargetMode="External"/><Relationship Id="rId9" Type="http://schemas.openxmlformats.org/officeDocument/2006/relationships/hyperlink" Target="http://deeplearning.stanford.edu/wiki/index.php/File:Convolution_schematic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 주제 및 관련 기술 동향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51920" y="27151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1015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4BC73-994E-4AFD-BB03-239456DB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354664"/>
            <a:ext cx="4575932" cy="26839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3BE84F-AEAA-4621-BAAE-6863BBDD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29" y="4700623"/>
            <a:ext cx="4550749" cy="1672606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8BE541-DFC9-44EF-9D48-E61F31936238}"/>
              </a:ext>
            </a:extLst>
          </p:cNvPr>
          <p:cNvSpPr/>
          <p:nvPr/>
        </p:nvSpPr>
        <p:spPr>
          <a:xfrm>
            <a:off x="1920927" y="4079549"/>
            <a:ext cx="707488" cy="546588"/>
          </a:xfrm>
          <a:prstGeom prst="down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D91B1-EB9E-46D4-94FA-D76571EFE6BA}"/>
              </a:ext>
            </a:extLst>
          </p:cNvPr>
          <p:cNvSpPr txBox="1"/>
          <p:nvPr/>
        </p:nvSpPr>
        <p:spPr>
          <a:xfrm>
            <a:off x="4067944" y="6355078"/>
            <a:ext cx="68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33" y="1832596"/>
            <a:ext cx="4084340" cy="495300"/>
          </a:xfrm>
          <a:prstGeom prst="rect">
            <a:avLst/>
          </a:prstGeom>
        </p:spPr>
      </p:pic>
      <p:pic>
        <p:nvPicPr>
          <p:cNvPr id="1026" name="Picture 2" descr="https://www.boannews.com/media/upFiles2/2019/01/579474868_6884.JPG">
            <a:extLst>
              <a:ext uri="{FF2B5EF4-FFF2-40B4-BE49-F238E27FC236}">
                <a16:creationId xmlns:a16="http://schemas.microsoft.com/office/drawing/2014/main" id="{BCB08F48-E963-4AD0-A918-0BA139BE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41" y="4096023"/>
            <a:ext cx="4494959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C384B9-981A-42D1-9B2C-F1B4BBEE9233}"/>
              </a:ext>
            </a:extLst>
          </p:cNvPr>
          <p:cNvSpPr txBox="1"/>
          <p:nvPr/>
        </p:nvSpPr>
        <p:spPr>
          <a:xfrm>
            <a:off x="8556801" y="3596614"/>
            <a:ext cx="68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904D8-6EAF-49B0-8313-47E21655BA99}"/>
              </a:ext>
            </a:extLst>
          </p:cNvPr>
          <p:cNvSpPr txBox="1"/>
          <p:nvPr/>
        </p:nvSpPr>
        <p:spPr>
          <a:xfrm>
            <a:off x="8608383" y="6197601"/>
            <a:ext cx="68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233" y="2389940"/>
            <a:ext cx="4084340" cy="4000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500299-FC16-4D8B-8FCA-DB0C17E11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442" y="2851116"/>
            <a:ext cx="4084340" cy="4381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926" y="1370502"/>
            <a:ext cx="4137796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2" name="Picture 4" descr="person icoì ëí ì´ë¯¸ì§ ê²ìê²°ê³¼">
            <a:extLst>
              <a:ext uri="{FF2B5EF4-FFF2-40B4-BE49-F238E27FC236}">
                <a16:creationId xmlns:a16="http://schemas.microsoft.com/office/drawing/2014/main" id="{A1EE2C40-3C09-4DD3-A2F8-1D4D55D4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96" y="1556792"/>
            <a:ext cx="3004690" cy="30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4CFE7D-1CCE-4188-9041-6B8176BB17AC}"/>
              </a:ext>
            </a:extLst>
          </p:cNvPr>
          <p:cNvSpPr txBox="1"/>
          <p:nvPr/>
        </p:nvSpPr>
        <p:spPr>
          <a:xfrm>
            <a:off x="6358465" y="416788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김준영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CDBEF-D16A-45D9-A4F0-BD3259850C80}"/>
              </a:ext>
            </a:extLst>
          </p:cNvPr>
          <p:cNvSpPr txBox="1"/>
          <p:nvPr/>
        </p:nvSpPr>
        <p:spPr>
          <a:xfrm>
            <a:off x="1357821" y="488264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차종 판별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2EFC56-9892-437D-8EBA-244B093CE629}"/>
              </a:ext>
            </a:extLst>
          </p:cNvPr>
          <p:cNvSpPr txBox="1"/>
          <p:nvPr/>
        </p:nvSpPr>
        <p:spPr>
          <a:xfrm>
            <a:off x="6418027" y="488264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자세 인식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812375-DCD8-4508-852F-9A4171C7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9" y="1565895"/>
            <a:ext cx="2962275" cy="2943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6EE289-FCD7-4854-A522-C2D90EA202EF}"/>
              </a:ext>
            </a:extLst>
          </p:cNvPr>
          <p:cNvSpPr txBox="1"/>
          <p:nvPr/>
        </p:nvSpPr>
        <p:spPr>
          <a:xfrm>
            <a:off x="1357821" y="416788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err="1">
                <a:latin typeface="Rix비타민 M" panose="02020603020101020101" pitchFamily="18" charset="-127"/>
                <a:ea typeface="Rix비타민 M" panose="02020603020101020101" pitchFamily="18" charset="-127"/>
              </a:rPr>
              <a:t>임광효</a:t>
            </a:r>
            <a:endParaRPr lang="ko-KR" altLang="en-US" sz="2000" b="1" spc="-15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70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4048" y="2241780"/>
            <a:ext cx="4536505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판별하는 기술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따라 인식 가능한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다름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71674" y="977447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179512" y="4699468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Detection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위해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학습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2" y="1765147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2279" y="2529983"/>
            <a:ext cx="4388557" cy="2124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칸수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거치며 해당 이미지의 특징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(feature)</a:t>
            </a: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추출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720107" y="2063668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597824" y="5121214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946195" y="5091618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중 가장 강한 특징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작은 크기로도 해당 이미지를 표현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88122-0B13-4D84-9B9C-E012D706A226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88122-0B13-4D84-9B9C-E012D706A226}"/>
              </a:ext>
            </a:extLst>
          </p:cNvPr>
          <p:cNvSpPr/>
          <p:nvPr/>
        </p:nvSpPr>
        <p:spPr>
          <a:xfrm>
            <a:off x="-48364" y="251851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953312-A2E2-49EE-8C5A-B42D93FB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21659"/>
            <a:ext cx="7085781" cy="4843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5B22-8730-4A3C-9869-6901A39DF7A9}"/>
              </a:ext>
            </a:extLst>
          </p:cNvPr>
          <p:cNvSpPr txBox="1"/>
          <p:nvPr/>
        </p:nvSpPr>
        <p:spPr>
          <a:xfrm>
            <a:off x="179512" y="1054819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Models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A569A-D044-41CC-8F58-9D52BC389402}"/>
              </a:ext>
            </a:extLst>
          </p:cNvPr>
          <p:cNvSpPr txBox="1"/>
          <p:nvPr/>
        </p:nvSpPr>
        <p:spPr>
          <a:xfrm>
            <a:off x="7092280" y="5918323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62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https://www.forbes.com/sites/danielnewman/2018/09/11/top-10-digital-transformation-	trends-for-2019/#1083e7143c30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https://www.boannews.com/media/view.asp?idx=77829&amp;kind=5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http://www.dt.co.kr/contents.html?article_no=2019022602109931041001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http://www.dt.co.kr/contents.html?article_no=2018122302109931731002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https://www.boannews.com/media/view.asp?idx=76283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/>
              </a:rPr>
              <a:t>https://ieeexplore.ieee.org/stamp/stamp.jsp?tp=&amp;arnumber=8506339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47541" y="3886125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CD7A9-EC1B-4BDB-BD8F-885E9EFB11E7}"/>
              </a:ext>
            </a:extLst>
          </p:cNvPr>
          <p:cNvSpPr/>
          <p:nvPr/>
        </p:nvSpPr>
        <p:spPr>
          <a:xfrm>
            <a:off x="557066" y="1643468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367</Words>
  <Application>Microsoft Office PowerPoint</Application>
  <PresentationFormat>화면 슬라이드 쇼(4:3)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Rix비타민 L</vt:lpstr>
      <vt:lpstr>Rix비타민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153</cp:revision>
  <dcterms:created xsi:type="dcterms:W3CDTF">2016-11-03T20:47:04Z</dcterms:created>
  <dcterms:modified xsi:type="dcterms:W3CDTF">2019-03-19T09:07:46Z</dcterms:modified>
</cp:coreProperties>
</file>