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327" r:id="rId4"/>
    <p:sldId id="297" r:id="rId5"/>
    <p:sldId id="328" r:id="rId6"/>
    <p:sldId id="329" r:id="rId7"/>
    <p:sldId id="321" r:id="rId8"/>
    <p:sldId id="308" r:id="rId9"/>
    <p:sldId id="309" r:id="rId10"/>
    <p:sldId id="326" r:id="rId11"/>
    <p:sldId id="325" r:id="rId12"/>
    <p:sldId id="318" r:id="rId13"/>
    <p:sldId id="25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Rix비타민 L" panose="02020603020101020101" pitchFamily="18" charset="-127"/>
      <p:regular r:id="rId17"/>
    </p:embeddedFont>
    <p:embeddedFont>
      <p:font typeface="Rix비타민 M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7"/>
    <a:srgbClr val="17375E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459" autoAdjust="0"/>
  </p:normalViewPr>
  <p:slideViewPr>
    <p:cSldViewPr>
      <p:cViewPr>
        <p:scale>
          <a:sx n="75" d="100"/>
          <a:sy n="75" d="100"/>
        </p:scale>
        <p:origin x="970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19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12" Type="http://schemas.openxmlformats.org/officeDocument/2006/relationships/hyperlink" Target="https://ieeexplore.ieee.org/stamp/stamp.jsp?tp=&amp;arnumber=850633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://www.dbpia.co.kr/Journal/ArticleDetail/NODE01915950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668" y="1933962"/>
            <a:ext cx="5976664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5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 주제 및 관련 기술 동향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75071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179512" y="105481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353AB46-52B3-43B2-9EB4-C8859C0A8B95}"/>
              </a:ext>
            </a:extLst>
          </p:cNvPr>
          <p:cNvSpPr txBox="1"/>
          <p:nvPr/>
        </p:nvSpPr>
        <p:spPr>
          <a:xfrm>
            <a:off x="162744" y="1607266"/>
            <a:ext cx="50561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altLang="ko-KR" sz="1600" dirty="0"/>
              <a:t>Kinect Sensor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3D depth </a:t>
            </a:r>
            <a:r>
              <a:rPr lang="ko-KR" altLang="en-US" sz="1600" dirty="0"/>
              <a:t>카메라와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RGB Camera</a:t>
            </a:r>
            <a:r>
              <a:rPr lang="ko-KR" altLang="en-US" sz="1600" dirty="0"/>
              <a:t>로 사람의 신체를 </a:t>
            </a:r>
            <a:r>
              <a:rPr lang="ko-KR" altLang="en-US" sz="1600" dirty="0" err="1"/>
              <a:t>트래킹하는</a:t>
            </a:r>
            <a:r>
              <a:rPr lang="ko-KR" altLang="en-US" sz="1600" dirty="0"/>
              <a:t> 센서로 </a:t>
            </a:r>
            <a:r>
              <a:rPr lang="en-US" altLang="ko-KR" sz="1600" dirty="0"/>
              <a:t>TV</a:t>
            </a:r>
            <a:r>
              <a:rPr lang="ko-KR" altLang="en-US" sz="1600" dirty="0"/>
              <a:t>와 같은 대형 모션 인식 환경을 대상으로 구현된 센서이다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추출된 인간의 영역공간을 </a:t>
            </a:r>
            <a:r>
              <a:rPr lang="en-US" altLang="ko-KR" sz="1600" dirty="0"/>
              <a:t>Depth Image </a:t>
            </a:r>
            <a:r>
              <a:rPr lang="ko-KR" altLang="en-US" sz="1600" dirty="0"/>
              <a:t>영역과 </a:t>
            </a:r>
            <a:r>
              <a:rPr lang="en-US" altLang="ko-KR" sz="1600" dirty="0"/>
              <a:t>feature date</a:t>
            </a:r>
            <a:r>
              <a:rPr lang="ko-KR" altLang="en-US" sz="1600" dirty="0"/>
              <a:t>를 기반으로 제공하는 골격모델에서 특징 점을 추출 한다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28B572-CD3D-4E7C-9BDB-EF692D244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5" y="4048513"/>
            <a:ext cx="1901145" cy="1677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964B32-AC55-4E7A-8DE7-77208179A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80" y="4275059"/>
            <a:ext cx="1365708" cy="12239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77834-1C06-4EAA-AA7E-2B268385C6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74" y="4275059"/>
            <a:ext cx="1914492" cy="16864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02A2C8-440A-48C7-B252-C10D1BD12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67" y="4603936"/>
            <a:ext cx="1413356" cy="1223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57FD6-C074-40C3-A5D0-E5C8FB21D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1348197"/>
            <a:ext cx="3872271" cy="2447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4A04C9-B4E2-434E-BB66-E2FC2A05DA94}"/>
              </a:ext>
            </a:extLst>
          </p:cNvPr>
          <p:cNvSpPr txBox="1"/>
          <p:nvPr/>
        </p:nvSpPr>
        <p:spPr>
          <a:xfrm>
            <a:off x="6813563" y="3561782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74A6D-05EC-488E-A494-2E0F59D34233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88122-0B13-4D84-9B9C-E012D706A226}"/>
              </a:ext>
            </a:extLst>
          </p:cNvPr>
          <p:cNvSpPr/>
          <p:nvPr/>
        </p:nvSpPr>
        <p:spPr>
          <a:xfrm>
            <a:off x="-48364" y="251851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953312-A2E2-49EE-8C5A-B42D93FB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21659"/>
            <a:ext cx="7085781" cy="4843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5B22-8730-4A3C-9869-6901A39DF7A9}"/>
              </a:ext>
            </a:extLst>
          </p:cNvPr>
          <p:cNvSpPr txBox="1"/>
          <p:nvPr/>
        </p:nvSpPr>
        <p:spPr>
          <a:xfrm>
            <a:off x="179512" y="1054819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Models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A569A-D044-41CC-8F58-9D52BC389402}"/>
              </a:ext>
            </a:extLst>
          </p:cNvPr>
          <p:cNvSpPr txBox="1"/>
          <p:nvPr/>
        </p:nvSpPr>
        <p:spPr>
          <a:xfrm>
            <a:off x="7092280" y="5918323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62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http://www.dbpia.co.kr/Journal/ArticleDetail/NODE01915950</a:t>
            </a:r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47541" y="3886125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CD7A9-EC1B-4BDB-BD8F-885E9EFB11E7}"/>
              </a:ext>
            </a:extLst>
          </p:cNvPr>
          <p:cNvSpPr/>
          <p:nvPr/>
        </p:nvSpPr>
        <p:spPr>
          <a:xfrm>
            <a:off x="557066" y="1643468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1484784"/>
            <a:ext cx="4339650" cy="3170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기술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 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연구동향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	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7151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1015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275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D91B1-EB9E-46D4-94FA-D76571EFE6BA}"/>
              </a:ext>
            </a:extLst>
          </p:cNvPr>
          <p:cNvSpPr txBox="1"/>
          <p:nvPr/>
        </p:nvSpPr>
        <p:spPr>
          <a:xfrm>
            <a:off x="4067944" y="6355078"/>
            <a:ext cx="68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5D070-EC12-488F-AD82-99A1FC23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21" y="1228847"/>
            <a:ext cx="6153150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451F2D-EFAA-4938-AA28-4E2AC9A2E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20" y="4098263"/>
            <a:ext cx="6153149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8" y="1789517"/>
            <a:ext cx="4942051" cy="599313"/>
          </a:xfrm>
          <a:prstGeom prst="rect">
            <a:avLst/>
          </a:prstGeom>
        </p:spPr>
      </p:pic>
      <p:pic>
        <p:nvPicPr>
          <p:cNvPr id="1026" name="Picture 2" descr="https://www.boannews.com/media/upFiles2/2019/01/579474868_6884.JPG">
            <a:extLst>
              <a:ext uri="{FF2B5EF4-FFF2-40B4-BE49-F238E27FC236}">
                <a16:creationId xmlns:a16="http://schemas.microsoft.com/office/drawing/2014/main" id="{BCB08F48-E963-4AD0-A918-0BA139B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50" y="3822811"/>
            <a:ext cx="5438901" cy="27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C384B9-981A-42D1-9B2C-F1B4BBEE9233}"/>
              </a:ext>
            </a:extLst>
          </p:cNvPr>
          <p:cNvSpPr txBox="1"/>
          <p:nvPr/>
        </p:nvSpPr>
        <p:spPr>
          <a:xfrm>
            <a:off x="6588224" y="3501008"/>
            <a:ext cx="831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904D8-6EAF-49B0-8313-47E21655BA99}"/>
              </a:ext>
            </a:extLst>
          </p:cNvPr>
          <p:cNvSpPr txBox="1"/>
          <p:nvPr/>
        </p:nvSpPr>
        <p:spPr>
          <a:xfrm>
            <a:off x="6732240" y="6233958"/>
            <a:ext cx="831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910" y="2427989"/>
            <a:ext cx="4942051" cy="4840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00299-FC16-4D8B-8FCA-DB0C17E11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37" y="2951209"/>
            <a:ext cx="4942051" cy="5301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38" y="1224779"/>
            <a:ext cx="5006734" cy="5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1239"/>
              </p:ext>
            </p:extLst>
          </p:nvPr>
        </p:nvGraphicFramePr>
        <p:xfrm>
          <a:off x="0" y="1705541"/>
          <a:ext cx="9176580" cy="41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60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인원 측정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4048" y="2241780"/>
            <a:ext cx="4536505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판별하는 기술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따라 인식 가능한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다름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71674" y="977447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179512" y="4699468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Detection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위해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학습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2" y="1765147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2279" y="2529983"/>
            <a:ext cx="4388557" cy="2124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칸수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거치며 해당 이미지의 특징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(feature)</a:t>
            </a: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추출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720107" y="2063668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597824" y="5121214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946195" y="5091618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중 가장 강한 특징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작은 크기로도 해당 이미지를 표현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88122-0B13-4D84-9B9C-E012D706A226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570</Words>
  <Application>Microsoft Office PowerPoint</Application>
  <PresentationFormat>화면 슬라이드 쇼(4:3)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Arial</vt:lpstr>
      <vt:lpstr>맑은 고딕</vt:lpstr>
      <vt:lpstr>Rix비타민 M</vt:lpstr>
      <vt:lpstr>Rix비타민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165</cp:revision>
  <dcterms:created xsi:type="dcterms:W3CDTF">2016-11-03T20:47:04Z</dcterms:created>
  <dcterms:modified xsi:type="dcterms:W3CDTF">2019-03-21T06:29:19Z</dcterms:modified>
</cp:coreProperties>
</file>