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328" r:id="rId4"/>
    <p:sldId id="329" r:id="rId5"/>
    <p:sldId id="333" r:id="rId6"/>
    <p:sldId id="335" r:id="rId7"/>
    <p:sldId id="321" r:id="rId8"/>
    <p:sldId id="336" r:id="rId9"/>
    <p:sldId id="326" r:id="rId10"/>
    <p:sldId id="337" r:id="rId11"/>
    <p:sldId id="308" r:id="rId12"/>
    <p:sldId id="318" r:id="rId13"/>
    <p:sldId id="331" r:id="rId14"/>
    <p:sldId id="259" r:id="rId15"/>
  </p:sldIdLst>
  <p:sldSz cx="9144000" cy="6858000" type="screen4x3"/>
  <p:notesSz cx="6858000" cy="9144000"/>
  <p:embeddedFontLst>
    <p:embeddedFont>
      <p:font typeface="Rix비타민 L" panose="02020603020101020101" pitchFamily="18" charset="-127"/>
      <p:regular r:id="rId17"/>
    </p:embeddedFont>
    <p:embeddedFont>
      <p:font typeface="Rix비타민 M" panose="0202060302010102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E3F47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20" autoAdjust="0"/>
  </p:normalViewPr>
  <p:slideViewPr>
    <p:cSldViewPr>
      <p:cViewPr varScale="1">
        <p:scale>
          <a:sx n="81" d="100"/>
          <a:sy n="81" d="100"/>
        </p:scale>
        <p:origin x="15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5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보시는 글들은 기사 헤드라인으로서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본팀이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논문 주제 선정에 있어 검색한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팀은 위의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기사 헤드라인에서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시장의 규모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관심을 가지고 조사하였습니다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영상 보안에 관련된 주제를 논문 주제로 선정하게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팀이 결정한 주제를 발표하기 앞서 먼저 영상 보안 관련하여 현 시장에 나와있는 제품을 간단하게 알아보았습니다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출시한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기가아이즈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에스원의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지능형 영상 보안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일리시스사의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인텔리빅스가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1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752483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졸업논문주제 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제안서발표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1374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2018.03.27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인간 자세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Open Image dataset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 응급상황에 해당하는 행위 분류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응급상황에 부합하는 다양한 환경에서의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Image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확보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image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로부터 인간의 골격 모델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개의 특징 값을 추출하여 연속된 이미지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차분 정보를 계산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특징 값을 이용하여 </a:t>
            </a:r>
            <a:r>
              <a:rPr lang="en-US" altLang="ko-KR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CNN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모델의 학습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Inception V2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모델을 사용하여 학습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인간의 행위마다 다른 관절들의 특징 값들을 통해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5078-D903-4B08-9C88-B28E07F2B8BD}"/>
              </a:ext>
            </a:extLst>
          </p:cNvPr>
          <p:cNvSpPr txBox="1"/>
          <p:nvPr/>
        </p:nvSpPr>
        <p:spPr>
          <a:xfrm>
            <a:off x="539552" y="5971860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자세 및 행동을 인식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2F764-5C70-4D48-9262-72FE60410346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2156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6" y="1069450"/>
            <a:ext cx="2340256" cy="71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287527" y="3270096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287528" y="3724577"/>
            <a:ext cx="8668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Stanford Cars Dataset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8144 train images, 8041 test images, optimize resolution maximum 600X600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UCF-101 Dataset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13320 videos, 101 action categories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Selfshot</a:t>
            </a:r>
            <a:r>
              <a:rPr lang="en-US" altLang="ko-KR" sz="2800" dirty="0"/>
              <a:t> images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/>
              <a:t>1080 images, maximum 600X600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BCE6A5A-3B38-48B0-8D8A-A2F0E7208DD8}"/>
              </a:ext>
            </a:extLst>
          </p:cNvPr>
          <p:cNvSpPr txBox="1">
            <a:spLocks/>
          </p:cNvSpPr>
          <p:nvPr/>
        </p:nvSpPr>
        <p:spPr>
          <a:xfrm>
            <a:off x="337836" y="1558254"/>
            <a:ext cx="4386509" cy="209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Python</a:t>
            </a:r>
          </a:p>
          <a:p>
            <a:r>
              <a:rPr lang="en-US" altLang="ko-KR" dirty="0"/>
              <a:t>API: </a:t>
            </a:r>
            <a:r>
              <a:rPr lang="en-US" altLang="ko-KR" dirty="0" err="1"/>
              <a:t>Tensorflow</a:t>
            </a:r>
            <a:r>
              <a:rPr lang="en-US" altLang="ko-KR" dirty="0"/>
              <a:t> (GPU)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D636C7-9659-4580-BD72-D57320932F66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8FDBCF-30DB-4435-A46E-A39320BB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4" y="1204887"/>
            <a:ext cx="8568617" cy="51764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4ED3B3-44AE-4CFD-B7CF-DED8A06AAA03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일정</a:t>
            </a:r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Hinton, ImageNet Classification with Deep Convolutional 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김진규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주영훈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박진배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Kinect sensor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인간의 자세 인식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대한전기학회 하계학술대회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2012. 7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[8]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김상조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김미경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배정수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차의영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정보를 사용한 행동인식 알고리즘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부산대학교 전기전자컴퓨터공학과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2018. 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[9]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상의정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박기성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이영구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데이터의 상관관계를 활용한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기반 행위 인식 기법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한국컴퓨터종합학술대회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경희대학교 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2017. 06</a:t>
            </a: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논문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일정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08" y="2019354"/>
            <a:ext cx="6577870" cy="5993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50" y="2854686"/>
            <a:ext cx="6577870" cy="484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15" y="1278542"/>
            <a:ext cx="6663963" cy="56473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B9FD0E-78BE-466B-A19E-91DCA2EF8449}"/>
              </a:ext>
            </a:extLst>
          </p:cNvPr>
          <p:cNvSpPr/>
          <p:nvPr/>
        </p:nvSpPr>
        <p:spPr>
          <a:xfrm>
            <a:off x="3494456" y="1313447"/>
            <a:ext cx="148556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4FD61-DC1B-4C57-A118-3289C28AD393}"/>
              </a:ext>
            </a:extLst>
          </p:cNvPr>
          <p:cNvSpPr/>
          <p:nvPr/>
        </p:nvSpPr>
        <p:spPr>
          <a:xfrm>
            <a:off x="5034895" y="2089772"/>
            <a:ext cx="220438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6858E8-1E59-472C-A06B-45C167687972}"/>
              </a:ext>
            </a:extLst>
          </p:cNvPr>
          <p:cNvSpPr/>
          <p:nvPr/>
        </p:nvSpPr>
        <p:spPr>
          <a:xfrm>
            <a:off x="4361942" y="2809852"/>
            <a:ext cx="1684772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187C7-748B-4F46-89FA-165F4B678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" y="3481371"/>
            <a:ext cx="8784977" cy="30866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8626A6-E659-4B1C-B4F3-5279EBF15BA2}"/>
              </a:ext>
            </a:extLst>
          </p:cNvPr>
          <p:cNvSpPr/>
          <p:nvPr/>
        </p:nvSpPr>
        <p:spPr>
          <a:xfrm>
            <a:off x="966398" y="1488903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41DD4C-010B-4ADF-8873-2FA2A4427B11}"/>
              </a:ext>
            </a:extLst>
          </p:cNvPr>
          <p:cNvSpPr/>
          <p:nvPr/>
        </p:nvSpPr>
        <p:spPr>
          <a:xfrm>
            <a:off x="966398" y="2247002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2BADF1-B9C8-48F8-8B0A-90B98B33BC03}"/>
              </a:ext>
            </a:extLst>
          </p:cNvPr>
          <p:cNvSpPr/>
          <p:nvPr/>
        </p:nvSpPr>
        <p:spPr>
          <a:xfrm>
            <a:off x="966398" y="3005101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46173"/>
              </p:ext>
            </p:extLst>
          </p:nvPr>
        </p:nvGraphicFramePr>
        <p:xfrm>
          <a:off x="431539" y="1336596"/>
          <a:ext cx="8280921" cy="494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41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지능형 영상보안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</a:rPr>
                        <a:t>IntelliVIX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7878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273029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‘</a:t>
                      </a:r>
                      <a:r>
                        <a:rPr lang="en-US" altLang="ko-KR" sz="2000" dirty="0"/>
                        <a:t>KT’</a:t>
                      </a:r>
                      <a:r>
                        <a:rPr lang="ko-KR" altLang="en-US" sz="2000" dirty="0"/>
                        <a:t>에서 출시한 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    </a:t>
                      </a:r>
                      <a:r>
                        <a:rPr lang="ko-KR" altLang="en-US" sz="2000" dirty="0"/>
                        <a:t>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인원 측정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체류시간분석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카메라 훼손감지 기능 제공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에스원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가상펜스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번호판 인식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넘어짐 감지 기능 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일리시스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실시간 보행자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사물식별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기능 제공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60A8-D344-4762-A69F-7C37C26BBA88}"/>
              </a:ext>
            </a:extLst>
          </p:cNvPr>
          <p:cNvSpPr/>
          <p:nvPr/>
        </p:nvSpPr>
        <p:spPr>
          <a:xfrm>
            <a:off x="5580112" y="1916832"/>
            <a:ext cx="3132348" cy="28803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921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A03620-BADD-41CD-89AE-E996B75CB950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500" dirty="0"/>
              <a:t>Open source Image dataset</a:t>
            </a:r>
            <a:r>
              <a:rPr lang="ko-KR" altLang="en-US" sz="2500" dirty="0"/>
              <a:t>을 지정한 차종에 따라 분류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지정한 차종에 부합하는 다양한 환경에서의 </a:t>
            </a:r>
            <a:r>
              <a:rPr lang="en-US" altLang="ko-KR" sz="2000" dirty="0"/>
              <a:t>Image </a:t>
            </a:r>
            <a:r>
              <a:rPr lang="ko-KR" altLang="en-US" sz="2000" dirty="0"/>
              <a:t>확보 필요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/>
              <a:t>Test image</a:t>
            </a:r>
            <a:r>
              <a:rPr lang="ko-KR" altLang="en-US" sz="2500" dirty="0"/>
              <a:t>를 기반으로 다양한 </a:t>
            </a:r>
            <a:r>
              <a:rPr lang="en-US" altLang="ko-KR" sz="2500" dirty="0"/>
              <a:t>CNN </a:t>
            </a:r>
            <a:r>
              <a:rPr lang="ko-KR" altLang="en-US" sz="2500" dirty="0"/>
              <a:t>모델의 학습 진행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90% </a:t>
            </a:r>
            <a:r>
              <a:rPr lang="ko-KR" altLang="en-US" sz="2000" dirty="0"/>
              <a:t>정확도를 기준으로 </a:t>
            </a:r>
            <a:r>
              <a:rPr lang="ko-KR" altLang="en-US" sz="2000" dirty="0" err="1"/>
              <a:t>모델별</a:t>
            </a:r>
            <a:r>
              <a:rPr lang="ko-KR" altLang="en-US" sz="2000" dirty="0"/>
              <a:t> 학습 시간 측정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최적의 효율을 내는 모델 탐색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최적 모델을 분석하고 타 모델과의 차이점 분석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 dirty="0"/>
              <a:t> 최적 성능 모델의 알고리즘을 분석하고 성능을 개선</a:t>
            </a:r>
            <a:endParaRPr lang="en-US" altLang="ko-KR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74E4-B13C-46A8-97A1-81A536782AF8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1128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28283" y="3578021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3087553" y="1492450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703B89-3CF9-4C9A-95FE-1DB8D7C840BD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789</Words>
  <Application>Microsoft Office PowerPoint</Application>
  <PresentationFormat>화면 슬라이드 쇼(4:3)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Rix비타민 M</vt:lpstr>
      <vt:lpstr>Arial</vt:lpstr>
      <vt:lpstr>Rix비타민 L</vt:lpstr>
      <vt:lpstr>맑은 고딕</vt:lpstr>
      <vt:lpstr>Wingdings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198</cp:revision>
  <dcterms:created xsi:type="dcterms:W3CDTF">2016-11-03T20:47:04Z</dcterms:created>
  <dcterms:modified xsi:type="dcterms:W3CDTF">2019-03-26T06:39:13Z</dcterms:modified>
</cp:coreProperties>
</file>