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C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CEF6-48AC-DABE-DADB-20E2E7C7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2CC89-8B0F-B6CC-32EA-7B2A350F7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537B-4F15-7D38-C842-D5F36718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9DA4-10A1-E3CE-EE85-0FDD320F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BB40-6E8D-B04D-7994-F37D522E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5535-B208-5250-1002-D276426A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B54C-786A-0AB7-4961-700BFB7E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EB44-DA54-C1EA-A058-E0ACBA46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570C-6BF3-6070-0ED5-FCDD8E7A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E875-0443-207E-A470-1128AED6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D93C9-63FD-110A-45BC-9BF13D438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2BF80-6CC0-CD22-F359-7769FF88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C8CB-2240-75BB-3A8B-D70AB620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06F4-DE78-E017-498F-EA40A832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607B-489E-2A99-CE88-48B819BC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B74-2A7D-454C-1965-92DBEB8F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1882-93B0-56BD-97D9-BF8343D3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0F121-9455-62E0-14A5-8C51760F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51AD-089A-50B9-6EE2-EB72E4B5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D60-550F-D020-8ECC-7C4123C5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2635-7DEC-6D66-9BE4-73C06A76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46007-39B8-950A-3C93-8D953B60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6C99-3654-7C63-2FF2-9EF64AA7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10E4-B6CA-7453-3925-B78E699C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F6F8-4620-7289-E1AA-9ABF3D65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6EFD-F471-B0DE-B996-70762A7D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EBCB-1212-2D98-23FB-72391646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425B-28A4-1740-E348-3D2D4072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4AB28-5A7E-EF2C-14F6-9F66CB41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AD34-F35D-CD28-BE26-D60F17C7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43582-B577-8AE5-7590-39618557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EE22-0A9E-EF78-81DD-56AFBC6B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2DD8-4DE0-D79B-AE4C-FB0A3CC8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75AC5-F158-8460-E8CB-29F36E1A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3E701-7126-CD6B-C342-337C45158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896BA-7DB8-341F-DC19-AEB45275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6994F-9270-105B-7451-67E64544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24B89-CDD5-36F7-7145-FA986911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D2BDE-FCB5-DA7F-EABA-6718C1B8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E3BD-A38B-38EB-99E7-6E636485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E6D4D-F17F-AD61-9F31-3A5CFF93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9D2B8-AFD9-6024-A87E-FFE94746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C032B-2DB6-5932-C8A0-ACAC079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2D84A-E20A-6DB7-6C0E-EE2C7B99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22221-F277-DBC6-9000-0EE31FF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ADFB-6174-CDB9-C647-7FFEA7E5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8A3-7A39-5CBA-6BA3-3C68F63B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DF83-BB17-6512-458F-EAE2DFD9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0096-4060-85F1-2E70-3ED78A6D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2A16-931B-4818-60FC-F807F366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B78ED-C7DF-F951-B24B-1FB4F120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BB56-1A22-7B9E-2A81-E9665BF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931D-06E0-D958-972A-7B66A8BF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7F69F-096C-103C-37F9-9BCFEEEBC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E257-D3BF-7D74-43A9-12E445B82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49919-AB09-A055-ECBF-17384563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66FF1-CB1E-A0B7-C5BA-C9AB84F5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C630E-2E19-ED01-16FD-9B93955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21BC9-0919-7866-8581-EC38AB61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FEF69-E4A4-3F47-4FE1-A28D9DB3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6077-F1D1-6A85-B8CA-1A379322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FB4B-E3A8-4A8F-ABC7-D386F96DD8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D5C6-BA4E-A592-BBC9-865E5F56D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6F35-6683-315D-B0C8-B56410B4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C03-C15D-4A70-B172-0A6BC381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B9D9-EC70-6037-36F2-36E154462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F2A2-AD6C-5BF2-40F8-ACC9272E3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8DD0-B511-96C6-E2BC-07AE6403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 Representation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12470-EF09-C0B4-7496-5A781C0E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00995"/>
              </p:ext>
            </p:extLst>
          </p:nvPr>
        </p:nvGraphicFramePr>
        <p:xfrm>
          <a:off x="7275573" y="1690688"/>
          <a:ext cx="324727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27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22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DF9A-12C2-CE81-8710-D42900C4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Bock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6E0D-B980-8762-1252-F0B30777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69" y="1589092"/>
            <a:ext cx="1508861" cy="5005676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ln w="34925">
                  <a:noFill/>
                </a:ln>
                <a:solidFill>
                  <a:srgbClr val="FF0000"/>
                </a:solidFill>
              </a:rPr>
              <a:t>&amp;origin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Rotation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44156-EB5A-FD00-A263-DCA9A0AE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20" y="1604755"/>
            <a:ext cx="3863108" cy="18242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E9178-734B-F0FE-47F1-8DD442B65D4D}"/>
              </a:ext>
            </a:extLst>
          </p:cNvPr>
          <p:cNvSpPr txBox="1"/>
          <p:nvPr/>
        </p:nvSpPr>
        <p:spPr>
          <a:xfrm>
            <a:off x="1086056" y="4008860"/>
            <a:ext cx="2411429" cy="3693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North/South/East/West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A3BC7-E597-1F55-406B-B958DDDF4EB8}"/>
              </a:ext>
            </a:extLst>
          </p:cNvPr>
          <p:cNvSpPr txBox="1"/>
          <p:nvPr/>
        </p:nvSpPr>
        <p:spPr>
          <a:xfrm>
            <a:off x="1644477" y="5008454"/>
            <a:ext cx="1294585" cy="3693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Xpos</a:t>
            </a:r>
            <a:r>
              <a:rPr lang="en-US" dirty="0"/>
              <a:t> + </a:t>
            </a:r>
            <a:r>
              <a:rPr lang="en-US" dirty="0" err="1"/>
              <a:t>Ypos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58FF97-9CB8-C3C0-F039-2E53D6B09E87}"/>
              </a:ext>
            </a:extLst>
          </p:cNvPr>
          <p:cNvSpPr/>
          <p:nvPr/>
        </p:nvSpPr>
        <p:spPr>
          <a:xfrm>
            <a:off x="1126839" y="2022764"/>
            <a:ext cx="166254" cy="1662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065EB-30F0-CBAF-517F-C5B5D72DCF40}"/>
              </a:ext>
            </a:extLst>
          </p:cNvPr>
          <p:cNvSpPr/>
          <p:nvPr/>
        </p:nvSpPr>
        <p:spPr>
          <a:xfrm>
            <a:off x="2128986" y="2025785"/>
            <a:ext cx="166254" cy="1662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3B457E-6992-0538-3FD4-EF6640CD9C83}"/>
              </a:ext>
            </a:extLst>
          </p:cNvPr>
          <p:cNvSpPr/>
          <p:nvPr/>
        </p:nvSpPr>
        <p:spPr>
          <a:xfrm>
            <a:off x="1468987" y="2704345"/>
            <a:ext cx="166254" cy="1662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BD68EE-0FD2-48DA-7BCC-80CC75E3AAF0}"/>
              </a:ext>
            </a:extLst>
          </p:cNvPr>
          <p:cNvSpPr/>
          <p:nvPr/>
        </p:nvSpPr>
        <p:spPr>
          <a:xfrm>
            <a:off x="2818988" y="3034146"/>
            <a:ext cx="166254" cy="1662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DD5BA8-07F2-7603-1B77-DBA6E490CC56}"/>
              </a:ext>
            </a:extLst>
          </p:cNvPr>
          <p:cNvSpPr/>
          <p:nvPr/>
        </p:nvSpPr>
        <p:spPr>
          <a:xfrm>
            <a:off x="3521483" y="2021167"/>
            <a:ext cx="166254" cy="1662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D99C32-0236-B595-40E9-A382CF40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49157"/>
              </p:ext>
            </p:extLst>
          </p:nvPr>
        </p:nvGraphicFramePr>
        <p:xfrm>
          <a:off x="7937966" y="1599100"/>
          <a:ext cx="324727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27">
                  <a:extLst>
                    <a:ext uri="{9D8B030D-6E8A-4147-A177-3AD203B41FA5}">
                      <a16:colId xmlns:a16="http://schemas.microsoft.com/office/drawing/2014/main" val="1172264349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98393084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577625019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663981872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1346988232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829427406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434918938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64299606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1355902059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2518491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289524841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48865180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69148469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237436640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126562305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222202123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136482673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275444850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31401037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411903347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51648568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283341729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6461026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42578018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143859115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93812762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83322802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309381158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67465307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extLst>
                  <a:ext uri="{0D108BD9-81ED-4DB2-BD59-A6C34878D82A}">
                    <a16:rowId xmlns:a16="http://schemas.microsoft.com/office/drawing/2014/main" val="793490603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651EACDE-617D-0D1F-A036-239B35B68B17}"/>
              </a:ext>
            </a:extLst>
          </p:cNvPr>
          <p:cNvSpPr/>
          <p:nvPr/>
        </p:nvSpPr>
        <p:spPr>
          <a:xfrm>
            <a:off x="4477648" y="3316508"/>
            <a:ext cx="609600" cy="916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96AB2D-E492-99BC-58E6-0031D443CABD}"/>
              </a:ext>
            </a:extLst>
          </p:cNvPr>
          <p:cNvSpPr/>
          <p:nvPr/>
        </p:nvSpPr>
        <p:spPr>
          <a:xfrm>
            <a:off x="7104751" y="3316508"/>
            <a:ext cx="609600" cy="916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5779-9C00-5BA9-E5E4-B6CAB50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Scene Representation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8AFFE-DB37-FBFE-618C-D289DF375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5607"/>
              </p:ext>
            </p:extLst>
          </p:nvPr>
        </p:nvGraphicFramePr>
        <p:xfrm>
          <a:off x="7275573" y="1690688"/>
          <a:ext cx="324727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27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324727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118" marR="8118" marT="811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118" marR="8118" marT="811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118" marR="8118" marT="8118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18" marR="8118" marT="811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8CA96E-C701-FC92-6285-BC520E41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1652"/>
            <a:ext cx="4045154" cy="1009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Existing blocks   +   Screen</a:t>
            </a:r>
          </a:p>
          <a:p>
            <a:pPr marL="0" indent="0" algn="ctr">
              <a:buNone/>
            </a:pPr>
            <a:r>
              <a:rPr lang="en-US" dirty="0"/>
              <a:t>+   Block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09A84B-6CF0-0F8A-DBFD-5458F25D7025}"/>
              </a:ext>
            </a:extLst>
          </p:cNvPr>
          <p:cNvSpPr/>
          <p:nvPr/>
        </p:nvSpPr>
        <p:spPr>
          <a:xfrm>
            <a:off x="5835016" y="3405569"/>
            <a:ext cx="609600" cy="916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DB9-0F8F-22DD-8A46-047305E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47E-523C-AF0B-F4D0-9101387B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scene, plus some transformation, produce a collision?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Transformations</a:t>
            </a:r>
          </a:p>
          <a:p>
            <a:r>
              <a:rPr lang="en-US" dirty="0"/>
              <a:t>Move Right</a:t>
            </a:r>
          </a:p>
          <a:p>
            <a:r>
              <a:rPr lang="en-US" dirty="0"/>
              <a:t>Move Left</a:t>
            </a:r>
          </a:p>
          <a:p>
            <a:r>
              <a:rPr lang="en-US" dirty="0"/>
              <a:t>Rotate Right</a:t>
            </a:r>
          </a:p>
          <a:p>
            <a:r>
              <a:rPr lang="en-US" dirty="0"/>
              <a:t>Rotate Left</a:t>
            </a:r>
          </a:p>
          <a:p>
            <a:r>
              <a:rPr lang="en-US" dirty="0"/>
              <a:t>Drop Block</a:t>
            </a:r>
          </a:p>
        </p:txBody>
      </p:sp>
    </p:spTree>
    <p:extLst>
      <p:ext uri="{BB962C8B-B14F-4D97-AF65-F5344CB8AC3E}">
        <p14:creationId xmlns:p14="http://schemas.microsoft.com/office/powerpoint/2010/main" val="32597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C441-9244-A85D-97E8-A2E0CC2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4B1241-D1C5-87E4-D3E9-A8C148E8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95129"/>
              </p:ext>
            </p:extLst>
          </p:nvPr>
        </p:nvGraphicFramePr>
        <p:xfrm>
          <a:off x="5364985" y="1690688"/>
          <a:ext cx="1462030" cy="195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3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55633F-4B50-479D-A321-8F1C9ACB1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91212"/>
              </p:ext>
            </p:extLst>
          </p:nvPr>
        </p:nvGraphicFramePr>
        <p:xfrm>
          <a:off x="5364985" y="4290724"/>
          <a:ext cx="1462030" cy="195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3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26485E-F3D9-BD6A-BECA-3D9105A6D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3332"/>
              </p:ext>
            </p:extLst>
          </p:nvPr>
        </p:nvGraphicFramePr>
        <p:xfrm>
          <a:off x="8731639" y="1690688"/>
          <a:ext cx="1462030" cy="195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3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290ABF-66FD-9CDB-007B-F41A2160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05453"/>
              </p:ext>
            </p:extLst>
          </p:nvPr>
        </p:nvGraphicFramePr>
        <p:xfrm>
          <a:off x="8731639" y="4290724"/>
          <a:ext cx="1462030" cy="195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3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374881-47EA-AE47-9A14-3D7A0CC3C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88889"/>
              </p:ext>
            </p:extLst>
          </p:nvPr>
        </p:nvGraphicFramePr>
        <p:xfrm>
          <a:off x="1998331" y="1690688"/>
          <a:ext cx="1462030" cy="195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3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28A5BE-A851-E0E7-F819-0120ABFE0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26707"/>
              </p:ext>
            </p:extLst>
          </p:nvPr>
        </p:nvGraphicFramePr>
        <p:xfrm>
          <a:off x="1998331" y="4290724"/>
          <a:ext cx="1462030" cy="195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3">
                  <a:extLst>
                    <a:ext uri="{9D8B030D-6E8A-4147-A177-3AD203B41FA5}">
                      <a16:colId xmlns:a16="http://schemas.microsoft.com/office/drawing/2014/main" val="271942920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0370845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64329169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969500787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167522011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785152113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3790296794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00074780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1249217870"/>
                    </a:ext>
                  </a:extLst>
                </a:gridCol>
                <a:gridCol w="146203">
                  <a:extLst>
                    <a:ext uri="{9D8B030D-6E8A-4147-A177-3AD203B41FA5}">
                      <a16:colId xmlns:a16="http://schemas.microsoft.com/office/drawing/2014/main" val="2273169699"/>
                    </a:ext>
                  </a:extLst>
                </a:gridCol>
              </a:tblGrid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5025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472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3120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5873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80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1601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7851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366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17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41172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9873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3831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54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88130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24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95989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72496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60024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655" marR="3655" marT="365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5135"/>
                  </a:ext>
                </a:extLst>
              </a:tr>
              <a:tr h="9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5" marR="3655" marT="36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308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A3E8E1-D367-7C22-DF75-A9B9AAF2A69B}"/>
              </a:ext>
            </a:extLst>
          </p:cNvPr>
          <p:cNvSpPr txBox="1"/>
          <p:nvPr/>
        </p:nvSpPr>
        <p:spPr>
          <a:xfrm>
            <a:off x="1975133" y="3784291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Scene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B3ADB-A473-7A09-70BA-9D10D403CB64}"/>
              </a:ext>
            </a:extLst>
          </p:cNvPr>
          <p:cNvSpPr txBox="1"/>
          <p:nvPr/>
        </p:nvSpPr>
        <p:spPr>
          <a:xfrm>
            <a:off x="5467752" y="3784291"/>
            <a:ext cx="12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Move 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4993F-FB07-5DA7-66D5-1E8F1BD721B7}"/>
              </a:ext>
            </a:extLst>
          </p:cNvPr>
          <p:cNvSpPr txBox="1"/>
          <p:nvPr/>
        </p:nvSpPr>
        <p:spPr>
          <a:xfrm>
            <a:off x="8794783" y="3784291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86485-862E-D91D-5FB6-6A0FB803B702}"/>
              </a:ext>
            </a:extLst>
          </p:cNvPr>
          <p:cNvSpPr txBox="1"/>
          <p:nvPr/>
        </p:nvSpPr>
        <p:spPr>
          <a:xfrm>
            <a:off x="2171331" y="6386945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Drop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09315-6A79-844F-5003-071D9C354C22}"/>
              </a:ext>
            </a:extLst>
          </p:cNvPr>
          <p:cNvSpPr txBox="1"/>
          <p:nvPr/>
        </p:nvSpPr>
        <p:spPr>
          <a:xfrm>
            <a:off x="5573250" y="6386945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DA04A-BE93-F140-63ED-AEB738198494}"/>
              </a:ext>
            </a:extLst>
          </p:cNvPr>
          <p:cNvSpPr txBox="1"/>
          <p:nvPr/>
        </p:nvSpPr>
        <p:spPr>
          <a:xfrm>
            <a:off x="8900280" y="6386945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67568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1880</Words>
  <Application>Microsoft Office PowerPoint</Application>
  <PresentationFormat>Widescreen</PresentationFormat>
  <Paragraphs>1824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Screen Representation</vt:lpstr>
      <vt:lpstr>Bock Representation</vt:lpstr>
      <vt:lpstr>Scene Representation</vt:lpstr>
      <vt:lpstr>Collision Detection</vt:lpstr>
      <vt:lpstr>Collision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Bean</dc:creator>
  <cp:lastModifiedBy>Benjamin Bean</cp:lastModifiedBy>
  <cp:revision>1</cp:revision>
  <dcterms:created xsi:type="dcterms:W3CDTF">2022-11-09T18:27:07Z</dcterms:created>
  <dcterms:modified xsi:type="dcterms:W3CDTF">2022-11-09T19:22:59Z</dcterms:modified>
</cp:coreProperties>
</file>