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511CA-0CCD-4BAF-BF59-56B5AA9E70FB}" type="doc">
      <dgm:prSet loTypeId="urn:microsoft.com/office/officeart/2005/8/layout/h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0385853-DDD2-4497-B0DE-50024C272BAD}">
      <dgm:prSet phldrT="[Text]"/>
      <dgm:spPr/>
      <dgm:t>
        <a:bodyPr/>
        <a:lstStyle/>
        <a:p>
          <a:r>
            <a:rPr lang="en-IN" b="1" i="0" dirty="0">
              <a:solidFill>
                <a:schemeClr val="tx1"/>
              </a:solidFill>
            </a:rPr>
            <a:t>Data Cleaning</a:t>
          </a:r>
          <a:endParaRPr lang="en-IN" dirty="0">
            <a:solidFill>
              <a:schemeClr val="tx1"/>
            </a:solidFill>
          </a:endParaRPr>
        </a:p>
      </dgm:t>
    </dgm:pt>
    <dgm:pt modelId="{28D376D0-C76E-4150-B0F7-C975AF112386}" type="parTrans" cxnId="{2C45F091-75D3-4399-8175-29AD3355541B}">
      <dgm:prSet/>
      <dgm:spPr/>
      <dgm:t>
        <a:bodyPr/>
        <a:lstStyle/>
        <a:p>
          <a:endParaRPr lang="en-IN"/>
        </a:p>
      </dgm:t>
    </dgm:pt>
    <dgm:pt modelId="{14698CB9-1829-443A-967B-297ED753BE1D}" type="sibTrans" cxnId="{2C45F091-75D3-4399-8175-29AD3355541B}">
      <dgm:prSet/>
      <dgm:spPr/>
      <dgm:t>
        <a:bodyPr/>
        <a:lstStyle/>
        <a:p>
          <a:endParaRPr lang="en-IN"/>
        </a:p>
      </dgm:t>
    </dgm:pt>
    <dgm:pt modelId="{6F045B44-B298-4CF2-9E29-30E7F3469EDD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Load the transaction extract from Uber system</a:t>
          </a:r>
        </a:p>
      </dgm:t>
    </dgm:pt>
    <dgm:pt modelId="{0065FD40-9AA1-4C11-A540-03FD83F7E573}" type="parTrans" cxnId="{619F4D88-46BC-4EAA-8F08-54530450CA87}">
      <dgm:prSet/>
      <dgm:spPr/>
      <dgm:t>
        <a:bodyPr/>
        <a:lstStyle/>
        <a:p>
          <a:endParaRPr lang="en-IN"/>
        </a:p>
      </dgm:t>
    </dgm:pt>
    <dgm:pt modelId="{24FE4284-4836-4014-8737-EBC598B2C091}" type="sibTrans" cxnId="{619F4D88-46BC-4EAA-8F08-54530450CA87}">
      <dgm:prSet/>
      <dgm:spPr/>
      <dgm:t>
        <a:bodyPr/>
        <a:lstStyle/>
        <a:p>
          <a:endParaRPr lang="en-IN"/>
        </a:p>
      </dgm:t>
    </dgm:pt>
    <dgm:pt modelId="{2558E650-9612-4CA8-B636-1FE8C2E799C9}">
      <dgm:prSet phldrT="[Text]"/>
      <dgm:spPr/>
      <dgm:t>
        <a:bodyPr/>
        <a:lstStyle/>
        <a:p>
          <a:r>
            <a:rPr lang="en-IN" b="1" i="0" dirty="0">
              <a:solidFill>
                <a:schemeClr val="tx1"/>
              </a:solidFill>
            </a:rPr>
            <a:t>Data Analysis </a:t>
          </a:r>
          <a:endParaRPr lang="en-IN" dirty="0">
            <a:solidFill>
              <a:schemeClr val="tx1"/>
            </a:solidFill>
          </a:endParaRPr>
        </a:p>
      </dgm:t>
    </dgm:pt>
    <dgm:pt modelId="{838AA90F-368C-4A45-B346-15E087B3DB6A}" type="parTrans" cxnId="{75031948-9E94-47DB-B732-610280D018F8}">
      <dgm:prSet/>
      <dgm:spPr/>
      <dgm:t>
        <a:bodyPr/>
        <a:lstStyle/>
        <a:p>
          <a:endParaRPr lang="en-IN"/>
        </a:p>
      </dgm:t>
    </dgm:pt>
    <dgm:pt modelId="{32F4AC0B-1437-483D-B990-F70BB56E4723}" type="sibTrans" cxnId="{75031948-9E94-47DB-B732-610280D018F8}">
      <dgm:prSet/>
      <dgm:spPr/>
      <dgm:t>
        <a:bodyPr/>
        <a:lstStyle/>
        <a:p>
          <a:endParaRPr lang="en-IN"/>
        </a:p>
      </dgm:t>
    </dgm:pt>
    <dgm:pt modelId="{FBED78E5-FC55-41B6-916C-CA82734EB16D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Create time slots </a:t>
          </a:r>
        </a:p>
      </dgm:t>
    </dgm:pt>
    <dgm:pt modelId="{19C85D24-CF79-4A4E-B148-641B189F0D51}" type="parTrans" cxnId="{BAD6DB5A-8E4F-4C2C-8851-02ECE373FA96}">
      <dgm:prSet/>
      <dgm:spPr/>
      <dgm:t>
        <a:bodyPr/>
        <a:lstStyle/>
        <a:p>
          <a:endParaRPr lang="en-IN"/>
        </a:p>
      </dgm:t>
    </dgm:pt>
    <dgm:pt modelId="{744FF197-E4EF-45E4-AF89-CAD98A7D07CF}" type="sibTrans" cxnId="{BAD6DB5A-8E4F-4C2C-8851-02ECE373FA96}">
      <dgm:prSet/>
      <dgm:spPr/>
      <dgm:t>
        <a:bodyPr/>
        <a:lstStyle/>
        <a:p>
          <a:endParaRPr lang="en-IN"/>
        </a:p>
      </dgm:t>
    </dgm:pt>
    <dgm:pt modelId="{12C65F59-797B-468A-B091-DC963E7110D7}">
      <dgm:prSet phldrT="[Text]"/>
      <dgm:spPr/>
      <dgm:t>
        <a:bodyPr/>
        <a:lstStyle/>
        <a:p>
          <a:r>
            <a:rPr lang="en-IN" b="1" i="0" dirty="0">
              <a:solidFill>
                <a:schemeClr val="tx1"/>
              </a:solidFill>
            </a:rPr>
            <a:t>Data Visualise</a:t>
          </a:r>
          <a:endParaRPr lang="en-IN" dirty="0">
            <a:solidFill>
              <a:schemeClr val="tx1"/>
            </a:solidFill>
          </a:endParaRPr>
        </a:p>
      </dgm:t>
    </dgm:pt>
    <dgm:pt modelId="{438F4DF5-29C8-497E-A062-9EA116A6FB3E}" type="parTrans" cxnId="{1B78F15F-B200-41F3-A9F1-8668FE741B5D}">
      <dgm:prSet/>
      <dgm:spPr/>
      <dgm:t>
        <a:bodyPr/>
        <a:lstStyle/>
        <a:p>
          <a:endParaRPr lang="en-IN"/>
        </a:p>
      </dgm:t>
    </dgm:pt>
    <dgm:pt modelId="{F8DACBE8-CE69-4A9A-9075-80F7BD6BA49C}" type="sibTrans" cxnId="{1B78F15F-B200-41F3-A9F1-8668FE741B5D}">
      <dgm:prSet/>
      <dgm:spPr/>
      <dgm:t>
        <a:bodyPr/>
        <a:lstStyle/>
        <a:p>
          <a:endParaRPr lang="en-IN"/>
        </a:p>
      </dgm:t>
    </dgm:pt>
    <dgm:pt modelId="{017189EF-EDB6-4834-8D86-8330700AD3C2}">
      <dgm:prSet phldrT="[Text]" custT="1"/>
      <dgm:spPr/>
      <dgm:t>
        <a:bodyPr/>
        <a:lstStyle/>
        <a:p>
          <a:pPr algn="l"/>
          <a:r>
            <a:rPr lang="en-IN" sz="1100" b="0" i="0" dirty="0">
              <a:latin typeface="Arial" panose="020B0604020202020204" pitchFamily="34" charset="0"/>
              <a:cs typeface="Arial" panose="020B0604020202020204" pitchFamily="34" charset="0"/>
            </a:rPr>
            <a:t>Distribution requests on time plot</a:t>
          </a:r>
          <a:endParaRPr lang="en-IN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A43A2D-8B62-47D5-B9BB-756996D21B52}" type="parTrans" cxnId="{479F6BCF-A7B3-44AA-8E35-62BC9232C23B}">
      <dgm:prSet/>
      <dgm:spPr/>
      <dgm:t>
        <a:bodyPr/>
        <a:lstStyle/>
        <a:p>
          <a:endParaRPr lang="en-IN"/>
        </a:p>
      </dgm:t>
    </dgm:pt>
    <dgm:pt modelId="{93A87CC1-522C-4D21-BC4B-307B81BFBCFC}" type="sibTrans" cxnId="{479F6BCF-A7B3-44AA-8E35-62BC9232C23B}">
      <dgm:prSet/>
      <dgm:spPr/>
      <dgm:t>
        <a:bodyPr/>
        <a:lstStyle/>
        <a:p>
          <a:endParaRPr lang="en-IN"/>
        </a:p>
      </dgm:t>
    </dgm:pt>
    <dgm:pt modelId="{140839A3-6339-443C-8CF8-607D87ADAEAE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Format the data and make it ready for analysis. </a:t>
          </a:r>
        </a:p>
      </dgm:t>
    </dgm:pt>
    <dgm:pt modelId="{F60DB650-6FF7-4FAC-B8B2-9F4047EDF417}" type="parTrans" cxnId="{AC4AC61F-7AA0-4743-B921-5DAC4F5991A5}">
      <dgm:prSet/>
      <dgm:spPr/>
      <dgm:t>
        <a:bodyPr/>
        <a:lstStyle/>
        <a:p>
          <a:endParaRPr lang="en-IN"/>
        </a:p>
      </dgm:t>
    </dgm:pt>
    <dgm:pt modelId="{D40C435F-4BCC-4CD8-A693-6FA586FE6CF8}" type="sibTrans" cxnId="{AC4AC61F-7AA0-4743-B921-5DAC4F5991A5}">
      <dgm:prSet/>
      <dgm:spPr/>
      <dgm:t>
        <a:bodyPr/>
        <a:lstStyle/>
        <a:p>
          <a:endParaRPr lang="en-IN"/>
        </a:p>
      </dgm:t>
    </dgm:pt>
    <dgm:pt modelId="{1C1EAEC8-673F-49E7-86A6-E93EC0A0F150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 Univariate analysis with request id and slots</a:t>
          </a:r>
        </a:p>
      </dgm:t>
    </dgm:pt>
    <dgm:pt modelId="{FCAD27AC-5F20-4E42-9AAB-7B96645D3B7F}" type="parTrans" cxnId="{CC64B696-D3B5-4FE6-B10A-018017E999A0}">
      <dgm:prSet/>
      <dgm:spPr/>
      <dgm:t>
        <a:bodyPr/>
        <a:lstStyle/>
        <a:p>
          <a:endParaRPr lang="en-IN"/>
        </a:p>
      </dgm:t>
    </dgm:pt>
    <dgm:pt modelId="{74835FEC-1775-44FB-B181-E8E3CBC2F4F0}" type="sibTrans" cxnId="{CC64B696-D3B5-4FE6-B10A-018017E999A0}">
      <dgm:prSet/>
      <dgm:spPr/>
      <dgm:t>
        <a:bodyPr/>
        <a:lstStyle/>
        <a:p>
          <a:endParaRPr lang="en-IN"/>
        </a:p>
      </dgm:t>
    </dgm:pt>
    <dgm:pt modelId="{1B001998-8285-4449-8288-019A4E3B8619}">
      <dgm:prSet phldrT="[Text]" custT="1"/>
      <dgm:spPr/>
      <dgm:t>
        <a:bodyPr/>
        <a:lstStyle/>
        <a:p>
          <a:pPr algn="l"/>
          <a:r>
            <a:rPr lang="en-IN" sz="1100" b="0" i="0" dirty="0">
              <a:latin typeface="Arial" panose="020B0604020202020204" pitchFamily="34" charset="0"/>
              <a:cs typeface="Arial" panose="020B0604020202020204" pitchFamily="34" charset="0"/>
            </a:rPr>
            <a:t>Distribution of requests based on status</a:t>
          </a:r>
          <a:endParaRPr lang="en-IN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61EDB8-1A43-4584-ACB1-0DCFD53F8860}" type="parTrans" cxnId="{F557134F-5278-4529-B825-F52451B9460C}">
      <dgm:prSet/>
      <dgm:spPr/>
      <dgm:t>
        <a:bodyPr/>
        <a:lstStyle/>
        <a:p>
          <a:endParaRPr lang="en-IN"/>
        </a:p>
      </dgm:t>
    </dgm:pt>
    <dgm:pt modelId="{B01AFFCC-C655-4962-BC13-640CDFEDD511}" type="sibTrans" cxnId="{F557134F-5278-4529-B825-F52451B9460C}">
      <dgm:prSet/>
      <dgm:spPr/>
      <dgm:t>
        <a:bodyPr/>
        <a:lstStyle/>
        <a:p>
          <a:endParaRPr lang="en-IN"/>
        </a:p>
      </dgm:t>
    </dgm:pt>
    <dgm:pt modelId="{817F74F7-9825-4BB1-8B34-F365080156E5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Analysis on ride type, slot and duration of request</a:t>
          </a:r>
        </a:p>
      </dgm:t>
    </dgm:pt>
    <dgm:pt modelId="{62463AC7-E5D3-4A1E-9B3D-842F6899D1F2}" type="parTrans" cxnId="{F913CAA9-595A-415B-BD26-160CE6D17853}">
      <dgm:prSet/>
      <dgm:spPr/>
      <dgm:t>
        <a:bodyPr/>
        <a:lstStyle/>
        <a:p>
          <a:endParaRPr lang="en-IN"/>
        </a:p>
      </dgm:t>
    </dgm:pt>
    <dgm:pt modelId="{778C036A-F068-4A5B-B0BB-BBFF7A5434D2}" type="sibTrans" cxnId="{F913CAA9-595A-415B-BD26-160CE6D17853}">
      <dgm:prSet/>
      <dgm:spPr/>
      <dgm:t>
        <a:bodyPr/>
        <a:lstStyle/>
        <a:p>
          <a:endParaRPr lang="en-IN"/>
        </a:p>
      </dgm:t>
    </dgm:pt>
    <dgm:pt modelId="{9A0C4E87-B5CD-48BB-B047-448028C239A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Derive Metrics</a:t>
          </a:r>
        </a:p>
      </dgm:t>
    </dgm:pt>
    <dgm:pt modelId="{97298CAC-9F53-4297-A517-7159CD38A06A}" type="parTrans" cxnId="{53DE1D07-203F-4BC6-A5CC-A500A12FD7DF}">
      <dgm:prSet/>
      <dgm:spPr/>
      <dgm:t>
        <a:bodyPr/>
        <a:lstStyle/>
        <a:p>
          <a:endParaRPr lang="en-IN"/>
        </a:p>
      </dgm:t>
    </dgm:pt>
    <dgm:pt modelId="{501DF6BC-E0F3-4143-A122-877B279535BA}" type="sibTrans" cxnId="{53DE1D07-203F-4BC6-A5CC-A500A12FD7DF}">
      <dgm:prSet/>
      <dgm:spPr/>
      <dgm:t>
        <a:bodyPr/>
        <a:lstStyle/>
        <a:p>
          <a:endParaRPr lang="en-IN"/>
        </a:p>
      </dgm:t>
    </dgm:pt>
    <dgm:pt modelId="{BA587F18-2796-4A6A-842F-FC3D8BA33429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Generate additional columns based on initial analysis</a:t>
          </a:r>
        </a:p>
      </dgm:t>
    </dgm:pt>
    <dgm:pt modelId="{E865C59B-E3F1-4A64-A97B-86D58BFC40A9}" type="parTrans" cxnId="{8EB64417-4434-49F3-B4F6-C92F67527489}">
      <dgm:prSet/>
      <dgm:spPr/>
      <dgm:t>
        <a:bodyPr/>
        <a:lstStyle/>
        <a:p>
          <a:endParaRPr lang="en-IN"/>
        </a:p>
      </dgm:t>
    </dgm:pt>
    <dgm:pt modelId="{E7982EFB-265A-411B-B342-7CC1540E67BD}" type="sibTrans" cxnId="{8EB64417-4434-49F3-B4F6-C92F67527489}">
      <dgm:prSet/>
      <dgm:spPr/>
      <dgm:t>
        <a:bodyPr/>
        <a:lstStyle/>
        <a:p>
          <a:endParaRPr lang="en-IN"/>
        </a:p>
      </dgm:t>
    </dgm:pt>
    <dgm:pt modelId="{2B7C4F79-6CC5-43C2-8234-5C6C700ACF39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Derive subsets of data based on ride type, slots and volume of request</a:t>
          </a:r>
        </a:p>
      </dgm:t>
    </dgm:pt>
    <dgm:pt modelId="{9524E3E7-0183-43DC-91FC-41BE50198082}" type="parTrans" cxnId="{A5813424-4440-4619-954C-F25681F11832}">
      <dgm:prSet/>
      <dgm:spPr/>
      <dgm:t>
        <a:bodyPr/>
        <a:lstStyle/>
        <a:p>
          <a:endParaRPr lang="en-IN"/>
        </a:p>
      </dgm:t>
    </dgm:pt>
    <dgm:pt modelId="{D6A9DC7E-1859-468D-A1ED-C75EB90449A7}" type="sibTrans" cxnId="{A5813424-4440-4619-954C-F25681F11832}">
      <dgm:prSet/>
      <dgm:spPr/>
      <dgm:t>
        <a:bodyPr/>
        <a:lstStyle/>
        <a:p>
          <a:endParaRPr lang="en-IN"/>
        </a:p>
      </dgm:t>
    </dgm:pt>
    <dgm:pt modelId="{EAE4B65E-6BE0-4734-872E-9EC43ECEA419}">
      <dgm:prSet phldrT="[Text]" custT="1"/>
      <dgm:spPr/>
      <dgm:t>
        <a:bodyPr/>
        <a:lstStyle/>
        <a:p>
          <a:pPr algn="l"/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Distribution of cancelled and non available requests over timescale</a:t>
          </a:r>
        </a:p>
      </dgm:t>
    </dgm:pt>
    <dgm:pt modelId="{C2E3073F-6F57-403B-98E8-0F227D8293CC}" type="parTrans" cxnId="{99DCAE5A-D5B9-4853-A868-2087E14A0E30}">
      <dgm:prSet/>
      <dgm:spPr/>
      <dgm:t>
        <a:bodyPr/>
        <a:lstStyle/>
        <a:p>
          <a:endParaRPr lang="en-IN"/>
        </a:p>
      </dgm:t>
    </dgm:pt>
    <dgm:pt modelId="{65A72BEB-602D-4A57-BC71-BC9F024287C0}" type="sibTrans" cxnId="{99DCAE5A-D5B9-4853-A868-2087E14A0E30}">
      <dgm:prSet/>
      <dgm:spPr/>
      <dgm:t>
        <a:bodyPr/>
        <a:lstStyle/>
        <a:p>
          <a:endParaRPr lang="en-IN"/>
        </a:p>
      </dgm:t>
    </dgm:pt>
    <dgm:pt modelId="{AF325FA9-A90C-4E2A-A03A-E67B99CACE59}">
      <dgm:prSet phldrT="[Text]" custT="1"/>
      <dgm:spPr/>
      <dgm:t>
        <a:bodyPr/>
        <a:lstStyle/>
        <a:p>
          <a:pPr algn="l"/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Derive heatmap to identify drivers cancelling the trips</a:t>
          </a:r>
        </a:p>
      </dgm:t>
    </dgm:pt>
    <dgm:pt modelId="{224AE7D9-5FC3-4866-9826-C2350DA8F924}" type="parTrans" cxnId="{3FD6792B-77FF-44D0-AF35-0A25AFD6A26B}">
      <dgm:prSet/>
      <dgm:spPr/>
      <dgm:t>
        <a:bodyPr/>
        <a:lstStyle/>
        <a:p>
          <a:endParaRPr lang="en-IN"/>
        </a:p>
      </dgm:t>
    </dgm:pt>
    <dgm:pt modelId="{D4FBBD41-62FC-4065-8D03-E1AA5E1E8B82}" type="sibTrans" cxnId="{3FD6792B-77FF-44D0-AF35-0A25AFD6A26B}">
      <dgm:prSet/>
      <dgm:spPr/>
      <dgm:t>
        <a:bodyPr/>
        <a:lstStyle/>
        <a:p>
          <a:endParaRPr lang="en-IN"/>
        </a:p>
      </dgm:t>
    </dgm:pt>
    <dgm:pt modelId="{CC814254-0195-474D-9A11-BEA56AF57B88}">
      <dgm:prSet phldrT="[Text]" custT="1"/>
      <dgm:spPr/>
      <dgm:t>
        <a:bodyPr/>
        <a:lstStyle/>
        <a:p>
          <a:r>
            <a:rPr lang="en-IN" sz="1400" b="1" dirty="0">
              <a:latin typeface="Arial" panose="020B0604020202020204" pitchFamily="34" charset="0"/>
              <a:cs typeface="Arial" panose="020B0604020202020204" pitchFamily="34" charset="0"/>
            </a:rPr>
            <a:t>Hypothesis and Solution</a:t>
          </a:r>
        </a:p>
      </dgm:t>
    </dgm:pt>
    <dgm:pt modelId="{E896A686-3DE0-447C-95C7-CF904AE1009B}" type="parTrans" cxnId="{739E79DA-3586-4B70-ACB2-B531287D2519}">
      <dgm:prSet/>
      <dgm:spPr/>
      <dgm:t>
        <a:bodyPr/>
        <a:lstStyle/>
        <a:p>
          <a:endParaRPr lang="en-IN"/>
        </a:p>
      </dgm:t>
    </dgm:pt>
    <dgm:pt modelId="{7384B2E7-66B5-464F-A543-21BD072D482F}" type="sibTrans" cxnId="{739E79DA-3586-4B70-ACB2-B531287D2519}">
      <dgm:prSet/>
      <dgm:spPr/>
      <dgm:t>
        <a:bodyPr/>
        <a:lstStyle/>
        <a:p>
          <a:endParaRPr lang="en-IN"/>
        </a:p>
      </dgm:t>
    </dgm:pt>
    <dgm:pt modelId="{0ED00572-B51F-4174-92DC-A689771DDDFB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List the problem points</a:t>
          </a:r>
        </a:p>
      </dgm:t>
    </dgm:pt>
    <dgm:pt modelId="{3DB342E8-E18F-4BE1-9A94-DAA857EC13D2}" type="parTrans" cxnId="{6C8B88E6-BF9F-4C85-83B6-26614BBB4F2B}">
      <dgm:prSet/>
      <dgm:spPr/>
      <dgm:t>
        <a:bodyPr/>
        <a:lstStyle/>
        <a:p>
          <a:endParaRPr lang="en-IN"/>
        </a:p>
      </dgm:t>
    </dgm:pt>
    <dgm:pt modelId="{E7DAA712-160F-46C8-8603-3DDE0078AEDE}" type="sibTrans" cxnId="{6C8B88E6-BF9F-4C85-83B6-26614BBB4F2B}">
      <dgm:prSet/>
      <dgm:spPr/>
      <dgm:t>
        <a:bodyPr/>
        <a:lstStyle/>
        <a:p>
          <a:endParaRPr lang="en-IN"/>
        </a:p>
      </dgm:t>
    </dgm:pt>
    <dgm:pt modelId="{3B31DBBC-02D6-46F5-BB97-0EAE048CF52C}">
      <dgm:prSet phldrT="[Text]" custT="1"/>
      <dgm:spPr/>
      <dgm:t>
        <a:bodyPr/>
        <a:lstStyle/>
        <a:p>
          <a:r>
            <a:rPr lang="en-IN" sz="1100" dirty="0">
              <a:latin typeface="Arial" panose="020B0604020202020204" pitchFamily="34" charset="0"/>
              <a:cs typeface="Arial" panose="020B0604020202020204" pitchFamily="34" charset="0"/>
            </a:rPr>
            <a:t>Suggest recommended solutions</a:t>
          </a:r>
        </a:p>
      </dgm:t>
    </dgm:pt>
    <dgm:pt modelId="{93A8B70A-FD0C-4DE5-BEC9-22E575EC1560}" type="parTrans" cxnId="{232F9A1D-A793-436D-96F1-C3977E99BAF2}">
      <dgm:prSet/>
      <dgm:spPr/>
      <dgm:t>
        <a:bodyPr/>
        <a:lstStyle/>
        <a:p>
          <a:endParaRPr lang="en-IN"/>
        </a:p>
      </dgm:t>
    </dgm:pt>
    <dgm:pt modelId="{E7DDD15E-A50E-43CE-AAFE-5960B558129D}" type="sibTrans" cxnId="{232F9A1D-A793-436D-96F1-C3977E99BAF2}">
      <dgm:prSet/>
      <dgm:spPr/>
      <dgm:t>
        <a:bodyPr/>
        <a:lstStyle/>
        <a:p>
          <a:endParaRPr lang="en-IN"/>
        </a:p>
      </dgm:t>
    </dgm:pt>
    <dgm:pt modelId="{ACEF2491-28B3-4A64-9BD2-570A3794E681}" type="pres">
      <dgm:prSet presAssocID="{FE5511CA-0CCD-4BAF-BF59-56B5AA9E70FB}" presName="Name0" presStyleCnt="0">
        <dgm:presLayoutVars>
          <dgm:dir/>
          <dgm:animLvl val="lvl"/>
          <dgm:resizeHandles val="exact"/>
        </dgm:presLayoutVars>
      </dgm:prSet>
      <dgm:spPr/>
    </dgm:pt>
    <dgm:pt modelId="{74C9FC32-8861-46BA-9A73-CB43AA562CF8}" type="pres">
      <dgm:prSet presAssocID="{FE5511CA-0CCD-4BAF-BF59-56B5AA9E70FB}" presName="tSp" presStyleCnt="0"/>
      <dgm:spPr/>
    </dgm:pt>
    <dgm:pt modelId="{A251C209-5B9F-46D4-A835-E1B506B0DF64}" type="pres">
      <dgm:prSet presAssocID="{FE5511CA-0CCD-4BAF-BF59-56B5AA9E70FB}" presName="bSp" presStyleCnt="0"/>
      <dgm:spPr/>
    </dgm:pt>
    <dgm:pt modelId="{7C99A372-6EDD-44F1-9BC3-E1995690FC5B}" type="pres">
      <dgm:prSet presAssocID="{FE5511CA-0CCD-4BAF-BF59-56B5AA9E70FB}" presName="process" presStyleCnt="0"/>
      <dgm:spPr/>
    </dgm:pt>
    <dgm:pt modelId="{8DED35B9-04A3-4D2E-8C49-00E23080A751}" type="pres">
      <dgm:prSet presAssocID="{80385853-DDD2-4497-B0DE-50024C272BAD}" presName="composite1" presStyleCnt="0"/>
      <dgm:spPr/>
    </dgm:pt>
    <dgm:pt modelId="{7C439FF9-6819-413C-AD32-27B4D021C141}" type="pres">
      <dgm:prSet presAssocID="{80385853-DDD2-4497-B0DE-50024C272BAD}" presName="dummyNode1" presStyleLbl="node1" presStyleIdx="0" presStyleCnt="5"/>
      <dgm:spPr/>
    </dgm:pt>
    <dgm:pt modelId="{DB908975-69B7-4156-B870-9EB3C177D1F6}" type="pres">
      <dgm:prSet presAssocID="{80385853-DDD2-4497-B0DE-50024C272BAD}" presName="childNode1" presStyleLbl="bgAcc1" presStyleIdx="0" presStyleCnt="5">
        <dgm:presLayoutVars>
          <dgm:bulletEnabled val="1"/>
        </dgm:presLayoutVars>
      </dgm:prSet>
      <dgm:spPr/>
    </dgm:pt>
    <dgm:pt modelId="{9901E7E5-011C-4902-8E15-C8E10F82C9AD}" type="pres">
      <dgm:prSet presAssocID="{80385853-DDD2-4497-B0DE-50024C272BAD}" presName="childNode1tx" presStyleLbl="bgAcc1" presStyleIdx="0" presStyleCnt="5">
        <dgm:presLayoutVars>
          <dgm:bulletEnabled val="1"/>
        </dgm:presLayoutVars>
      </dgm:prSet>
      <dgm:spPr/>
    </dgm:pt>
    <dgm:pt modelId="{37C27D4A-B57F-40C7-9392-B524B3699E3C}" type="pres">
      <dgm:prSet presAssocID="{80385853-DDD2-4497-B0DE-50024C272BAD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A7B4846A-9339-46FD-B7E9-3D6838C92EDD}" type="pres">
      <dgm:prSet presAssocID="{80385853-DDD2-4497-B0DE-50024C272BAD}" presName="connSite1" presStyleCnt="0"/>
      <dgm:spPr/>
    </dgm:pt>
    <dgm:pt modelId="{6B2CC84F-C3CB-47FF-B3B7-48279E250F75}" type="pres">
      <dgm:prSet presAssocID="{14698CB9-1829-443A-967B-297ED753BE1D}" presName="Name9" presStyleLbl="sibTrans2D1" presStyleIdx="0" presStyleCnt="4" custAng="20650602"/>
      <dgm:spPr/>
    </dgm:pt>
    <dgm:pt modelId="{6F23BA3E-F25A-4353-8359-8B5F7E3DCAEA}" type="pres">
      <dgm:prSet presAssocID="{2558E650-9612-4CA8-B636-1FE8C2E799C9}" presName="composite2" presStyleCnt="0"/>
      <dgm:spPr/>
    </dgm:pt>
    <dgm:pt modelId="{F0991436-C551-4AC6-A39C-EF543EB261DB}" type="pres">
      <dgm:prSet presAssocID="{2558E650-9612-4CA8-B636-1FE8C2E799C9}" presName="dummyNode2" presStyleLbl="node1" presStyleIdx="0" presStyleCnt="5"/>
      <dgm:spPr/>
    </dgm:pt>
    <dgm:pt modelId="{B522FB18-B151-4E2E-B50C-DF0FB361CC02}" type="pres">
      <dgm:prSet presAssocID="{2558E650-9612-4CA8-B636-1FE8C2E799C9}" presName="childNode2" presStyleLbl="bgAcc1" presStyleIdx="1" presStyleCnt="5">
        <dgm:presLayoutVars>
          <dgm:bulletEnabled val="1"/>
        </dgm:presLayoutVars>
      </dgm:prSet>
      <dgm:spPr/>
    </dgm:pt>
    <dgm:pt modelId="{BF85E958-4DA3-4E91-B184-27C40EE51D5A}" type="pres">
      <dgm:prSet presAssocID="{2558E650-9612-4CA8-B636-1FE8C2E799C9}" presName="childNode2tx" presStyleLbl="bgAcc1" presStyleIdx="1" presStyleCnt="5">
        <dgm:presLayoutVars>
          <dgm:bulletEnabled val="1"/>
        </dgm:presLayoutVars>
      </dgm:prSet>
      <dgm:spPr/>
    </dgm:pt>
    <dgm:pt modelId="{6BEAB32F-8864-41AA-A0C2-7A533ECF0A99}" type="pres">
      <dgm:prSet presAssocID="{2558E650-9612-4CA8-B636-1FE8C2E799C9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2EE41C54-67A1-4DA7-BC77-0E4939305FFF}" type="pres">
      <dgm:prSet presAssocID="{2558E650-9612-4CA8-B636-1FE8C2E799C9}" presName="connSite2" presStyleCnt="0"/>
      <dgm:spPr/>
    </dgm:pt>
    <dgm:pt modelId="{6BFCFF09-EEA7-4390-A8F0-2D90F583B9A7}" type="pres">
      <dgm:prSet presAssocID="{32F4AC0B-1437-483D-B990-F70BB56E4723}" presName="Name18" presStyleLbl="sibTrans2D1" presStyleIdx="1" presStyleCnt="4" custAng="785182"/>
      <dgm:spPr/>
    </dgm:pt>
    <dgm:pt modelId="{EF94B2CC-F55B-4B7A-8189-C97558E1220E}" type="pres">
      <dgm:prSet presAssocID="{9A0C4E87-B5CD-48BB-B047-448028C239A9}" presName="composite1" presStyleCnt="0"/>
      <dgm:spPr/>
    </dgm:pt>
    <dgm:pt modelId="{3A4B4341-2C08-4B75-AD8B-7ABB2F688372}" type="pres">
      <dgm:prSet presAssocID="{9A0C4E87-B5CD-48BB-B047-448028C239A9}" presName="dummyNode1" presStyleLbl="node1" presStyleIdx="1" presStyleCnt="5"/>
      <dgm:spPr/>
    </dgm:pt>
    <dgm:pt modelId="{801C947C-8028-42FD-B3D2-F23DF70904F1}" type="pres">
      <dgm:prSet presAssocID="{9A0C4E87-B5CD-48BB-B047-448028C239A9}" presName="childNode1" presStyleLbl="bgAcc1" presStyleIdx="2" presStyleCnt="5">
        <dgm:presLayoutVars>
          <dgm:bulletEnabled val="1"/>
        </dgm:presLayoutVars>
      </dgm:prSet>
      <dgm:spPr/>
    </dgm:pt>
    <dgm:pt modelId="{637DFE74-4647-4989-9FD8-5E28CDDB9462}" type="pres">
      <dgm:prSet presAssocID="{9A0C4E87-B5CD-48BB-B047-448028C239A9}" presName="childNode1tx" presStyleLbl="bgAcc1" presStyleIdx="2" presStyleCnt="5">
        <dgm:presLayoutVars>
          <dgm:bulletEnabled val="1"/>
        </dgm:presLayoutVars>
      </dgm:prSet>
      <dgm:spPr/>
    </dgm:pt>
    <dgm:pt modelId="{F892CD82-0B53-43BE-A241-DFD81BD88D45}" type="pres">
      <dgm:prSet presAssocID="{9A0C4E87-B5CD-48BB-B047-448028C239A9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1F7DB572-4602-443A-AC41-F5A26519E695}" type="pres">
      <dgm:prSet presAssocID="{9A0C4E87-B5CD-48BB-B047-448028C239A9}" presName="connSite1" presStyleCnt="0"/>
      <dgm:spPr/>
    </dgm:pt>
    <dgm:pt modelId="{19AEF697-7EAA-450A-8A8E-960D9A66A05B}" type="pres">
      <dgm:prSet presAssocID="{501DF6BC-E0F3-4143-A122-877B279535BA}" presName="Name9" presStyleLbl="sibTrans2D1" presStyleIdx="2" presStyleCnt="4" custLinFactNeighborX="1504" custLinFactNeighborY="11277"/>
      <dgm:spPr/>
    </dgm:pt>
    <dgm:pt modelId="{746AC308-5252-43C4-A547-7D24B302DDBF}" type="pres">
      <dgm:prSet presAssocID="{12C65F59-797B-468A-B091-DC963E7110D7}" presName="composite2" presStyleCnt="0"/>
      <dgm:spPr/>
    </dgm:pt>
    <dgm:pt modelId="{217BF066-B96B-4ECD-A67E-BE8F274947AC}" type="pres">
      <dgm:prSet presAssocID="{12C65F59-797B-468A-B091-DC963E7110D7}" presName="dummyNode2" presStyleLbl="node1" presStyleIdx="2" presStyleCnt="5"/>
      <dgm:spPr/>
    </dgm:pt>
    <dgm:pt modelId="{A4AC63D5-06AE-4A7E-99A1-FB6A99B85CA8}" type="pres">
      <dgm:prSet presAssocID="{12C65F59-797B-468A-B091-DC963E7110D7}" presName="childNode2" presStyleLbl="bgAcc1" presStyleIdx="3" presStyleCnt="5" custScaleY="165816" custLinFactNeighborX="-824" custLinFactNeighborY="9489">
        <dgm:presLayoutVars>
          <dgm:bulletEnabled val="1"/>
        </dgm:presLayoutVars>
      </dgm:prSet>
      <dgm:spPr/>
    </dgm:pt>
    <dgm:pt modelId="{20C617C4-BC76-4F05-92C0-A78CE0E07F80}" type="pres">
      <dgm:prSet presAssocID="{12C65F59-797B-468A-B091-DC963E7110D7}" presName="childNode2tx" presStyleLbl="bgAcc1" presStyleIdx="3" presStyleCnt="5">
        <dgm:presLayoutVars>
          <dgm:bulletEnabled val="1"/>
        </dgm:presLayoutVars>
      </dgm:prSet>
      <dgm:spPr/>
    </dgm:pt>
    <dgm:pt modelId="{6C650FCB-5E3C-45E6-961C-0CD665949CDE}" type="pres">
      <dgm:prSet presAssocID="{12C65F59-797B-468A-B091-DC963E7110D7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45DDBD3A-C265-4602-887C-6ED7EC8AE9A9}" type="pres">
      <dgm:prSet presAssocID="{12C65F59-797B-468A-B091-DC963E7110D7}" presName="connSite2" presStyleCnt="0"/>
      <dgm:spPr/>
    </dgm:pt>
    <dgm:pt modelId="{3CAC4DBA-E031-44C8-973B-1E23774AF478}" type="pres">
      <dgm:prSet presAssocID="{F8DACBE8-CE69-4A9A-9075-80F7BD6BA49C}" presName="Name18" presStyleLbl="sibTrans2D1" presStyleIdx="3" presStyleCnt="4" custAng="670815" custLinFactNeighborX="10881" custLinFactNeighborY="-2682"/>
      <dgm:spPr/>
    </dgm:pt>
    <dgm:pt modelId="{ED773450-24AD-4157-989F-D9C4F643D86F}" type="pres">
      <dgm:prSet presAssocID="{CC814254-0195-474D-9A11-BEA56AF57B88}" presName="composite1" presStyleCnt="0"/>
      <dgm:spPr/>
    </dgm:pt>
    <dgm:pt modelId="{D8F1A44F-6823-4605-B13A-A9DF02289338}" type="pres">
      <dgm:prSet presAssocID="{CC814254-0195-474D-9A11-BEA56AF57B88}" presName="dummyNode1" presStyleLbl="node1" presStyleIdx="3" presStyleCnt="5"/>
      <dgm:spPr/>
    </dgm:pt>
    <dgm:pt modelId="{64D6CE81-E4D7-4C24-B6A2-89B01DEEACFF}" type="pres">
      <dgm:prSet presAssocID="{CC814254-0195-474D-9A11-BEA56AF57B88}" presName="childNode1" presStyleLbl="bgAcc1" presStyleIdx="4" presStyleCnt="5">
        <dgm:presLayoutVars>
          <dgm:bulletEnabled val="1"/>
        </dgm:presLayoutVars>
      </dgm:prSet>
      <dgm:spPr/>
    </dgm:pt>
    <dgm:pt modelId="{CF4E13B9-9FB5-4C9E-A0C6-9B17B03102E7}" type="pres">
      <dgm:prSet presAssocID="{CC814254-0195-474D-9A11-BEA56AF57B88}" presName="childNode1tx" presStyleLbl="bgAcc1" presStyleIdx="4" presStyleCnt="5">
        <dgm:presLayoutVars>
          <dgm:bulletEnabled val="1"/>
        </dgm:presLayoutVars>
      </dgm:prSet>
      <dgm:spPr/>
    </dgm:pt>
    <dgm:pt modelId="{EEC16826-C19A-4643-994B-B8DF4ADF0A5F}" type="pres">
      <dgm:prSet presAssocID="{CC814254-0195-474D-9A11-BEA56AF57B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DB7E061-C200-40EC-8146-01773F3DC8F3}" type="pres">
      <dgm:prSet presAssocID="{CC814254-0195-474D-9A11-BEA56AF57B88}" presName="connSite1" presStyleCnt="0"/>
      <dgm:spPr/>
    </dgm:pt>
  </dgm:ptLst>
  <dgm:cxnLst>
    <dgm:cxn modelId="{B505A103-9C04-4268-9A3E-904BFB48365F}" type="presOf" srcId="{9A0C4E87-B5CD-48BB-B047-448028C239A9}" destId="{F892CD82-0B53-43BE-A241-DFD81BD88D45}" srcOrd="0" destOrd="0" presId="urn:microsoft.com/office/officeart/2005/8/layout/hProcess4"/>
    <dgm:cxn modelId="{64A6C003-9FDB-42F2-8A1B-0CD0A3137EA8}" type="presOf" srcId="{1B001998-8285-4449-8288-019A4E3B8619}" destId="{20C617C4-BC76-4F05-92C0-A78CE0E07F80}" srcOrd="1" destOrd="1" presId="urn:microsoft.com/office/officeart/2005/8/layout/hProcess4"/>
    <dgm:cxn modelId="{53DE1D07-203F-4BC6-A5CC-A500A12FD7DF}" srcId="{FE5511CA-0CCD-4BAF-BF59-56B5AA9E70FB}" destId="{9A0C4E87-B5CD-48BB-B047-448028C239A9}" srcOrd="2" destOrd="0" parTransId="{97298CAC-9F53-4297-A517-7159CD38A06A}" sibTransId="{501DF6BC-E0F3-4143-A122-877B279535BA}"/>
    <dgm:cxn modelId="{14CD7409-17DA-460C-967D-9FB4459D3EBB}" type="presOf" srcId="{017189EF-EDB6-4834-8D86-8330700AD3C2}" destId="{A4AC63D5-06AE-4A7E-99A1-FB6A99B85CA8}" srcOrd="0" destOrd="0" presId="urn:microsoft.com/office/officeart/2005/8/layout/hProcess4"/>
    <dgm:cxn modelId="{068E8A0F-7771-497A-83A8-07E032337552}" type="presOf" srcId="{2558E650-9612-4CA8-B636-1FE8C2E799C9}" destId="{6BEAB32F-8864-41AA-A0C2-7A533ECF0A99}" srcOrd="0" destOrd="0" presId="urn:microsoft.com/office/officeart/2005/8/layout/hProcess4"/>
    <dgm:cxn modelId="{A21F6E10-5E4F-495B-B63F-3F8278B85CE6}" type="presOf" srcId="{12C65F59-797B-468A-B091-DC963E7110D7}" destId="{6C650FCB-5E3C-45E6-961C-0CD665949CDE}" srcOrd="0" destOrd="0" presId="urn:microsoft.com/office/officeart/2005/8/layout/hProcess4"/>
    <dgm:cxn modelId="{8EB64417-4434-49F3-B4F6-C92F67527489}" srcId="{9A0C4E87-B5CD-48BB-B047-448028C239A9}" destId="{BA587F18-2796-4A6A-842F-FC3D8BA33429}" srcOrd="0" destOrd="0" parTransId="{E865C59B-E3F1-4A64-A97B-86D58BFC40A9}" sibTransId="{E7982EFB-265A-411B-B342-7CC1540E67BD}"/>
    <dgm:cxn modelId="{86A72A18-996B-4936-94A2-EB4302029C48}" type="presOf" srcId="{3B31DBBC-02D6-46F5-BB97-0EAE048CF52C}" destId="{CF4E13B9-9FB5-4C9E-A0C6-9B17B03102E7}" srcOrd="1" destOrd="1" presId="urn:microsoft.com/office/officeart/2005/8/layout/hProcess4"/>
    <dgm:cxn modelId="{232F9A1D-A793-436D-96F1-C3977E99BAF2}" srcId="{CC814254-0195-474D-9A11-BEA56AF57B88}" destId="{3B31DBBC-02D6-46F5-BB97-0EAE048CF52C}" srcOrd="1" destOrd="0" parTransId="{93A8B70A-FD0C-4DE5-BEC9-22E575EC1560}" sibTransId="{E7DDD15E-A50E-43CE-AAFE-5960B558129D}"/>
    <dgm:cxn modelId="{AC4AC61F-7AA0-4743-B921-5DAC4F5991A5}" srcId="{80385853-DDD2-4497-B0DE-50024C272BAD}" destId="{140839A3-6339-443C-8CF8-607D87ADAEAE}" srcOrd="1" destOrd="0" parTransId="{F60DB650-6FF7-4FAC-B8B2-9F4047EDF417}" sibTransId="{D40C435F-4BCC-4CD8-A693-6FA586FE6CF8}"/>
    <dgm:cxn modelId="{A5813424-4440-4619-954C-F25681F11832}" srcId="{9A0C4E87-B5CD-48BB-B047-448028C239A9}" destId="{2B7C4F79-6CC5-43C2-8234-5C6C700ACF39}" srcOrd="1" destOrd="0" parTransId="{9524E3E7-0183-43DC-91FC-41BE50198082}" sibTransId="{D6A9DC7E-1859-468D-A1ED-C75EB90449A7}"/>
    <dgm:cxn modelId="{D68DC525-B8E1-458B-897D-180F7096DE12}" type="presOf" srcId="{32F4AC0B-1437-483D-B990-F70BB56E4723}" destId="{6BFCFF09-EEA7-4390-A8F0-2D90F583B9A7}" srcOrd="0" destOrd="0" presId="urn:microsoft.com/office/officeart/2005/8/layout/hProcess4"/>
    <dgm:cxn modelId="{3FD6792B-77FF-44D0-AF35-0A25AFD6A26B}" srcId="{12C65F59-797B-468A-B091-DC963E7110D7}" destId="{AF325FA9-A90C-4E2A-A03A-E67B99CACE59}" srcOrd="3" destOrd="0" parTransId="{224AE7D9-5FC3-4866-9826-C2350DA8F924}" sibTransId="{D4FBBD41-62FC-4065-8D03-E1AA5E1E8B82}"/>
    <dgm:cxn modelId="{9762955F-5A78-4917-8CF7-1383F68438E8}" type="presOf" srcId="{3B31DBBC-02D6-46F5-BB97-0EAE048CF52C}" destId="{64D6CE81-E4D7-4C24-B6A2-89B01DEEACFF}" srcOrd="0" destOrd="1" presId="urn:microsoft.com/office/officeart/2005/8/layout/hProcess4"/>
    <dgm:cxn modelId="{1B78F15F-B200-41F3-A9F1-8668FE741B5D}" srcId="{FE5511CA-0CCD-4BAF-BF59-56B5AA9E70FB}" destId="{12C65F59-797B-468A-B091-DC963E7110D7}" srcOrd="3" destOrd="0" parTransId="{438F4DF5-29C8-497E-A062-9EA116A6FB3E}" sibTransId="{F8DACBE8-CE69-4A9A-9075-80F7BD6BA49C}"/>
    <dgm:cxn modelId="{7CFE0842-08E6-43A1-9F82-855D40C98B9D}" type="presOf" srcId="{0ED00572-B51F-4174-92DC-A689771DDDFB}" destId="{CF4E13B9-9FB5-4C9E-A0C6-9B17B03102E7}" srcOrd="1" destOrd="0" presId="urn:microsoft.com/office/officeart/2005/8/layout/hProcess4"/>
    <dgm:cxn modelId="{FA4CE343-9094-4B25-8BED-E404C8534EF5}" type="presOf" srcId="{817F74F7-9825-4BB1-8B34-F365080156E5}" destId="{B522FB18-B151-4E2E-B50C-DF0FB361CC02}" srcOrd="0" destOrd="2" presId="urn:microsoft.com/office/officeart/2005/8/layout/hProcess4"/>
    <dgm:cxn modelId="{29F98B67-6CD6-4238-9ACC-4BEEBE7D56FF}" type="presOf" srcId="{2B7C4F79-6CC5-43C2-8234-5C6C700ACF39}" destId="{801C947C-8028-42FD-B3D2-F23DF70904F1}" srcOrd="0" destOrd="1" presId="urn:microsoft.com/office/officeart/2005/8/layout/hProcess4"/>
    <dgm:cxn modelId="{75031948-9E94-47DB-B732-610280D018F8}" srcId="{FE5511CA-0CCD-4BAF-BF59-56B5AA9E70FB}" destId="{2558E650-9612-4CA8-B636-1FE8C2E799C9}" srcOrd="1" destOrd="0" parTransId="{838AA90F-368C-4A45-B346-15E087B3DB6A}" sibTransId="{32F4AC0B-1437-483D-B990-F70BB56E4723}"/>
    <dgm:cxn modelId="{541AEF6A-713F-4EAA-ADE1-A952FEAAD3BE}" type="presOf" srcId="{1C1EAEC8-673F-49E7-86A6-E93EC0A0F150}" destId="{BF85E958-4DA3-4E91-B184-27C40EE51D5A}" srcOrd="1" destOrd="1" presId="urn:microsoft.com/office/officeart/2005/8/layout/hProcess4"/>
    <dgm:cxn modelId="{F557134F-5278-4529-B825-F52451B9460C}" srcId="{12C65F59-797B-468A-B091-DC963E7110D7}" destId="{1B001998-8285-4449-8288-019A4E3B8619}" srcOrd="1" destOrd="0" parTransId="{C461EDB8-1A43-4584-ACB1-0DCFD53F8860}" sibTransId="{B01AFFCC-C655-4962-BC13-640CDFEDD511}"/>
    <dgm:cxn modelId="{4DC7A170-D3F7-4B88-A319-93A728B0847F}" type="presOf" srcId="{EAE4B65E-6BE0-4734-872E-9EC43ECEA419}" destId="{A4AC63D5-06AE-4A7E-99A1-FB6A99B85CA8}" srcOrd="0" destOrd="2" presId="urn:microsoft.com/office/officeart/2005/8/layout/hProcess4"/>
    <dgm:cxn modelId="{2EFA6154-1781-4AC9-8CBF-9EDEDB4616E6}" type="presOf" srcId="{14698CB9-1829-443A-967B-297ED753BE1D}" destId="{6B2CC84F-C3CB-47FF-B3B7-48279E250F75}" srcOrd="0" destOrd="0" presId="urn:microsoft.com/office/officeart/2005/8/layout/hProcess4"/>
    <dgm:cxn modelId="{3CBA8274-51BD-4D99-A251-5432EB6F2D85}" type="presOf" srcId="{2B7C4F79-6CC5-43C2-8234-5C6C700ACF39}" destId="{637DFE74-4647-4989-9FD8-5E28CDDB9462}" srcOrd="1" destOrd="1" presId="urn:microsoft.com/office/officeart/2005/8/layout/hProcess4"/>
    <dgm:cxn modelId="{9F5C4A57-09E8-40E3-A45D-8E3796577524}" type="presOf" srcId="{6F045B44-B298-4CF2-9E29-30E7F3469EDD}" destId="{DB908975-69B7-4156-B870-9EB3C177D1F6}" srcOrd="0" destOrd="0" presId="urn:microsoft.com/office/officeart/2005/8/layout/hProcess4"/>
    <dgm:cxn modelId="{5842AE58-772F-4F96-8E93-4393694DCC4F}" type="presOf" srcId="{0ED00572-B51F-4174-92DC-A689771DDDFB}" destId="{64D6CE81-E4D7-4C24-B6A2-89B01DEEACFF}" srcOrd="0" destOrd="0" presId="urn:microsoft.com/office/officeart/2005/8/layout/hProcess4"/>
    <dgm:cxn modelId="{99DCAE5A-D5B9-4853-A868-2087E14A0E30}" srcId="{12C65F59-797B-468A-B091-DC963E7110D7}" destId="{EAE4B65E-6BE0-4734-872E-9EC43ECEA419}" srcOrd="2" destOrd="0" parTransId="{C2E3073F-6F57-403B-98E8-0F227D8293CC}" sibTransId="{65A72BEB-602D-4A57-BC71-BC9F024287C0}"/>
    <dgm:cxn modelId="{BAD6DB5A-8E4F-4C2C-8851-02ECE373FA96}" srcId="{2558E650-9612-4CA8-B636-1FE8C2E799C9}" destId="{FBED78E5-FC55-41B6-916C-CA82734EB16D}" srcOrd="0" destOrd="0" parTransId="{19C85D24-CF79-4A4E-B148-641B189F0D51}" sibTransId="{744FF197-E4EF-45E4-AF89-CAD98A7D07CF}"/>
    <dgm:cxn modelId="{5901C27F-9F39-46AC-8000-0F036EC00856}" type="presOf" srcId="{AF325FA9-A90C-4E2A-A03A-E67B99CACE59}" destId="{A4AC63D5-06AE-4A7E-99A1-FB6A99B85CA8}" srcOrd="0" destOrd="3" presId="urn:microsoft.com/office/officeart/2005/8/layout/hProcess4"/>
    <dgm:cxn modelId="{48809180-DFB9-4439-866B-6EB6E23A6245}" type="presOf" srcId="{140839A3-6339-443C-8CF8-607D87ADAEAE}" destId="{DB908975-69B7-4156-B870-9EB3C177D1F6}" srcOrd="0" destOrd="1" presId="urn:microsoft.com/office/officeart/2005/8/layout/hProcess4"/>
    <dgm:cxn modelId="{71685D88-9E93-4EE8-B299-5D1CD29ACC3A}" type="presOf" srcId="{F8DACBE8-CE69-4A9A-9075-80F7BD6BA49C}" destId="{3CAC4DBA-E031-44C8-973B-1E23774AF478}" srcOrd="0" destOrd="0" presId="urn:microsoft.com/office/officeart/2005/8/layout/hProcess4"/>
    <dgm:cxn modelId="{619F4D88-46BC-4EAA-8F08-54530450CA87}" srcId="{80385853-DDD2-4497-B0DE-50024C272BAD}" destId="{6F045B44-B298-4CF2-9E29-30E7F3469EDD}" srcOrd="0" destOrd="0" parTransId="{0065FD40-9AA1-4C11-A540-03FD83F7E573}" sibTransId="{24FE4284-4836-4014-8737-EBC598B2C091}"/>
    <dgm:cxn modelId="{2C45F091-75D3-4399-8175-29AD3355541B}" srcId="{FE5511CA-0CCD-4BAF-BF59-56B5AA9E70FB}" destId="{80385853-DDD2-4497-B0DE-50024C272BAD}" srcOrd="0" destOrd="0" parTransId="{28D376D0-C76E-4150-B0F7-C975AF112386}" sibTransId="{14698CB9-1829-443A-967B-297ED753BE1D}"/>
    <dgm:cxn modelId="{470A8E93-4A1F-49FF-8B8F-6C4B1ECB8455}" type="presOf" srcId="{AF325FA9-A90C-4E2A-A03A-E67B99CACE59}" destId="{20C617C4-BC76-4F05-92C0-A78CE0E07F80}" srcOrd="1" destOrd="3" presId="urn:microsoft.com/office/officeart/2005/8/layout/hProcess4"/>
    <dgm:cxn modelId="{7B5E9595-E717-4C19-8315-4F5264E4DD21}" type="presOf" srcId="{1C1EAEC8-673F-49E7-86A6-E93EC0A0F150}" destId="{B522FB18-B151-4E2E-B50C-DF0FB361CC02}" srcOrd="0" destOrd="1" presId="urn:microsoft.com/office/officeart/2005/8/layout/hProcess4"/>
    <dgm:cxn modelId="{CC64B696-D3B5-4FE6-B10A-018017E999A0}" srcId="{2558E650-9612-4CA8-B636-1FE8C2E799C9}" destId="{1C1EAEC8-673F-49E7-86A6-E93EC0A0F150}" srcOrd="1" destOrd="0" parTransId="{FCAD27AC-5F20-4E42-9AAB-7B96645D3B7F}" sibTransId="{74835FEC-1775-44FB-B181-E8E3CBC2F4F0}"/>
    <dgm:cxn modelId="{2DAA1D9D-3E70-4CC3-A4CD-9FC29FFB5E6C}" type="presOf" srcId="{017189EF-EDB6-4834-8D86-8330700AD3C2}" destId="{20C617C4-BC76-4F05-92C0-A78CE0E07F80}" srcOrd="1" destOrd="0" presId="urn:microsoft.com/office/officeart/2005/8/layout/hProcess4"/>
    <dgm:cxn modelId="{9DC6249D-B27D-4391-BC4F-3BA2AFDC628F}" type="presOf" srcId="{BA587F18-2796-4A6A-842F-FC3D8BA33429}" destId="{637DFE74-4647-4989-9FD8-5E28CDDB9462}" srcOrd="1" destOrd="0" presId="urn:microsoft.com/office/officeart/2005/8/layout/hProcess4"/>
    <dgm:cxn modelId="{C9C2419E-4B60-476A-AFFD-76A3E529F431}" type="presOf" srcId="{80385853-DDD2-4497-B0DE-50024C272BAD}" destId="{37C27D4A-B57F-40C7-9392-B524B3699E3C}" srcOrd="0" destOrd="0" presId="urn:microsoft.com/office/officeart/2005/8/layout/hProcess4"/>
    <dgm:cxn modelId="{426EF9A6-C249-4607-8EC9-784AF56FB7ED}" type="presOf" srcId="{BA587F18-2796-4A6A-842F-FC3D8BA33429}" destId="{801C947C-8028-42FD-B3D2-F23DF70904F1}" srcOrd="0" destOrd="0" presId="urn:microsoft.com/office/officeart/2005/8/layout/hProcess4"/>
    <dgm:cxn modelId="{F913CAA9-595A-415B-BD26-160CE6D17853}" srcId="{2558E650-9612-4CA8-B636-1FE8C2E799C9}" destId="{817F74F7-9825-4BB1-8B34-F365080156E5}" srcOrd="2" destOrd="0" parTransId="{62463AC7-E5D3-4A1E-9B3D-842F6899D1F2}" sibTransId="{778C036A-F068-4A5B-B0BB-BBFF7A5434D2}"/>
    <dgm:cxn modelId="{D63795B5-087A-4EF8-AE06-A5F8ADF85EFA}" type="presOf" srcId="{1B001998-8285-4449-8288-019A4E3B8619}" destId="{A4AC63D5-06AE-4A7E-99A1-FB6A99B85CA8}" srcOrd="0" destOrd="1" presId="urn:microsoft.com/office/officeart/2005/8/layout/hProcess4"/>
    <dgm:cxn modelId="{6CF5FABC-7008-458D-BE19-5612316E9811}" type="presOf" srcId="{FE5511CA-0CCD-4BAF-BF59-56B5AA9E70FB}" destId="{ACEF2491-28B3-4A64-9BD2-570A3794E681}" srcOrd="0" destOrd="0" presId="urn:microsoft.com/office/officeart/2005/8/layout/hProcess4"/>
    <dgm:cxn modelId="{EF8FC3C9-800C-4524-8FE3-DA11C9E5E7D9}" type="presOf" srcId="{EAE4B65E-6BE0-4734-872E-9EC43ECEA419}" destId="{20C617C4-BC76-4F05-92C0-A78CE0E07F80}" srcOrd="1" destOrd="2" presId="urn:microsoft.com/office/officeart/2005/8/layout/hProcess4"/>
    <dgm:cxn modelId="{D75C8FCE-A6CC-4B10-A87A-68CEC447CE2A}" type="presOf" srcId="{6F045B44-B298-4CF2-9E29-30E7F3469EDD}" destId="{9901E7E5-011C-4902-8E15-C8E10F82C9AD}" srcOrd="1" destOrd="0" presId="urn:microsoft.com/office/officeart/2005/8/layout/hProcess4"/>
    <dgm:cxn modelId="{479F6BCF-A7B3-44AA-8E35-62BC9232C23B}" srcId="{12C65F59-797B-468A-B091-DC963E7110D7}" destId="{017189EF-EDB6-4834-8D86-8330700AD3C2}" srcOrd="0" destOrd="0" parTransId="{37A43A2D-8B62-47D5-B9BB-756996D21B52}" sibTransId="{93A87CC1-522C-4D21-BC4B-307B81BFBCFC}"/>
    <dgm:cxn modelId="{0F24DED3-062B-44C7-B4E5-A1748A1490B2}" type="presOf" srcId="{FBED78E5-FC55-41B6-916C-CA82734EB16D}" destId="{B522FB18-B151-4E2E-B50C-DF0FB361CC02}" srcOrd="0" destOrd="0" presId="urn:microsoft.com/office/officeart/2005/8/layout/hProcess4"/>
    <dgm:cxn modelId="{163F45D4-6F0D-4C52-922F-BE17760212D5}" type="presOf" srcId="{140839A3-6339-443C-8CF8-607D87ADAEAE}" destId="{9901E7E5-011C-4902-8E15-C8E10F82C9AD}" srcOrd="1" destOrd="1" presId="urn:microsoft.com/office/officeart/2005/8/layout/hProcess4"/>
    <dgm:cxn modelId="{739E79DA-3586-4B70-ACB2-B531287D2519}" srcId="{FE5511CA-0CCD-4BAF-BF59-56B5AA9E70FB}" destId="{CC814254-0195-474D-9A11-BEA56AF57B88}" srcOrd="4" destOrd="0" parTransId="{E896A686-3DE0-447C-95C7-CF904AE1009B}" sibTransId="{7384B2E7-66B5-464F-A543-21BD072D482F}"/>
    <dgm:cxn modelId="{F6C2ACE0-BE68-4AD1-AD40-5B9681BF1135}" type="presOf" srcId="{501DF6BC-E0F3-4143-A122-877B279535BA}" destId="{19AEF697-7EAA-450A-8A8E-960D9A66A05B}" srcOrd="0" destOrd="0" presId="urn:microsoft.com/office/officeart/2005/8/layout/hProcess4"/>
    <dgm:cxn modelId="{6C8B88E6-BF9F-4C85-83B6-26614BBB4F2B}" srcId="{CC814254-0195-474D-9A11-BEA56AF57B88}" destId="{0ED00572-B51F-4174-92DC-A689771DDDFB}" srcOrd="0" destOrd="0" parTransId="{3DB342E8-E18F-4BE1-9A94-DAA857EC13D2}" sibTransId="{E7DAA712-160F-46C8-8603-3DDE0078AEDE}"/>
    <dgm:cxn modelId="{2DF00EF7-BCF9-4737-A2D2-92361EB417C2}" type="presOf" srcId="{817F74F7-9825-4BB1-8B34-F365080156E5}" destId="{BF85E958-4DA3-4E91-B184-27C40EE51D5A}" srcOrd="1" destOrd="2" presId="urn:microsoft.com/office/officeart/2005/8/layout/hProcess4"/>
    <dgm:cxn modelId="{1CFC55F8-EB2B-4C4F-A990-7F8986BB529A}" type="presOf" srcId="{FBED78E5-FC55-41B6-916C-CA82734EB16D}" destId="{BF85E958-4DA3-4E91-B184-27C40EE51D5A}" srcOrd="1" destOrd="0" presId="urn:microsoft.com/office/officeart/2005/8/layout/hProcess4"/>
    <dgm:cxn modelId="{978CC7FB-49E5-43AA-9E0C-3DFF5B309C9D}" type="presOf" srcId="{CC814254-0195-474D-9A11-BEA56AF57B88}" destId="{EEC16826-C19A-4643-994B-B8DF4ADF0A5F}" srcOrd="0" destOrd="0" presId="urn:microsoft.com/office/officeart/2005/8/layout/hProcess4"/>
    <dgm:cxn modelId="{1B95DA24-13AA-4EE8-8BAB-ACC2791E8A8E}" type="presParOf" srcId="{ACEF2491-28B3-4A64-9BD2-570A3794E681}" destId="{74C9FC32-8861-46BA-9A73-CB43AA562CF8}" srcOrd="0" destOrd="0" presId="urn:microsoft.com/office/officeart/2005/8/layout/hProcess4"/>
    <dgm:cxn modelId="{2AA37248-AFFD-40DE-B735-DEF7D4A079D3}" type="presParOf" srcId="{ACEF2491-28B3-4A64-9BD2-570A3794E681}" destId="{A251C209-5B9F-46D4-A835-E1B506B0DF64}" srcOrd="1" destOrd="0" presId="urn:microsoft.com/office/officeart/2005/8/layout/hProcess4"/>
    <dgm:cxn modelId="{BE7AE069-90B9-4CD8-BBF2-EEEC7E8BC7DC}" type="presParOf" srcId="{ACEF2491-28B3-4A64-9BD2-570A3794E681}" destId="{7C99A372-6EDD-44F1-9BC3-E1995690FC5B}" srcOrd="2" destOrd="0" presId="urn:microsoft.com/office/officeart/2005/8/layout/hProcess4"/>
    <dgm:cxn modelId="{8AFB1B09-B902-4D38-AE0E-0FE9CC907411}" type="presParOf" srcId="{7C99A372-6EDD-44F1-9BC3-E1995690FC5B}" destId="{8DED35B9-04A3-4D2E-8C49-00E23080A751}" srcOrd="0" destOrd="0" presId="urn:microsoft.com/office/officeart/2005/8/layout/hProcess4"/>
    <dgm:cxn modelId="{67375FC3-608E-4CAB-9B58-EA166BBE2CE7}" type="presParOf" srcId="{8DED35B9-04A3-4D2E-8C49-00E23080A751}" destId="{7C439FF9-6819-413C-AD32-27B4D021C141}" srcOrd="0" destOrd="0" presId="urn:microsoft.com/office/officeart/2005/8/layout/hProcess4"/>
    <dgm:cxn modelId="{5121E8AA-ABAE-4FBE-970F-C6161EB1B962}" type="presParOf" srcId="{8DED35B9-04A3-4D2E-8C49-00E23080A751}" destId="{DB908975-69B7-4156-B870-9EB3C177D1F6}" srcOrd="1" destOrd="0" presId="urn:microsoft.com/office/officeart/2005/8/layout/hProcess4"/>
    <dgm:cxn modelId="{9AE2D60E-3237-4235-BEFD-AA2B1CAB3D53}" type="presParOf" srcId="{8DED35B9-04A3-4D2E-8C49-00E23080A751}" destId="{9901E7E5-011C-4902-8E15-C8E10F82C9AD}" srcOrd="2" destOrd="0" presId="urn:microsoft.com/office/officeart/2005/8/layout/hProcess4"/>
    <dgm:cxn modelId="{6F467577-3DFD-4E9A-B7CA-03C1CF9E5B34}" type="presParOf" srcId="{8DED35B9-04A3-4D2E-8C49-00E23080A751}" destId="{37C27D4A-B57F-40C7-9392-B524B3699E3C}" srcOrd="3" destOrd="0" presId="urn:microsoft.com/office/officeart/2005/8/layout/hProcess4"/>
    <dgm:cxn modelId="{3AFCAF32-5D7D-4EAF-AF27-2CB3E3DA7B8B}" type="presParOf" srcId="{8DED35B9-04A3-4D2E-8C49-00E23080A751}" destId="{A7B4846A-9339-46FD-B7E9-3D6838C92EDD}" srcOrd="4" destOrd="0" presId="urn:microsoft.com/office/officeart/2005/8/layout/hProcess4"/>
    <dgm:cxn modelId="{27921D6A-CA03-4BC3-8AD3-7925FDA5A584}" type="presParOf" srcId="{7C99A372-6EDD-44F1-9BC3-E1995690FC5B}" destId="{6B2CC84F-C3CB-47FF-B3B7-48279E250F75}" srcOrd="1" destOrd="0" presId="urn:microsoft.com/office/officeart/2005/8/layout/hProcess4"/>
    <dgm:cxn modelId="{39886AD2-113E-470D-9177-A0E4AF72C6FD}" type="presParOf" srcId="{7C99A372-6EDD-44F1-9BC3-E1995690FC5B}" destId="{6F23BA3E-F25A-4353-8359-8B5F7E3DCAEA}" srcOrd="2" destOrd="0" presId="urn:microsoft.com/office/officeart/2005/8/layout/hProcess4"/>
    <dgm:cxn modelId="{D7F213ED-518A-4F2C-B77B-B63FB9C31D40}" type="presParOf" srcId="{6F23BA3E-F25A-4353-8359-8B5F7E3DCAEA}" destId="{F0991436-C551-4AC6-A39C-EF543EB261DB}" srcOrd="0" destOrd="0" presId="urn:microsoft.com/office/officeart/2005/8/layout/hProcess4"/>
    <dgm:cxn modelId="{7CE12839-1FE0-4C1A-A2BA-EB8E2075AB2F}" type="presParOf" srcId="{6F23BA3E-F25A-4353-8359-8B5F7E3DCAEA}" destId="{B522FB18-B151-4E2E-B50C-DF0FB361CC02}" srcOrd="1" destOrd="0" presId="urn:microsoft.com/office/officeart/2005/8/layout/hProcess4"/>
    <dgm:cxn modelId="{D0BB26F2-2561-4D70-8022-2CF2EB7AF7B6}" type="presParOf" srcId="{6F23BA3E-F25A-4353-8359-8B5F7E3DCAEA}" destId="{BF85E958-4DA3-4E91-B184-27C40EE51D5A}" srcOrd="2" destOrd="0" presId="urn:microsoft.com/office/officeart/2005/8/layout/hProcess4"/>
    <dgm:cxn modelId="{5BCE3A54-D06A-4833-BF8A-60F56A21A5B3}" type="presParOf" srcId="{6F23BA3E-F25A-4353-8359-8B5F7E3DCAEA}" destId="{6BEAB32F-8864-41AA-A0C2-7A533ECF0A99}" srcOrd="3" destOrd="0" presId="urn:microsoft.com/office/officeart/2005/8/layout/hProcess4"/>
    <dgm:cxn modelId="{7B8909F9-C3F0-4715-B9A5-4EE5D4A20B3C}" type="presParOf" srcId="{6F23BA3E-F25A-4353-8359-8B5F7E3DCAEA}" destId="{2EE41C54-67A1-4DA7-BC77-0E4939305FFF}" srcOrd="4" destOrd="0" presId="urn:microsoft.com/office/officeart/2005/8/layout/hProcess4"/>
    <dgm:cxn modelId="{295D254D-205C-4248-8F67-7567A94EA7B3}" type="presParOf" srcId="{7C99A372-6EDD-44F1-9BC3-E1995690FC5B}" destId="{6BFCFF09-EEA7-4390-A8F0-2D90F583B9A7}" srcOrd="3" destOrd="0" presId="urn:microsoft.com/office/officeart/2005/8/layout/hProcess4"/>
    <dgm:cxn modelId="{9FA0CD8B-A697-48F4-9FAB-1E441AFFE5D5}" type="presParOf" srcId="{7C99A372-6EDD-44F1-9BC3-E1995690FC5B}" destId="{EF94B2CC-F55B-4B7A-8189-C97558E1220E}" srcOrd="4" destOrd="0" presId="urn:microsoft.com/office/officeart/2005/8/layout/hProcess4"/>
    <dgm:cxn modelId="{08CBC6B1-4C51-4171-845A-4DAF78D9DC04}" type="presParOf" srcId="{EF94B2CC-F55B-4B7A-8189-C97558E1220E}" destId="{3A4B4341-2C08-4B75-AD8B-7ABB2F688372}" srcOrd="0" destOrd="0" presId="urn:microsoft.com/office/officeart/2005/8/layout/hProcess4"/>
    <dgm:cxn modelId="{0CBBB64A-88A6-4231-BF86-D69E16D8046A}" type="presParOf" srcId="{EF94B2CC-F55B-4B7A-8189-C97558E1220E}" destId="{801C947C-8028-42FD-B3D2-F23DF70904F1}" srcOrd="1" destOrd="0" presId="urn:microsoft.com/office/officeart/2005/8/layout/hProcess4"/>
    <dgm:cxn modelId="{841A7053-647D-4370-BBC1-3AA8E4DF188F}" type="presParOf" srcId="{EF94B2CC-F55B-4B7A-8189-C97558E1220E}" destId="{637DFE74-4647-4989-9FD8-5E28CDDB9462}" srcOrd="2" destOrd="0" presId="urn:microsoft.com/office/officeart/2005/8/layout/hProcess4"/>
    <dgm:cxn modelId="{ADEF2E80-D9F5-452D-ADEB-95BE4FD6E36B}" type="presParOf" srcId="{EF94B2CC-F55B-4B7A-8189-C97558E1220E}" destId="{F892CD82-0B53-43BE-A241-DFD81BD88D45}" srcOrd="3" destOrd="0" presId="urn:microsoft.com/office/officeart/2005/8/layout/hProcess4"/>
    <dgm:cxn modelId="{04C0D0C7-F923-4B06-87DE-AE0EB242ABF8}" type="presParOf" srcId="{EF94B2CC-F55B-4B7A-8189-C97558E1220E}" destId="{1F7DB572-4602-443A-AC41-F5A26519E695}" srcOrd="4" destOrd="0" presId="urn:microsoft.com/office/officeart/2005/8/layout/hProcess4"/>
    <dgm:cxn modelId="{66FF9343-E592-4CE1-92DA-0DE5A5EFF638}" type="presParOf" srcId="{7C99A372-6EDD-44F1-9BC3-E1995690FC5B}" destId="{19AEF697-7EAA-450A-8A8E-960D9A66A05B}" srcOrd="5" destOrd="0" presId="urn:microsoft.com/office/officeart/2005/8/layout/hProcess4"/>
    <dgm:cxn modelId="{1BA052D3-8526-47F5-A358-85E2B7A30EBE}" type="presParOf" srcId="{7C99A372-6EDD-44F1-9BC3-E1995690FC5B}" destId="{746AC308-5252-43C4-A547-7D24B302DDBF}" srcOrd="6" destOrd="0" presId="urn:microsoft.com/office/officeart/2005/8/layout/hProcess4"/>
    <dgm:cxn modelId="{9EEF4987-80BD-4432-B87B-EE4E7E315653}" type="presParOf" srcId="{746AC308-5252-43C4-A547-7D24B302DDBF}" destId="{217BF066-B96B-4ECD-A67E-BE8F274947AC}" srcOrd="0" destOrd="0" presId="urn:microsoft.com/office/officeart/2005/8/layout/hProcess4"/>
    <dgm:cxn modelId="{3358609C-9AC1-4987-ADD2-2F0C17385268}" type="presParOf" srcId="{746AC308-5252-43C4-A547-7D24B302DDBF}" destId="{A4AC63D5-06AE-4A7E-99A1-FB6A99B85CA8}" srcOrd="1" destOrd="0" presId="urn:microsoft.com/office/officeart/2005/8/layout/hProcess4"/>
    <dgm:cxn modelId="{CF6B6753-5A45-44AA-B2F5-106AEC97FCCB}" type="presParOf" srcId="{746AC308-5252-43C4-A547-7D24B302DDBF}" destId="{20C617C4-BC76-4F05-92C0-A78CE0E07F80}" srcOrd="2" destOrd="0" presId="urn:microsoft.com/office/officeart/2005/8/layout/hProcess4"/>
    <dgm:cxn modelId="{A9747998-B19E-439F-8ABF-FF480380A90B}" type="presParOf" srcId="{746AC308-5252-43C4-A547-7D24B302DDBF}" destId="{6C650FCB-5E3C-45E6-961C-0CD665949CDE}" srcOrd="3" destOrd="0" presId="urn:microsoft.com/office/officeart/2005/8/layout/hProcess4"/>
    <dgm:cxn modelId="{279CFB1F-2269-4916-B8B5-F8B89EFA059C}" type="presParOf" srcId="{746AC308-5252-43C4-A547-7D24B302DDBF}" destId="{45DDBD3A-C265-4602-887C-6ED7EC8AE9A9}" srcOrd="4" destOrd="0" presId="urn:microsoft.com/office/officeart/2005/8/layout/hProcess4"/>
    <dgm:cxn modelId="{01B5A819-B5C0-4DA6-A3D8-7623D1DC0171}" type="presParOf" srcId="{7C99A372-6EDD-44F1-9BC3-E1995690FC5B}" destId="{3CAC4DBA-E031-44C8-973B-1E23774AF478}" srcOrd="7" destOrd="0" presId="urn:microsoft.com/office/officeart/2005/8/layout/hProcess4"/>
    <dgm:cxn modelId="{890E741E-D74A-450C-80EB-D7BE430870BF}" type="presParOf" srcId="{7C99A372-6EDD-44F1-9BC3-E1995690FC5B}" destId="{ED773450-24AD-4157-989F-D9C4F643D86F}" srcOrd="8" destOrd="0" presId="urn:microsoft.com/office/officeart/2005/8/layout/hProcess4"/>
    <dgm:cxn modelId="{73315DC9-2041-4600-A014-FD547CBBF285}" type="presParOf" srcId="{ED773450-24AD-4157-989F-D9C4F643D86F}" destId="{D8F1A44F-6823-4605-B13A-A9DF02289338}" srcOrd="0" destOrd="0" presId="urn:microsoft.com/office/officeart/2005/8/layout/hProcess4"/>
    <dgm:cxn modelId="{C8948CE7-8661-41B1-B621-95F3FC9E8CC7}" type="presParOf" srcId="{ED773450-24AD-4157-989F-D9C4F643D86F}" destId="{64D6CE81-E4D7-4C24-B6A2-89B01DEEACFF}" srcOrd="1" destOrd="0" presId="urn:microsoft.com/office/officeart/2005/8/layout/hProcess4"/>
    <dgm:cxn modelId="{66BA8397-1702-43DE-A47D-00EE7920B59D}" type="presParOf" srcId="{ED773450-24AD-4157-989F-D9C4F643D86F}" destId="{CF4E13B9-9FB5-4C9E-A0C6-9B17B03102E7}" srcOrd="2" destOrd="0" presId="urn:microsoft.com/office/officeart/2005/8/layout/hProcess4"/>
    <dgm:cxn modelId="{74F6060F-2ECF-4244-8B1D-29AEA0692627}" type="presParOf" srcId="{ED773450-24AD-4157-989F-D9C4F643D86F}" destId="{EEC16826-C19A-4643-994B-B8DF4ADF0A5F}" srcOrd="3" destOrd="0" presId="urn:microsoft.com/office/officeart/2005/8/layout/hProcess4"/>
    <dgm:cxn modelId="{4CE0A96F-A981-4239-A7C5-BDA096F3272B}" type="presParOf" srcId="{ED773450-24AD-4157-989F-D9C4F643D86F}" destId="{6DB7E061-C200-40EC-8146-01773F3DC8F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1EBAA4-9E5F-4C7B-B724-82A13423CBCF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</dgm:pt>
    <dgm:pt modelId="{05222BBB-6320-4FBA-99E4-F39174A1B8E8}">
      <dgm:prSet phldrT="[Text]" custT="1"/>
      <dgm:spPr/>
      <dgm:t>
        <a:bodyPr/>
        <a:lstStyle/>
        <a:p>
          <a:r>
            <a:rPr lang="en-IN" sz="1600" dirty="0"/>
            <a:t>Root cause</a:t>
          </a:r>
        </a:p>
      </dgm:t>
    </dgm:pt>
    <dgm:pt modelId="{1A0790EB-F44B-44C7-AAF2-94A94454770A}" type="parTrans" cxnId="{026EB3D1-9CFD-4176-B2FF-DAE7FA34C315}">
      <dgm:prSet/>
      <dgm:spPr/>
      <dgm:t>
        <a:bodyPr/>
        <a:lstStyle/>
        <a:p>
          <a:endParaRPr lang="en-IN" sz="1600"/>
        </a:p>
      </dgm:t>
    </dgm:pt>
    <dgm:pt modelId="{70E4C0D8-E1EB-4000-80CF-C8129B4E7179}" type="sibTrans" cxnId="{026EB3D1-9CFD-4176-B2FF-DAE7FA34C315}">
      <dgm:prSet/>
      <dgm:spPr/>
      <dgm:t>
        <a:bodyPr/>
        <a:lstStyle/>
        <a:p>
          <a:endParaRPr lang="en-IN" sz="1600"/>
        </a:p>
      </dgm:t>
    </dgm:pt>
    <dgm:pt modelId="{BAB1D28E-7701-412D-8745-C8F3C0FDD2F2}">
      <dgm:prSet phldrT="[Text]" custT="1"/>
      <dgm:spPr/>
      <dgm:t>
        <a:bodyPr/>
        <a:lstStyle/>
        <a:p>
          <a:r>
            <a:rPr lang="en-IN" sz="1600" dirty="0"/>
            <a:t>Hypothesis</a:t>
          </a:r>
        </a:p>
      </dgm:t>
    </dgm:pt>
    <dgm:pt modelId="{3AFA47B8-4CE8-489B-8560-CC330E79F586}" type="parTrans" cxnId="{B82F484E-A26C-42B2-A09F-D40D176845E1}">
      <dgm:prSet/>
      <dgm:spPr/>
      <dgm:t>
        <a:bodyPr/>
        <a:lstStyle/>
        <a:p>
          <a:endParaRPr lang="en-IN" sz="1600"/>
        </a:p>
      </dgm:t>
    </dgm:pt>
    <dgm:pt modelId="{26E03D84-B26B-48DF-A488-9B49BE99D7FA}" type="sibTrans" cxnId="{B82F484E-A26C-42B2-A09F-D40D176845E1}">
      <dgm:prSet/>
      <dgm:spPr/>
      <dgm:t>
        <a:bodyPr/>
        <a:lstStyle/>
        <a:p>
          <a:endParaRPr lang="en-IN" sz="1600"/>
        </a:p>
      </dgm:t>
    </dgm:pt>
    <dgm:pt modelId="{E541AE3B-168A-4B9E-9564-56D7BE15BEE8}">
      <dgm:prSet phldrT="[Text]" custT="1"/>
      <dgm:spPr/>
      <dgm:t>
        <a:bodyPr/>
        <a:lstStyle/>
        <a:p>
          <a:r>
            <a:rPr lang="en-IN" sz="1600" dirty="0"/>
            <a:t>Solution</a:t>
          </a:r>
        </a:p>
      </dgm:t>
    </dgm:pt>
    <dgm:pt modelId="{F0CB4AF6-571C-4AB7-BD09-CC2201032283}" type="parTrans" cxnId="{B549E301-1633-4530-AB6F-CB04AD2555D6}">
      <dgm:prSet/>
      <dgm:spPr/>
      <dgm:t>
        <a:bodyPr/>
        <a:lstStyle/>
        <a:p>
          <a:endParaRPr lang="en-IN" sz="1600"/>
        </a:p>
      </dgm:t>
    </dgm:pt>
    <dgm:pt modelId="{46077DFB-61C7-4113-9216-36A79606EEB2}" type="sibTrans" cxnId="{B549E301-1633-4530-AB6F-CB04AD2555D6}">
      <dgm:prSet/>
      <dgm:spPr/>
      <dgm:t>
        <a:bodyPr/>
        <a:lstStyle/>
        <a:p>
          <a:endParaRPr lang="en-IN" sz="1600"/>
        </a:p>
      </dgm:t>
    </dgm:pt>
    <dgm:pt modelId="{29C76A79-385B-4154-BC22-7CCC7EA220DF}">
      <dgm:prSet phldrT="[Text]"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High demand of cars at airport during evening hours (5-9 PM), but no cabs are available to serve the customers</a:t>
          </a:r>
          <a:endParaRPr lang="en-IN" sz="1600" dirty="0"/>
        </a:p>
      </dgm:t>
    </dgm:pt>
    <dgm:pt modelId="{88A8A90B-946E-4A0A-892D-751357395197}" type="parTrans" cxnId="{A4E87E93-7752-4213-9FC2-2C300894F9E6}">
      <dgm:prSet/>
      <dgm:spPr/>
      <dgm:t>
        <a:bodyPr/>
        <a:lstStyle/>
        <a:p>
          <a:endParaRPr lang="en-IN" sz="1600"/>
        </a:p>
      </dgm:t>
    </dgm:pt>
    <dgm:pt modelId="{16E41650-A520-4D16-9928-2BC8DACEEECE}" type="sibTrans" cxnId="{A4E87E93-7752-4213-9FC2-2C300894F9E6}">
      <dgm:prSet/>
      <dgm:spPr/>
      <dgm:t>
        <a:bodyPr/>
        <a:lstStyle/>
        <a:p>
          <a:endParaRPr lang="en-IN" sz="1600"/>
        </a:p>
      </dgm:t>
    </dgm:pt>
    <dgm:pt modelId="{1DA67146-2BB7-4ED9-88D1-76A3DD24D40A}">
      <dgm:prSet phldrT="[Text]" custT="1"/>
      <dgm:spPr/>
      <dgm:t>
        <a:bodyPr/>
        <a:lstStyle/>
        <a:p>
          <a:endParaRPr lang="en-IN" sz="1600" dirty="0"/>
        </a:p>
      </dgm:t>
    </dgm:pt>
    <dgm:pt modelId="{A3D08777-8E49-4090-B4A7-6715DDE12FDE}" type="parTrans" cxnId="{1457188C-E15C-4FE9-A3E9-2AA4967ED564}">
      <dgm:prSet/>
      <dgm:spPr/>
      <dgm:t>
        <a:bodyPr/>
        <a:lstStyle/>
        <a:p>
          <a:endParaRPr lang="en-IN" sz="1600"/>
        </a:p>
      </dgm:t>
    </dgm:pt>
    <dgm:pt modelId="{6B90A08A-6D31-474F-8A87-2D94611083FC}" type="sibTrans" cxnId="{1457188C-E15C-4FE9-A3E9-2AA4967ED564}">
      <dgm:prSet/>
      <dgm:spPr/>
      <dgm:t>
        <a:bodyPr/>
        <a:lstStyle/>
        <a:p>
          <a:endParaRPr lang="en-IN" sz="1600"/>
        </a:p>
      </dgm:t>
    </dgm:pt>
    <dgm:pt modelId="{D21AACA5-54A7-4267-9E28-16EBCCD41C81}">
      <dgm:prSet phldrT="[Text]"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Cancellation of requests are high in the morning hours (5-10AM)</a:t>
          </a:r>
          <a:endParaRPr lang="en-IN" sz="1600" dirty="0"/>
        </a:p>
      </dgm:t>
    </dgm:pt>
    <dgm:pt modelId="{C639B73A-2080-4D55-8ADE-6BA2D886678F}" type="parTrans" cxnId="{162ABB6C-3997-4314-849F-A1CBA95AD288}">
      <dgm:prSet/>
      <dgm:spPr/>
      <dgm:t>
        <a:bodyPr/>
        <a:lstStyle/>
        <a:p>
          <a:endParaRPr lang="en-IN" sz="1600"/>
        </a:p>
      </dgm:t>
    </dgm:pt>
    <dgm:pt modelId="{14C171C4-63C1-4FD9-9E78-BA338DE5FEC3}" type="sibTrans" cxnId="{162ABB6C-3997-4314-849F-A1CBA95AD288}">
      <dgm:prSet/>
      <dgm:spPr/>
      <dgm:t>
        <a:bodyPr/>
        <a:lstStyle/>
        <a:p>
          <a:endParaRPr lang="en-IN" sz="1600"/>
        </a:p>
      </dgm:t>
    </dgm:pt>
    <dgm:pt modelId="{1A6E8AFF-0246-43DA-A9CD-FCBFE0553FA5}">
      <dgm:prSet phldrT="[Text]" custT="1"/>
      <dgm:spPr/>
      <dgm:t>
        <a:bodyPr/>
        <a:lstStyle/>
        <a:p>
          <a:r>
            <a:rPr lang="en-IN" sz="1600" dirty="0"/>
            <a:t>High international departure in the morning hence high demand. But driver is reluctant to go to airport could be due to idle time after drop</a:t>
          </a:r>
        </a:p>
      </dgm:t>
    </dgm:pt>
    <dgm:pt modelId="{EC703AF1-D57B-4B7C-8F05-85DD43EF6C80}" type="parTrans" cxnId="{66D1D9B5-B10F-4A97-9C27-E9B19C2C278B}">
      <dgm:prSet/>
      <dgm:spPr/>
      <dgm:t>
        <a:bodyPr/>
        <a:lstStyle/>
        <a:p>
          <a:endParaRPr lang="en-IN" sz="1600"/>
        </a:p>
      </dgm:t>
    </dgm:pt>
    <dgm:pt modelId="{B91F523A-3AAE-49B5-9C41-C39DA562F679}" type="sibTrans" cxnId="{66D1D9B5-B10F-4A97-9C27-E9B19C2C278B}">
      <dgm:prSet/>
      <dgm:spPr/>
      <dgm:t>
        <a:bodyPr/>
        <a:lstStyle/>
        <a:p>
          <a:endParaRPr lang="en-IN" sz="1600"/>
        </a:p>
      </dgm:t>
    </dgm:pt>
    <dgm:pt modelId="{0BC8DD61-9404-4D28-A82A-D5EFDDFA1D00}">
      <dgm:prSet phldrT="[Text]" custT="1"/>
      <dgm:spPr/>
      <dgm:t>
        <a:bodyPr/>
        <a:lstStyle/>
        <a:p>
          <a:r>
            <a:rPr lang="en-IN" sz="1600" dirty="0"/>
            <a:t>More arrival at airport in the evening  and cabs routed towards airport are also less</a:t>
          </a:r>
        </a:p>
      </dgm:t>
    </dgm:pt>
    <dgm:pt modelId="{C71A07B9-FAE5-4762-B7A3-FABA91DA57BF}" type="parTrans" cxnId="{36E00539-FA1F-4BB3-9B6F-B74AC7BE927C}">
      <dgm:prSet/>
      <dgm:spPr/>
      <dgm:t>
        <a:bodyPr/>
        <a:lstStyle/>
        <a:p>
          <a:endParaRPr lang="en-IN" sz="1600"/>
        </a:p>
      </dgm:t>
    </dgm:pt>
    <dgm:pt modelId="{F4B41D53-553E-492B-8A45-A7C249C166A7}" type="sibTrans" cxnId="{36E00539-FA1F-4BB3-9B6F-B74AC7BE927C}">
      <dgm:prSet/>
      <dgm:spPr/>
      <dgm:t>
        <a:bodyPr/>
        <a:lstStyle/>
        <a:p>
          <a:endParaRPr lang="en-IN" sz="1600"/>
        </a:p>
      </dgm:t>
    </dgm:pt>
    <dgm:pt modelId="{4EB20F10-A719-49F6-B836-071B1073642E}">
      <dgm:prSet phldrT="[Text]" custT="1"/>
      <dgm:spPr/>
      <dgm:t>
        <a:bodyPr/>
        <a:lstStyle/>
        <a:p>
          <a:endParaRPr lang="en-IN" sz="1600" dirty="0"/>
        </a:p>
      </dgm:t>
    </dgm:pt>
    <dgm:pt modelId="{B8398B54-E65A-421D-9263-2BC756DB9C54}" type="parTrans" cxnId="{8C4E1331-FA46-420B-B006-D436985FEC74}">
      <dgm:prSet/>
      <dgm:spPr/>
      <dgm:t>
        <a:bodyPr/>
        <a:lstStyle/>
        <a:p>
          <a:endParaRPr lang="en-IN" sz="1600"/>
        </a:p>
      </dgm:t>
    </dgm:pt>
    <dgm:pt modelId="{6714F59E-467D-4CBD-81ED-38889B121439}" type="sibTrans" cxnId="{8C4E1331-FA46-420B-B006-D436985FEC74}">
      <dgm:prSet/>
      <dgm:spPr/>
      <dgm:t>
        <a:bodyPr/>
        <a:lstStyle/>
        <a:p>
          <a:endParaRPr lang="en-IN" sz="1600"/>
        </a:p>
      </dgm:t>
    </dgm:pt>
    <dgm:pt modelId="{E43D84CF-B506-489A-8430-F9B5E7705D4A}">
      <dgm:prSet phldrT="[Text]" custT="1"/>
      <dgm:spPr/>
      <dgm:t>
        <a:bodyPr/>
        <a:lstStyle/>
        <a:p>
          <a:r>
            <a:rPr lang="en-IN" sz="1600" dirty="0"/>
            <a:t>Provide surge price feature in high demand slot</a:t>
          </a:r>
        </a:p>
      </dgm:t>
    </dgm:pt>
    <dgm:pt modelId="{9013FB41-8D10-4B80-B78C-E5DF28B36433}" type="parTrans" cxnId="{E59AAD71-F9F8-423E-A4A7-FFD3FAD1EE92}">
      <dgm:prSet/>
      <dgm:spPr/>
      <dgm:t>
        <a:bodyPr/>
        <a:lstStyle/>
        <a:p>
          <a:endParaRPr lang="en-IN" sz="1600"/>
        </a:p>
      </dgm:t>
    </dgm:pt>
    <dgm:pt modelId="{22815FC6-76D4-4302-914E-E9DB783C7C42}" type="sibTrans" cxnId="{E59AAD71-F9F8-423E-A4A7-FFD3FAD1EE92}">
      <dgm:prSet/>
      <dgm:spPr/>
      <dgm:t>
        <a:bodyPr/>
        <a:lstStyle/>
        <a:p>
          <a:endParaRPr lang="en-IN" sz="1600"/>
        </a:p>
      </dgm:t>
    </dgm:pt>
    <dgm:pt modelId="{7DF90C8C-2EE2-4E49-A390-954D9F4B3F52}">
      <dgm:prSet phldrT="[Text]" custT="1"/>
      <dgm:spPr/>
      <dgm:t>
        <a:bodyPr/>
        <a:lstStyle/>
        <a:p>
          <a:endParaRPr lang="en-IN" sz="1600" dirty="0"/>
        </a:p>
      </dgm:t>
    </dgm:pt>
    <dgm:pt modelId="{31D07045-8508-42A1-893D-AB33E71A042A}" type="parTrans" cxnId="{2232682B-1E9C-44FC-8013-7A8D4B9E5236}">
      <dgm:prSet/>
      <dgm:spPr/>
      <dgm:t>
        <a:bodyPr/>
        <a:lstStyle/>
        <a:p>
          <a:endParaRPr lang="en-IN" sz="1600"/>
        </a:p>
      </dgm:t>
    </dgm:pt>
    <dgm:pt modelId="{C4238BDB-F3BA-4E47-AE00-462CCFE444AC}" type="sibTrans" cxnId="{2232682B-1E9C-44FC-8013-7A8D4B9E5236}">
      <dgm:prSet/>
      <dgm:spPr/>
      <dgm:t>
        <a:bodyPr/>
        <a:lstStyle/>
        <a:p>
          <a:endParaRPr lang="en-IN" sz="1600"/>
        </a:p>
      </dgm:t>
    </dgm:pt>
    <dgm:pt modelId="{FB7BDC71-2CAF-4E1F-9ECF-2A745484F464}">
      <dgm:prSet phldrT="[Text]" custT="1"/>
      <dgm:spPr/>
      <dgm:t>
        <a:bodyPr/>
        <a:lstStyle/>
        <a:p>
          <a:r>
            <a:rPr lang="en-IN" sz="1600" dirty="0"/>
            <a:t>Provide more incentives for time slots where demand is more</a:t>
          </a:r>
        </a:p>
      </dgm:t>
    </dgm:pt>
    <dgm:pt modelId="{52B5FB0C-AADD-4579-89B5-BB7C9766A2DC}" type="parTrans" cxnId="{4D256CD2-5326-4018-AE4F-DA795496CF8A}">
      <dgm:prSet/>
      <dgm:spPr/>
      <dgm:t>
        <a:bodyPr/>
        <a:lstStyle/>
        <a:p>
          <a:endParaRPr lang="en-IN" sz="1600"/>
        </a:p>
      </dgm:t>
    </dgm:pt>
    <dgm:pt modelId="{2FD5055E-DD65-4482-ACC6-011D4FDF3643}" type="sibTrans" cxnId="{4D256CD2-5326-4018-AE4F-DA795496CF8A}">
      <dgm:prSet/>
      <dgm:spPr/>
      <dgm:t>
        <a:bodyPr/>
        <a:lstStyle/>
        <a:p>
          <a:endParaRPr lang="en-IN" sz="1600"/>
        </a:p>
      </dgm:t>
    </dgm:pt>
    <dgm:pt modelId="{7B991A09-3AFF-42BA-BFD6-44A95C541A31}">
      <dgm:prSet phldrT="[Text]" custT="1"/>
      <dgm:spPr/>
      <dgm:t>
        <a:bodyPr/>
        <a:lstStyle/>
        <a:p>
          <a:endParaRPr lang="en-IN" sz="1600" dirty="0"/>
        </a:p>
      </dgm:t>
    </dgm:pt>
    <dgm:pt modelId="{F98D3703-72E3-4864-A049-74CC9F00EFE0}" type="parTrans" cxnId="{99F8D6FF-0EB2-4861-97D8-01169F013303}">
      <dgm:prSet/>
      <dgm:spPr/>
      <dgm:t>
        <a:bodyPr/>
        <a:lstStyle/>
        <a:p>
          <a:endParaRPr lang="en-IN" sz="1600"/>
        </a:p>
      </dgm:t>
    </dgm:pt>
    <dgm:pt modelId="{1626BDCF-D197-44B3-8841-3BF6BC832F90}" type="sibTrans" cxnId="{99F8D6FF-0EB2-4861-97D8-01169F013303}">
      <dgm:prSet/>
      <dgm:spPr/>
      <dgm:t>
        <a:bodyPr/>
        <a:lstStyle/>
        <a:p>
          <a:endParaRPr lang="en-IN" sz="1600"/>
        </a:p>
      </dgm:t>
    </dgm:pt>
    <dgm:pt modelId="{BCBC9F5F-9893-4F6B-BFD9-86CAB4C6DCB2}">
      <dgm:prSet phldrT="[Text]" custT="1"/>
      <dgm:spPr/>
      <dgm:t>
        <a:bodyPr/>
        <a:lstStyle/>
        <a:p>
          <a:r>
            <a:rPr lang="en-IN" sz="1600" dirty="0"/>
            <a:t>Provide self driven vehicles with higher premium rates</a:t>
          </a:r>
        </a:p>
      </dgm:t>
    </dgm:pt>
    <dgm:pt modelId="{EA958BFE-F020-4FC2-B679-6F47E3F95D89}" type="parTrans" cxnId="{AF35E7A1-419E-42BB-98F6-E44BDD52662F}">
      <dgm:prSet/>
      <dgm:spPr/>
      <dgm:t>
        <a:bodyPr/>
        <a:lstStyle/>
        <a:p>
          <a:endParaRPr lang="en-IN" sz="1600"/>
        </a:p>
      </dgm:t>
    </dgm:pt>
    <dgm:pt modelId="{73F7BEEC-C4F1-4A66-B2A4-1ABCC2D68827}" type="sibTrans" cxnId="{AF35E7A1-419E-42BB-98F6-E44BDD52662F}">
      <dgm:prSet/>
      <dgm:spPr/>
      <dgm:t>
        <a:bodyPr/>
        <a:lstStyle/>
        <a:p>
          <a:endParaRPr lang="en-IN" sz="1600"/>
        </a:p>
      </dgm:t>
    </dgm:pt>
    <dgm:pt modelId="{4E6FA03B-E2F7-49C5-84F1-8F96F971D270}">
      <dgm:prSet phldrT="[Text]" custT="1"/>
      <dgm:spPr/>
      <dgm:t>
        <a:bodyPr/>
        <a:lstStyle/>
        <a:p>
          <a:r>
            <a:rPr lang="en-IN" sz="1600" dirty="0"/>
            <a:t>Include other means of transport such as auto rikshaws</a:t>
          </a:r>
        </a:p>
      </dgm:t>
    </dgm:pt>
    <dgm:pt modelId="{263B3D25-C7CF-42B4-9370-2051B9EB3CCA}" type="parTrans" cxnId="{8474A067-6AF6-4290-B4E6-74C6667D31E8}">
      <dgm:prSet/>
      <dgm:spPr/>
      <dgm:t>
        <a:bodyPr/>
        <a:lstStyle/>
        <a:p>
          <a:endParaRPr lang="en-IN" sz="1600"/>
        </a:p>
      </dgm:t>
    </dgm:pt>
    <dgm:pt modelId="{D3332916-90BF-492E-9EB2-6543C37067DC}" type="sibTrans" cxnId="{8474A067-6AF6-4290-B4E6-74C6667D31E8}">
      <dgm:prSet/>
      <dgm:spPr/>
      <dgm:t>
        <a:bodyPr/>
        <a:lstStyle/>
        <a:p>
          <a:endParaRPr lang="en-IN" sz="1600"/>
        </a:p>
      </dgm:t>
    </dgm:pt>
    <dgm:pt modelId="{3FA7B57B-EF59-4C91-9D00-4D4873507F35}">
      <dgm:prSet phldrT="[Text]" custT="1"/>
      <dgm:spPr/>
      <dgm:t>
        <a:bodyPr/>
        <a:lstStyle/>
        <a:p>
          <a:r>
            <a:rPr lang="en-IN" sz="1600" dirty="0"/>
            <a:t>More rejections from specific set of drivers, during the morning hours.</a:t>
          </a:r>
        </a:p>
      </dgm:t>
    </dgm:pt>
    <dgm:pt modelId="{4412DC6D-1276-4339-8C1D-60D04D632071}" type="parTrans" cxnId="{96BE9AB9-7305-4923-8F03-B773661C30F9}">
      <dgm:prSet/>
      <dgm:spPr/>
      <dgm:t>
        <a:bodyPr/>
        <a:lstStyle/>
        <a:p>
          <a:endParaRPr lang="en-IN"/>
        </a:p>
      </dgm:t>
    </dgm:pt>
    <dgm:pt modelId="{EFA9B21D-683D-4D23-932C-F932AC6C5746}" type="sibTrans" cxnId="{96BE9AB9-7305-4923-8F03-B773661C30F9}">
      <dgm:prSet/>
      <dgm:spPr/>
      <dgm:t>
        <a:bodyPr/>
        <a:lstStyle/>
        <a:p>
          <a:endParaRPr lang="en-IN"/>
        </a:p>
      </dgm:t>
    </dgm:pt>
    <dgm:pt modelId="{BA7AAF30-3861-4880-948D-E7C93FF7F941}" type="pres">
      <dgm:prSet presAssocID="{DB1EBAA4-9E5F-4C7B-B724-82A13423CB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D9CF4D0-1AFA-4243-81BB-1F829A4EDB8E}" type="pres">
      <dgm:prSet presAssocID="{05222BBB-6320-4FBA-99E4-F39174A1B8E8}" presName="composite" presStyleCnt="0"/>
      <dgm:spPr/>
    </dgm:pt>
    <dgm:pt modelId="{A4BBA50B-4C1B-4E7E-BC2D-EABDA1C1386E}" type="pres">
      <dgm:prSet presAssocID="{05222BBB-6320-4FBA-99E4-F39174A1B8E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4AD6EB5-A284-47D3-975D-838541706889}" type="pres">
      <dgm:prSet presAssocID="{05222BBB-6320-4FBA-99E4-F39174A1B8E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28895E2-44F9-47FF-9BD3-2A0BDB5AA2E7}" type="pres">
      <dgm:prSet presAssocID="{05222BBB-6320-4FBA-99E4-F39174A1B8E8}" presName="Accent" presStyleLbl="parChTrans1D1" presStyleIdx="0" presStyleCnt="3"/>
      <dgm:spPr/>
    </dgm:pt>
    <dgm:pt modelId="{86121DDE-BD06-4AD9-93F4-E9A68ED371E6}" type="pres">
      <dgm:prSet presAssocID="{05222BBB-6320-4FBA-99E4-F39174A1B8E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83DCA3D-67DC-46B3-A5BC-C8A7285AB99E}" type="pres">
      <dgm:prSet presAssocID="{70E4C0D8-E1EB-4000-80CF-C8129B4E7179}" presName="sibTrans" presStyleCnt="0"/>
      <dgm:spPr/>
    </dgm:pt>
    <dgm:pt modelId="{5C06201A-77CD-4F51-B41E-61201FCE6B94}" type="pres">
      <dgm:prSet presAssocID="{BAB1D28E-7701-412D-8745-C8F3C0FDD2F2}" presName="composite" presStyleCnt="0"/>
      <dgm:spPr/>
    </dgm:pt>
    <dgm:pt modelId="{C6ED4473-2565-411A-BEE2-2B2C4BAC9BDF}" type="pres">
      <dgm:prSet presAssocID="{BAB1D28E-7701-412D-8745-C8F3C0FDD2F2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3EFEC11-4B7C-4ED9-8930-E1F485D3D827}" type="pres">
      <dgm:prSet presAssocID="{BAB1D28E-7701-412D-8745-C8F3C0FDD2F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DAB3DE-F0A6-4EF1-967C-730DEC41C9AE}" type="pres">
      <dgm:prSet presAssocID="{BAB1D28E-7701-412D-8745-C8F3C0FDD2F2}" presName="Accent" presStyleLbl="parChTrans1D1" presStyleIdx="1" presStyleCnt="3"/>
      <dgm:spPr/>
    </dgm:pt>
    <dgm:pt modelId="{815982CA-F095-4148-AD06-F7DAE00F212E}" type="pres">
      <dgm:prSet presAssocID="{BAB1D28E-7701-412D-8745-C8F3C0FDD2F2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3201C0F-2707-4F43-871C-A4838B3D5E0A}" type="pres">
      <dgm:prSet presAssocID="{26E03D84-B26B-48DF-A488-9B49BE99D7FA}" presName="sibTrans" presStyleCnt="0"/>
      <dgm:spPr/>
    </dgm:pt>
    <dgm:pt modelId="{9135BE88-4E83-4A78-A0E6-923D25FF7A5E}" type="pres">
      <dgm:prSet presAssocID="{E541AE3B-168A-4B9E-9564-56D7BE15BEE8}" presName="composite" presStyleCnt="0"/>
      <dgm:spPr/>
    </dgm:pt>
    <dgm:pt modelId="{50CAAB84-0499-4924-8789-670821D314F8}" type="pres">
      <dgm:prSet presAssocID="{E541AE3B-168A-4B9E-9564-56D7BE15BEE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7CD306C-FB21-41F9-B615-52C35D6D37A2}" type="pres">
      <dgm:prSet presAssocID="{E541AE3B-168A-4B9E-9564-56D7BE15BEE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83A4DCD-3AC1-4919-A21B-7E7D4B4C198A}" type="pres">
      <dgm:prSet presAssocID="{E541AE3B-168A-4B9E-9564-56D7BE15BEE8}" presName="Accent" presStyleLbl="parChTrans1D1" presStyleIdx="2" presStyleCnt="3"/>
      <dgm:spPr/>
    </dgm:pt>
    <dgm:pt modelId="{319CA5E4-2ECC-4A12-A61F-2770EC462518}" type="pres">
      <dgm:prSet presAssocID="{E541AE3B-168A-4B9E-9564-56D7BE15BEE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9E301-1633-4530-AB6F-CB04AD2555D6}" srcId="{DB1EBAA4-9E5F-4C7B-B724-82A13423CBCF}" destId="{E541AE3B-168A-4B9E-9564-56D7BE15BEE8}" srcOrd="2" destOrd="0" parTransId="{F0CB4AF6-571C-4AB7-BD09-CC2201032283}" sibTransId="{46077DFB-61C7-4113-9216-36A79606EEB2}"/>
    <dgm:cxn modelId="{C0BE2523-DC3D-4F12-9032-C88A8B9351B1}" type="presOf" srcId="{0BC8DD61-9404-4D28-A82A-D5EFDDFA1D00}" destId="{815982CA-F095-4148-AD06-F7DAE00F212E}" srcOrd="0" destOrd="0" presId="urn:microsoft.com/office/officeart/2011/layout/TabList"/>
    <dgm:cxn modelId="{2232682B-1E9C-44FC-8013-7A8D4B9E5236}" srcId="{E541AE3B-168A-4B9E-9564-56D7BE15BEE8}" destId="{7DF90C8C-2EE2-4E49-A390-954D9F4B3F52}" srcOrd="0" destOrd="0" parTransId="{31D07045-8508-42A1-893D-AB33E71A042A}" sibTransId="{C4238BDB-F3BA-4E47-AE00-462CCFE444AC}"/>
    <dgm:cxn modelId="{8C4E1331-FA46-420B-B006-D436985FEC74}" srcId="{BAB1D28E-7701-412D-8745-C8F3C0FDD2F2}" destId="{4EB20F10-A719-49F6-B836-071B1073642E}" srcOrd="0" destOrd="0" parTransId="{B8398B54-E65A-421D-9263-2BC756DB9C54}" sibTransId="{6714F59E-467D-4CBD-81ED-38889B121439}"/>
    <dgm:cxn modelId="{0B232337-6A7A-486E-B42D-4CE9A5C1391B}" type="presOf" srcId="{BCBC9F5F-9893-4F6B-BFD9-86CAB4C6DCB2}" destId="{319CA5E4-2ECC-4A12-A61F-2770EC462518}" srcOrd="0" destOrd="2" presId="urn:microsoft.com/office/officeart/2011/layout/TabList"/>
    <dgm:cxn modelId="{36E00539-FA1F-4BB3-9B6F-B74AC7BE927C}" srcId="{BAB1D28E-7701-412D-8745-C8F3C0FDD2F2}" destId="{0BC8DD61-9404-4D28-A82A-D5EFDDFA1D00}" srcOrd="1" destOrd="0" parTransId="{C71A07B9-FAE5-4762-B7A3-FABA91DA57BF}" sibTransId="{F4B41D53-553E-492B-8A45-A7C249C166A7}"/>
    <dgm:cxn modelId="{ED4D773E-E76F-4773-8C68-109DE64BF6DE}" type="presOf" srcId="{D21AACA5-54A7-4267-9E28-16EBCCD41C81}" destId="{86121DDE-BD06-4AD9-93F4-E9A68ED371E6}" srcOrd="0" destOrd="1" presId="urn:microsoft.com/office/officeart/2011/layout/TabList"/>
    <dgm:cxn modelId="{2C9CA164-30EE-4C54-811C-C97A60652408}" type="presOf" srcId="{E43D84CF-B506-489A-8430-F9B5E7705D4A}" destId="{319CA5E4-2ECC-4A12-A61F-2770EC462518}" srcOrd="0" destOrd="0" presId="urn:microsoft.com/office/officeart/2011/layout/TabList"/>
    <dgm:cxn modelId="{8474A067-6AF6-4290-B4E6-74C6667D31E8}" srcId="{E541AE3B-168A-4B9E-9564-56D7BE15BEE8}" destId="{4E6FA03B-E2F7-49C5-84F1-8F96F971D270}" srcOrd="4" destOrd="0" parTransId="{263B3D25-C7CF-42B4-9370-2051B9EB3CCA}" sibTransId="{D3332916-90BF-492E-9EB2-6543C37067DC}"/>
    <dgm:cxn modelId="{36F60A4A-80C6-41ED-81B0-BD4E66D6350F}" type="presOf" srcId="{7DF90C8C-2EE2-4E49-A390-954D9F4B3F52}" destId="{50CAAB84-0499-4924-8789-670821D314F8}" srcOrd="0" destOrd="0" presId="urn:microsoft.com/office/officeart/2011/layout/TabList"/>
    <dgm:cxn modelId="{D2BD0D6B-DF9D-4185-AA7B-6436DCA4D703}" type="presOf" srcId="{7B991A09-3AFF-42BA-BFD6-44A95C541A31}" destId="{319CA5E4-2ECC-4A12-A61F-2770EC462518}" srcOrd="0" destOrd="4" presId="urn:microsoft.com/office/officeart/2011/layout/TabList"/>
    <dgm:cxn modelId="{162ABB6C-3997-4314-849F-A1CBA95AD288}" srcId="{05222BBB-6320-4FBA-99E4-F39174A1B8E8}" destId="{D21AACA5-54A7-4267-9E28-16EBCCD41C81}" srcOrd="2" destOrd="0" parTransId="{C639B73A-2080-4D55-8ADE-6BA2D886678F}" sibTransId="{14C171C4-63C1-4FD9-9E78-BA338DE5FEC3}"/>
    <dgm:cxn modelId="{B82F484E-A26C-42B2-A09F-D40D176845E1}" srcId="{DB1EBAA4-9E5F-4C7B-B724-82A13423CBCF}" destId="{BAB1D28E-7701-412D-8745-C8F3C0FDD2F2}" srcOrd="1" destOrd="0" parTransId="{3AFA47B8-4CE8-489B-8560-CC330E79F586}" sibTransId="{26E03D84-B26B-48DF-A488-9B49BE99D7FA}"/>
    <dgm:cxn modelId="{E59AAD71-F9F8-423E-A4A7-FFD3FAD1EE92}" srcId="{E541AE3B-168A-4B9E-9564-56D7BE15BEE8}" destId="{E43D84CF-B506-489A-8430-F9B5E7705D4A}" srcOrd="1" destOrd="0" parTransId="{9013FB41-8D10-4B80-B78C-E5DF28B36433}" sibTransId="{22815FC6-76D4-4302-914E-E9DB783C7C42}"/>
    <dgm:cxn modelId="{7BFE0B53-7778-4663-A61C-5614F010B321}" type="presOf" srcId="{FB7BDC71-2CAF-4E1F-9ECF-2A745484F464}" destId="{319CA5E4-2ECC-4A12-A61F-2770EC462518}" srcOrd="0" destOrd="1" presId="urn:microsoft.com/office/officeart/2011/layout/TabList"/>
    <dgm:cxn modelId="{444BD653-91CB-4840-A030-EE87E85E8D9B}" type="presOf" srcId="{29C76A79-385B-4154-BC22-7CCC7EA220DF}" destId="{86121DDE-BD06-4AD9-93F4-E9A68ED371E6}" srcOrd="0" destOrd="0" presId="urn:microsoft.com/office/officeart/2011/layout/TabList"/>
    <dgm:cxn modelId="{4AA7E577-89D2-458B-9CFA-34769BBA08AD}" type="presOf" srcId="{05222BBB-6320-4FBA-99E4-F39174A1B8E8}" destId="{24AD6EB5-A284-47D3-975D-838541706889}" srcOrd="0" destOrd="0" presId="urn:microsoft.com/office/officeart/2011/layout/TabList"/>
    <dgm:cxn modelId="{F092647A-B953-4CE8-B76E-14D191DB107D}" type="presOf" srcId="{E541AE3B-168A-4B9E-9564-56D7BE15BEE8}" destId="{67CD306C-FB21-41F9-B615-52C35D6D37A2}" srcOrd="0" destOrd="0" presId="urn:microsoft.com/office/officeart/2011/layout/TabList"/>
    <dgm:cxn modelId="{1226DD7D-7D44-4952-939B-52F96F8AA419}" type="presOf" srcId="{3FA7B57B-EF59-4C91-9D00-4D4873507F35}" destId="{815982CA-F095-4148-AD06-F7DAE00F212E}" srcOrd="0" destOrd="2" presId="urn:microsoft.com/office/officeart/2011/layout/TabList"/>
    <dgm:cxn modelId="{76A4D47F-CCF2-4586-9E9D-DDC5397B56A4}" type="presOf" srcId="{1A6E8AFF-0246-43DA-A9CD-FCBFE0553FA5}" destId="{815982CA-F095-4148-AD06-F7DAE00F212E}" srcOrd="0" destOrd="1" presId="urn:microsoft.com/office/officeart/2011/layout/TabList"/>
    <dgm:cxn modelId="{CDFDDC7F-3144-412F-BA88-79B73156423B}" type="presOf" srcId="{4E6FA03B-E2F7-49C5-84F1-8F96F971D270}" destId="{319CA5E4-2ECC-4A12-A61F-2770EC462518}" srcOrd="0" destOrd="3" presId="urn:microsoft.com/office/officeart/2011/layout/TabList"/>
    <dgm:cxn modelId="{1457188C-E15C-4FE9-A3E9-2AA4967ED564}" srcId="{05222BBB-6320-4FBA-99E4-F39174A1B8E8}" destId="{1DA67146-2BB7-4ED9-88D1-76A3DD24D40A}" srcOrd="0" destOrd="0" parTransId="{A3D08777-8E49-4090-B4A7-6715DDE12FDE}" sibTransId="{6B90A08A-6D31-474F-8A87-2D94611083FC}"/>
    <dgm:cxn modelId="{A4E87E93-7752-4213-9FC2-2C300894F9E6}" srcId="{05222BBB-6320-4FBA-99E4-F39174A1B8E8}" destId="{29C76A79-385B-4154-BC22-7CCC7EA220DF}" srcOrd="1" destOrd="0" parTransId="{88A8A90B-946E-4A0A-892D-751357395197}" sibTransId="{16E41650-A520-4D16-9928-2BC8DACEEECE}"/>
    <dgm:cxn modelId="{070F389A-09F1-40C6-98D9-5C076D4DEF73}" type="presOf" srcId="{DB1EBAA4-9E5F-4C7B-B724-82A13423CBCF}" destId="{BA7AAF30-3861-4880-948D-E7C93FF7F941}" srcOrd="0" destOrd="0" presId="urn:microsoft.com/office/officeart/2011/layout/TabList"/>
    <dgm:cxn modelId="{05E34B9D-A626-429F-AAB9-E2F3980E0E37}" type="presOf" srcId="{1DA67146-2BB7-4ED9-88D1-76A3DD24D40A}" destId="{A4BBA50B-4C1B-4E7E-BC2D-EABDA1C1386E}" srcOrd="0" destOrd="0" presId="urn:microsoft.com/office/officeart/2011/layout/TabList"/>
    <dgm:cxn modelId="{AF35E7A1-419E-42BB-98F6-E44BDD52662F}" srcId="{E541AE3B-168A-4B9E-9564-56D7BE15BEE8}" destId="{BCBC9F5F-9893-4F6B-BFD9-86CAB4C6DCB2}" srcOrd="3" destOrd="0" parTransId="{EA958BFE-F020-4FC2-B679-6F47E3F95D89}" sibTransId="{73F7BEEC-C4F1-4A66-B2A4-1ABCC2D68827}"/>
    <dgm:cxn modelId="{66D1D9B5-B10F-4A97-9C27-E9B19C2C278B}" srcId="{BAB1D28E-7701-412D-8745-C8F3C0FDD2F2}" destId="{1A6E8AFF-0246-43DA-A9CD-FCBFE0553FA5}" srcOrd="2" destOrd="0" parTransId="{EC703AF1-D57B-4B7C-8F05-85DD43EF6C80}" sibTransId="{B91F523A-3AAE-49B5-9C41-C39DA562F679}"/>
    <dgm:cxn modelId="{96BE9AB9-7305-4923-8F03-B773661C30F9}" srcId="{BAB1D28E-7701-412D-8745-C8F3C0FDD2F2}" destId="{3FA7B57B-EF59-4C91-9D00-4D4873507F35}" srcOrd="3" destOrd="0" parTransId="{4412DC6D-1276-4339-8C1D-60D04D632071}" sibTransId="{EFA9B21D-683D-4D23-932C-F932AC6C5746}"/>
    <dgm:cxn modelId="{99FE0AC5-A600-40E5-89F0-8B4CE67B76E3}" type="presOf" srcId="{4EB20F10-A719-49F6-B836-071B1073642E}" destId="{C6ED4473-2565-411A-BEE2-2B2C4BAC9BDF}" srcOrd="0" destOrd="0" presId="urn:microsoft.com/office/officeart/2011/layout/TabList"/>
    <dgm:cxn modelId="{026EB3D1-9CFD-4176-B2FF-DAE7FA34C315}" srcId="{DB1EBAA4-9E5F-4C7B-B724-82A13423CBCF}" destId="{05222BBB-6320-4FBA-99E4-F39174A1B8E8}" srcOrd="0" destOrd="0" parTransId="{1A0790EB-F44B-44C7-AAF2-94A94454770A}" sibTransId="{70E4C0D8-E1EB-4000-80CF-C8129B4E7179}"/>
    <dgm:cxn modelId="{4D256CD2-5326-4018-AE4F-DA795496CF8A}" srcId="{E541AE3B-168A-4B9E-9564-56D7BE15BEE8}" destId="{FB7BDC71-2CAF-4E1F-9ECF-2A745484F464}" srcOrd="2" destOrd="0" parTransId="{52B5FB0C-AADD-4579-89B5-BB7C9766A2DC}" sibTransId="{2FD5055E-DD65-4482-ACC6-011D4FDF3643}"/>
    <dgm:cxn modelId="{EE5C6AF7-ECCF-48A3-B603-5EAB9CB16AB2}" type="presOf" srcId="{BAB1D28E-7701-412D-8745-C8F3C0FDD2F2}" destId="{23EFEC11-4B7C-4ED9-8930-E1F485D3D827}" srcOrd="0" destOrd="0" presId="urn:microsoft.com/office/officeart/2011/layout/TabList"/>
    <dgm:cxn modelId="{99F8D6FF-0EB2-4861-97D8-01169F013303}" srcId="{E541AE3B-168A-4B9E-9564-56D7BE15BEE8}" destId="{7B991A09-3AFF-42BA-BFD6-44A95C541A31}" srcOrd="5" destOrd="0" parTransId="{F98D3703-72E3-4864-A049-74CC9F00EFE0}" sibTransId="{1626BDCF-D197-44B3-8841-3BF6BC832F90}"/>
    <dgm:cxn modelId="{71CD1C6A-128F-45F9-A145-FF0C52140BF8}" type="presParOf" srcId="{BA7AAF30-3861-4880-948D-E7C93FF7F941}" destId="{1D9CF4D0-1AFA-4243-81BB-1F829A4EDB8E}" srcOrd="0" destOrd="0" presId="urn:microsoft.com/office/officeart/2011/layout/TabList"/>
    <dgm:cxn modelId="{79A976F4-2036-4907-8C54-85BE12111799}" type="presParOf" srcId="{1D9CF4D0-1AFA-4243-81BB-1F829A4EDB8E}" destId="{A4BBA50B-4C1B-4E7E-BC2D-EABDA1C1386E}" srcOrd="0" destOrd="0" presId="urn:microsoft.com/office/officeart/2011/layout/TabList"/>
    <dgm:cxn modelId="{22319937-3282-46DB-93C0-968833FBFA1B}" type="presParOf" srcId="{1D9CF4D0-1AFA-4243-81BB-1F829A4EDB8E}" destId="{24AD6EB5-A284-47D3-975D-838541706889}" srcOrd="1" destOrd="0" presId="urn:microsoft.com/office/officeart/2011/layout/TabList"/>
    <dgm:cxn modelId="{4DECF979-9015-4BF5-9328-798BEE6AB8A1}" type="presParOf" srcId="{1D9CF4D0-1AFA-4243-81BB-1F829A4EDB8E}" destId="{028895E2-44F9-47FF-9BD3-2A0BDB5AA2E7}" srcOrd="2" destOrd="0" presId="urn:microsoft.com/office/officeart/2011/layout/TabList"/>
    <dgm:cxn modelId="{E7D92764-2FB3-4398-A27E-E5D4EAB0732B}" type="presParOf" srcId="{BA7AAF30-3861-4880-948D-E7C93FF7F941}" destId="{86121DDE-BD06-4AD9-93F4-E9A68ED371E6}" srcOrd="1" destOrd="0" presId="urn:microsoft.com/office/officeart/2011/layout/TabList"/>
    <dgm:cxn modelId="{5CE8100D-491B-445D-8679-1278EA803DDF}" type="presParOf" srcId="{BA7AAF30-3861-4880-948D-E7C93FF7F941}" destId="{683DCA3D-67DC-46B3-A5BC-C8A7285AB99E}" srcOrd="2" destOrd="0" presId="urn:microsoft.com/office/officeart/2011/layout/TabList"/>
    <dgm:cxn modelId="{81FBB36F-81BB-4473-9939-A543CE9D3397}" type="presParOf" srcId="{BA7AAF30-3861-4880-948D-E7C93FF7F941}" destId="{5C06201A-77CD-4F51-B41E-61201FCE6B94}" srcOrd="3" destOrd="0" presId="urn:microsoft.com/office/officeart/2011/layout/TabList"/>
    <dgm:cxn modelId="{5D12283E-DBA3-494E-9C80-E9C92B33FFA6}" type="presParOf" srcId="{5C06201A-77CD-4F51-B41E-61201FCE6B94}" destId="{C6ED4473-2565-411A-BEE2-2B2C4BAC9BDF}" srcOrd="0" destOrd="0" presId="urn:microsoft.com/office/officeart/2011/layout/TabList"/>
    <dgm:cxn modelId="{9C6FB760-4BB8-4C3B-B86E-461637073239}" type="presParOf" srcId="{5C06201A-77CD-4F51-B41E-61201FCE6B94}" destId="{23EFEC11-4B7C-4ED9-8930-E1F485D3D827}" srcOrd="1" destOrd="0" presId="urn:microsoft.com/office/officeart/2011/layout/TabList"/>
    <dgm:cxn modelId="{CC61EBAF-26B2-4B36-AC08-33EE51159A34}" type="presParOf" srcId="{5C06201A-77CD-4F51-B41E-61201FCE6B94}" destId="{1EDAB3DE-F0A6-4EF1-967C-730DEC41C9AE}" srcOrd="2" destOrd="0" presId="urn:microsoft.com/office/officeart/2011/layout/TabList"/>
    <dgm:cxn modelId="{FE6D790E-767F-45D9-ACCF-B3029C2AF1B2}" type="presParOf" srcId="{BA7AAF30-3861-4880-948D-E7C93FF7F941}" destId="{815982CA-F095-4148-AD06-F7DAE00F212E}" srcOrd="4" destOrd="0" presId="urn:microsoft.com/office/officeart/2011/layout/TabList"/>
    <dgm:cxn modelId="{E5AC6079-D069-4A23-941A-3F89653DA374}" type="presParOf" srcId="{BA7AAF30-3861-4880-948D-E7C93FF7F941}" destId="{83201C0F-2707-4F43-871C-A4838B3D5E0A}" srcOrd="5" destOrd="0" presId="urn:microsoft.com/office/officeart/2011/layout/TabList"/>
    <dgm:cxn modelId="{955DAEC4-1F34-41F5-9DD0-E00DB140C0EF}" type="presParOf" srcId="{BA7AAF30-3861-4880-948D-E7C93FF7F941}" destId="{9135BE88-4E83-4A78-A0E6-923D25FF7A5E}" srcOrd="6" destOrd="0" presId="urn:microsoft.com/office/officeart/2011/layout/TabList"/>
    <dgm:cxn modelId="{79D82140-1365-4DF1-AE1B-470BAC8AD6BA}" type="presParOf" srcId="{9135BE88-4E83-4A78-A0E6-923D25FF7A5E}" destId="{50CAAB84-0499-4924-8789-670821D314F8}" srcOrd="0" destOrd="0" presId="urn:microsoft.com/office/officeart/2011/layout/TabList"/>
    <dgm:cxn modelId="{E22C7247-E777-45B0-8C42-B84925EC9FA1}" type="presParOf" srcId="{9135BE88-4E83-4A78-A0E6-923D25FF7A5E}" destId="{67CD306C-FB21-41F9-B615-52C35D6D37A2}" srcOrd="1" destOrd="0" presId="urn:microsoft.com/office/officeart/2011/layout/TabList"/>
    <dgm:cxn modelId="{B1C6FDBF-F5EA-438F-A2FE-D2488722D6D1}" type="presParOf" srcId="{9135BE88-4E83-4A78-A0E6-923D25FF7A5E}" destId="{C83A4DCD-3AC1-4919-A21B-7E7D4B4C198A}" srcOrd="2" destOrd="0" presId="urn:microsoft.com/office/officeart/2011/layout/TabList"/>
    <dgm:cxn modelId="{2FDAB1A2-4D9D-40B4-B148-7D4EC7885D8D}" type="presParOf" srcId="{BA7AAF30-3861-4880-948D-E7C93FF7F941}" destId="{319CA5E4-2ECC-4A12-A61F-2770EC462518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08975-69B7-4156-B870-9EB3C177D1F6}">
      <dsp:nvSpPr>
        <dsp:cNvPr id="0" name=""/>
        <dsp:cNvSpPr/>
      </dsp:nvSpPr>
      <dsp:spPr>
        <a:xfrm>
          <a:off x="1402" y="2215395"/>
          <a:ext cx="1881148" cy="1551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Load the transaction extract from Uber 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Format the data and make it ready for analysis. </a:t>
          </a:r>
        </a:p>
      </dsp:txBody>
      <dsp:txXfrm>
        <a:off x="37108" y="2251101"/>
        <a:ext cx="1809736" cy="1147666"/>
      </dsp:txXfrm>
    </dsp:sp>
    <dsp:sp modelId="{6B2CC84F-C3CB-47FF-B3B7-48279E250F75}">
      <dsp:nvSpPr>
        <dsp:cNvPr id="0" name=""/>
        <dsp:cNvSpPr/>
      </dsp:nvSpPr>
      <dsp:spPr>
        <a:xfrm rot="20650602">
          <a:off x="1059225" y="2587325"/>
          <a:ext cx="2071015" cy="2071015"/>
        </a:xfrm>
        <a:prstGeom prst="leftCircularArrow">
          <a:avLst>
            <a:gd name="adj1" fmla="val 3137"/>
            <a:gd name="adj2" fmla="val 385941"/>
            <a:gd name="adj3" fmla="val 2161451"/>
            <a:gd name="adj4" fmla="val 9024489"/>
            <a:gd name="adj5" fmla="val 36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C27D4A-B57F-40C7-9392-B524B3699E3C}">
      <dsp:nvSpPr>
        <dsp:cNvPr id="0" name=""/>
        <dsp:cNvSpPr/>
      </dsp:nvSpPr>
      <dsp:spPr>
        <a:xfrm>
          <a:off x="419435" y="3434473"/>
          <a:ext cx="1672131" cy="664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/>
              </a:solidFill>
            </a:rPr>
            <a:t>Data Cleaning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38911" y="3453949"/>
        <a:ext cx="1633179" cy="625999"/>
      </dsp:txXfrm>
    </dsp:sp>
    <dsp:sp modelId="{B522FB18-B151-4E2E-B50C-DF0FB361CC02}">
      <dsp:nvSpPr>
        <dsp:cNvPr id="0" name=""/>
        <dsp:cNvSpPr/>
      </dsp:nvSpPr>
      <dsp:spPr>
        <a:xfrm>
          <a:off x="2400974" y="2215395"/>
          <a:ext cx="1881148" cy="1551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Create time slots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 Univariate analysis with request id and slots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Analysis on ride type, slot and duration of request</a:t>
          </a:r>
        </a:p>
      </dsp:txBody>
      <dsp:txXfrm>
        <a:off x="2436680" y="2583577"/>
        <a:ext cx="1809736" cy="1147666"/>
      </dsp:txXfrm>
    </dsp:sp>
    <dsp:sp modelId="{6BFCFF09-EEA7-4390-A8F0-2D90F583B9A7}">
      <dsp:nvSpPr>
        <dsp:cNvPr id="0" name=""/>
        <dsp:cNvSpPr/>
      </dsp:nvSpPr>
      <dsp:spPr>
        <a:xfrm rot="785182">
          <a:off x="3443121" y="1263169"/>
          <a:ext cx="2311384" cy="2311384"/>
        </a:xfrm>
        <a:prstGeom prst="circularArrow">
          <a:avLst>
            <a:gd name="adj1" fmla="val 2811"/>
            <a:gd name="adj2" fmla="val 343164"/>
            <a:gd name="adj3" fmla="val 19481325"/>
            <a:gd name="adj4" fmla="val 12575511"/>
            <a:gd name="adj5" fmla="val 328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EAB32F-8864-41AA-A0C2-7A533ECF0A99}">
      <dsp:nvSpPr>
        <dsp:cNvPr id="0" name=""/>
        <dsp:cNvSpPr/>
      </dsp:nvSpPr>
      <dsp:spPr>
        <a:xfrm>
          <a:off x="2819007" y="1882919"/>
          <a:ext cx="1672131" cy="664951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/>
              </a:solidFill>
            </a:rPr>
            <a:t>Data Analysis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838483" y="1902395"/>
        <a:ext cx="1633179" cy="625999"/>
      </dsp:txXfrm>
    </dsp:sp>
    <dsp:sp modelId="{801C947C-8028-42FD-B3D2-F23DF70904F1}">
      <dsp:nvSpPr>
        <dsp:cNvPr id="0" name=""/>
        <dsp:cNvSpPr/>
      </dsp:nvSpPr>
      <dsp:spPr>
        <a:xfrm>
          <a:off x="4800546" y="2215395"/>
          <a:ext cx="1881148" cy="1551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Generate additional columns based on initial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Derive subsets of data based on ride type, slots and volume of request</a:t>
          </a:r>
        </a:p>
      </dsp:txBody>
      <dsp:txXfrm>
        <a:off x="4836252" y="2251101"/>
        <a:ext cx="1809736" cy="1147666"/>
      </dsp:txXfrm>
    </dsp:sp>
    <dsp:sp modelId="{19AEF697-7EAA-450A-8A8E-960D9A66A05B}">
      <dsp:nvSpPr>
        <dsp:cNvPr id="0" name=""/>
        <dsp:cNvSpPr/>
      </dsp:nvSpPr>
      <dsp:spPr>
        <a:xfrm>
          <a:off x="5930292" y="2906248"/>
          <a:ext cx="2061427" cy="2061427"/>
        </a:xfrm>
        <a:prstGeom prst="leftCircularArrow">
          <a:avLst>
            <a:gd name="adj1" fmla="val 3152"/>
            <a:gd name="adj2" fmla="val 387869"/>
            <a:gd name="adj3" fmla="val 2481897"/>
            <a:gd name="adj4" fmla="val 9343007"/>
            <a:gd name="adj5" fmla="val 3677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92CD82-0B53-43BE-A241-DFD81BD88D45}">
      <dsp:nvSpPr>
        <dsp:cNvPr id="0" name=""/>
        <dsp:cNvSpPr/>
      </dsp:nvSpPr>
      <dsp:spPr>
        <a:xfrm>
          <a:off x="5218579" y="3434473"/>
          <a:ext cx="1672131" cy="664951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Derive Metrics</a:t>
          </a:r>
        </a:p>
      </dsp:txBody>
      <dsp:txXfrm>
        <a:off x="5238055" y="3453949"/>
        <a:ext cx="1633179" cy="625999"/>
      </dsp:txXfrm>
    </dsp:sp>
    <dsp:sp modelId="{A4AC63D5-06AE-4A7E-99A1-FB6A99B85CA8}">
      <dsp:nvSpPr>
        <dsp:cNvPr id="0" name=""/>
        <dsp:cNvSpPr/>
      </dsp:nvSpPr>
      <dsp:spPr>
        <a:xfrm>
          <a:off x="7184617" y="1852037"/>
          <a:ext cx="1881148" cy="2572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Distribution requests on time plot</a:t>
          </a:r>
          <a:endParaRPr lang="en-IN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Distribution of requests based on status</a:t>
          </a:r>
          <a:endParaRPr lang="en-IN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Distribution of cancelled and non available requests over timescale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Derive heatmap to identify drivers cancelling the trips</a:t>
          </a:r>
        </a:p>
      </dsp:txBody>
      <dsp:txXfrm>
        <a:off x="7239714" y="2458432"/>
        <a:ext cx="1770954" cy="1911232"/>
      </dsp:txXfrm>
    </dsp:sp>
    <dsp:sp modelId="{3CAC4DBA-E031-44C8-973B-1E23774AF478}">
      <dsp:nvSpPr>
        <dsp:cNvPr id="0" name=""/>
        <dsp:cNvSpPr/>
      </dsp:nvSpPr>
      <dsp:spPr>
        <a:xfrm rot="670815">
          <a:off x="8493767" y="1201178"/>
          <a:ext cx="2311384" cy="2311384"/>
        </a:xfrm>
        <a:prstGeom prst="circularArrow">
          <a:avLst>
            <a:gd name="adj1" fmla="val 2811"/>
            <a:gd name="adj2" fmla="val 343164"/>
            <a:gd name="adj3" fmla="val 19481325"/>
            <a:gd name="adj4" fmla="val 12575511"/>
            <a:gd name="adj5" fmla="val 328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650FCB-5E3C-45E6-961C-0CD665949CDE}">
      <dsp:nvSpPr>
        <dsp:cNvPr id="0" name=""/>
        <dsp:cNvSpPr/>
      </dsp:nvSpPr>
      <dsp:spPr>
        <a:xfrm>
          <a:off x="7618151" y="1882919"/>
          <a:ext cx="1672131" cy="664951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/>
              </a:solidFill>
            </a:rPr>
            <a:t>Data Visualise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637627" y="1902395"/>
        <a:ext cx="1633179" cy="625999"/>
      </dsp:txXfrm>
    </dsp:sp>
    <dsp:sp modelId="{64D6CE81-E4D7-4C24-B6A2-89B01DEEACFF}">
      <dsp:nvSpPr>
        <dsp:cNvPr id="0" name=""/>
        <dsp:cNvSpPr/>
      </dsp:nvSpPr>
      <dsp:spPr>
        <a:xfrm>
          <a:off x="9599690" y="2215395"/>
          <a:ext cx="1881148" cy="1551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List the problem points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Arial" panose="020B0604020202020204" pitchFamily="34" charset="0"/>
              <a:cs typeface="Arial" panose="020B0604020202020204" pitchFamily="34" charset="0"/>
            </a:rPr>
            <a:t>Suggest recommended solutions</a:t>
          </a:r>
        </a:p>
      </dsp:txBody>
      <dsp:txXfrm>
        <a:off x="9635396" y="2251101"/>
        <a:ext cx="1809736" cy="1147666"/>
      </dsp:txXfrm>
    </dsp:sp>
    <dsp:sp modelId="{EEC16826-C19A-4643-994B-B8DF4ADF0A5F}">
      <dsp:nvSpPr>
        <dsp:cNvPr id="0" name=""/>
        <dsp:cNvSpPr/>
      </dsp:nvSpPr>
      <dsp:spPr>
        <a:xfrm>
          <a:off x="10017723" y="3434473"/>
          <a:ext cx="1672131" cy="66495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rial" panose="020B0604020202020204" pitchFamily="34" charset="0"/>
              <a:cs typeface="Arial" panose="020B0604020202020204" pitchFamily="34" charset="0"/>
            </a:rPr>
            <a:t>Hypothesis and Solution</a:t>
          </a:r>
        </a:p>
      </dsp:txBody>
      <dsp:txXfrm>
        <a:off x="10037199" y="3453949"/>
        <a:ext cx="1633179" cy="625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A4DCD-3AC1-4919-A21B-7E7D4B4C198A}">
      <dsp:nvSpPr>
        <dsp:cNvPr id="0" name=""/>
        <dsp:cNvSpPr/>
      </dsp:nvSpPr>
      <dsp:spPr>
        <a:xfrm>
          <a:off x="0" y="4227317"/>
          <a:ext cx="9188774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AB3DE-F0A6-4EF1-967C-730DEC41C9AE}">
      <dsp:nvSpPr>
        <dsp:cNvPr id="0" name=""/>
        <dsp:cNvSpPr/>
      </dsp:nvSpPr>
      <dsp:spPr>
        <a:xfrm>
          <a:off x="0" y="2411617"/>
          <a:ext cx="9188774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895E2-44F9-47FF-9BD3-2A0BDB5AA2E7}">
      <dsp:nvSpPr>
        <dsp:cNvPr id="0" name=""/>
        <dsp:cNvSpPr/>
      </dsp:nvSpPr>
      <dsp:spPr>
        <a:xfrm>
          <a:off x="0" y="595917"/>
          <a:ext cx="9188774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BA50B-4C1B-4E7E-BC2D-EABDA1C1386E}">
      <dsp:nvSpPr>
        <dsp:cNvPr id="0" name=""/>
        <dsp:cNvSpPr/>
      </dsp:nvSpPr>
      <dsp:spPr>
        <a:xfrm>
          <a:off x="2389081" y="664"/>
          <a:ext cx="6799692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2389081" y="664"/>
        <a:ext cx="6799692" cy="595253"/>
      </dsp:txXfrm>
    </dsp:sp>
    <dsp:sp modelId="{24AD6EB5-A284-47D3-975D-838541706889}">
      <dsp:nvSpPr>
        <dsp:cNvPr id="0" name=""/>
        <dsp:cNvSpPr/>
      </dsp:nvSpPr>
      <dsp:spPr>
        <a:xfrm>
          <a:off x="0" y="664"/>
          <a:ext cx="238908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Root cause</a:t>
          </a:r>
        </a:p>
      </dsp:txBody>
      <dsp:txXfrm>
        <a:off x="29063" y="29727"/>
        <a:ext cx="2330955" cy="566190"/>
      </dsp:txXfrm>
    </dsp:sp>
    <dsp:sp modelId="{86121DDE-BD06-4AD9-93F4-E9A68ED371E6}">
      <dsp:nvSpPr>
        <dsp:cNvPr id="0" name=""/>
        <dsp:cNvSpPr/>
      </dsp:nvSpPr>
      <dsp:spPr>
        <a:xfrm>
          <a:off x="0" y="595917"/>
          <a:ext cx="9188774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High demand of cars at airport during evening hours (5-9 PM), but no cabs are available to serve the customers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Cancellation of requests are high in the morning hours (5-10AM)</a:t>
          </a:r>
          <a:endParaRPr lang="en-IN" sz="1600" kern="1200" dirty="0"/>
        </a:p>
      </dsp:txBody>
      <dsp:txXfrm>
        <a:off x="0" y="595917"/>
        <a:ext cx="9188774" cy="1190684"/>
      </dsp:txXfrm>
    </dsp:sp>
    <dsp:sp modelId="{C6ED4473-2565-411A-BEE2-2B2C4BAC9BDF}">
      <dsp:nvSpPr>
        <dsp:cNvPr id="0" name=""/>
        <dsp:cNvSpPr/>
      </dsp:nvSpPr>
      <dsp:spPr>
        <a:xfrm>
          <a:off x="2389081" y="1816364"/>
          <a:ext cx="6799692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2389081" y="1816364"/>
        <a:ext cx="6799692" cy="595253"/>
      </dsp:txXfrm>
    </dsp:sp>
    <dsp:sp modelId="{23EFEC11-4B7C-4ED9-8930-E1F485D3D827}">
      <dsp:nvSpPr>
        <dsp:cNvPr id="0" name=""/>
        <dsp:cNvSpPr/>
      </dsp:nvSpPr>
      <dsp:spPr>
        <a:xfrm>
          <a:off x="0" y="1816364"/>
          <a:ext cx="238908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Hypothesis</a:t>
          </a:r>
        </a:p>
      </dsp:txBody>
      <dsp:txXfrm>
        <a:off x="29063" y="1845427"/>
        <a:ext cx="2330955" cy="566190"/>
      </dsp:txXfrm>
    </dsp:sp>
    <dsp:sp modelId="{815982CA-F095-4148-AD06-F7DAE00F212E}">
      <dsp:nvSpPr>
        <dsp:cNvPr id="0" name=""/>
        <dsp:cNvSpPr/>
      </dsp:nvSpPr>
      <dsp:spPr>
        <a:xfrm>
          <a:off x="0" y="2411617"/>
          <a:ext cx="9188774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More arrival at airport in the evening  and cabs routed towards airport are also less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High international departure in the morning hence high demand. But driver is reluctant to go to airport could be due to idle time after drop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More rejections from specific set of drivers, during the morning hours.</a:t>
          </a:r>
        </a:p>
      </dsp:txBody>
      <dsp:txXfrm>
        <a:off x="0" y="2411617"/>
        <a:ext cx="9188774" cy="1190684"/>
      </dsp:txXfrm>
    </dsp:sp>
    <dsp:sp modelId="{50CAAB84-0499-4924-8789-670821D314F8}">
      <dsp:nvSpPr>
        <dsp:cNvPr id="0" name=""/>
        <dsp:cNvSpPr/>
      </dsp:nvSpPr>
      <dsp:spPr>
        <a:xfrm>
          <a:off x="2389081" y="3632064"/>
          <a:ext cx="6799692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2389081" y="3632064"/>
        <a:ext cx="6799692" cy="595253"/>
      </dsp:txXfrm>
    </dsp:sp>
    <dsp:sp modelId="{67CD306C-FB21-41F9-B615-52C35D6D37A2}">
      <dsp:nvSpPr>
        <dsp:cNvPr id="0" name=""/>
        <dsp:cNvSpPr/>
      </dsp:nvSpPr>
      <dsp:spPr>
        <a:xfrm>
          <a:off x="0" y="3632064"/>
          <a:ext cx="238908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Solution</a:t>
          </a:r>
        </a:p>
      </dsp:txBody>
      <dsp:txXfrm>
        <a:off x="29063" y="3661127"/>
        <a:ext cx="2330955" cy="566190"/>
      </dsp:txXfrm>
    </dsp:sp>
    <dsp:sp modelId="{319CA5E4-2ECC-4A12-A61F-2770EC462518}">
      <dsp:nvSpPr>
        <dsp:cNvPr id="0" name=""/>
        <dsp:cNvSpPr/>
      </dsp:nvSpPr>
      <dsp:spPr>
        <a:xfrm>
          <a:off x="0" y="4227317"/>
          <a:ext cx="9188774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Provide surge price feature in high demand slot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Provide more incentives for time slots where demand is more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Provide self driven vehicles with higher premium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Include other means of transport such as auto rikshaws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4227317"/>
        <a:ext cx="9188774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02-12-2018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UBER SUPPLY DEMAND GAP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478" y="4033991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By - Balakrishna Gadiyar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649" y="1648864"/>
            <a:ext cx="10583306" cy="43442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Uber wants to understand supply and demand gap, specifically for Airport Taxis, to avoid loss of revenue. 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Uber sees problem in 2 areas.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Non availability of Cars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Cancellations from Drivers.</a:t>
            </a:r>
          </a:p>
          <a:p>
            <a:pPr marL="0" indent="0">
              <a:buNone/>
            </a:pPr>
            <a:endParaRPr lang="en-IN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r>
              <a:rPr lang="en-I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I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The objective is to identify the root causes, possible hypothesis of the problems. Recommend ways to improve the situation.</a:t>
            </a:r>
            <a:endParaRPr lang="en-IN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0181" y="864875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I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 :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6522" y="1174917"/>
            <a:ext cx="9313817" cy="856138"/>
          </a:xfrm>
        </p:spPr>
        <p:txBody>
          <a:bodyPr>
            <a:normAutofit/>
          </a:bodyPr>
          <a:lstStyle/>
          <a:p>
            <a:r>
              <a:rPr lang="en-IN" sz="2000" b="1" dirty="0"/>
              <a:t>Approach</a:t>
            </a:r>
            <a:r>
              <a:rPr lang="en-IN" sz="2000" dirty="0"/>
              <a:t>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24C89F-0AAC-4708-A6BF-2DB527364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267220"/>
              </p:ext>
            </p:extLst>
          </p:nvPr>
        </p:nvGraphicFramePr>
        <p:xfrm>
          <a:off x="319382" y="985751"/>
          <a:ext cx="11691257" cy="598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8" y="814026"/>
            <a:ext cx="9313817" cy="856138"/>
          </a:xfrm>
        </p:spPr>
        <p:txBody>
          <a:bodyPr>
            <a:normAutofit/>
          </a:bodyPr>
          <a:lstStyle/>
          <a:p>
            <a:r>
              <a:rPr lang="en-IN" sz="2000" b="1" dirty="0"/>
              <a:t>Request Processing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85CBC-077B-4562-B426-D0CD82C3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8" y="1445532"/>
            <a:ext cx="7467422" cy="4846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8219D-10A3-4D12-87B8-7481F2FC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81" y="2825291"/>
            <a:ext cx="1724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2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87" y="558074"/>
            <a:ext cx="9313817" cy="856138"/>
          </a:xfrm>
        </p:spPr>
        <p:txBody>
          <a:bodyPr>
            <a:normAutofit/>
          </a:bodyPr>
          <a:lstStyle/>
          <a:p>
            <a:r>
              <a:rPr lang="en-IN" sz="2000" b="1" dirty="0"/>
              <a:t>Time plot on request processing based on status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/>
              <a:t> 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048CF-CC81-47AA-8BEF-9431DC71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27" y="1252859"/>
            <a:ext cx="10655241" cy="5548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A2CCE-E900-4607-8982-7F28B5B0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696" y="658813"/>
            <a:ext cx="1500108" cy="9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2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47972-C722-4D68-BE19-E6A63A3B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23" y="952500"/>
            <a:ext cx="8043621" cy="5378558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FFFFFF"/>
                </a:solidFill>
              </a:rPr>
              <a:t>Time Slot Vs Requests Vs Status Vs Riding Direction</a:t>
            </a:r>
            <a:endParaRPr lang="en-IN" sz="2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70FC7-4340-42E3-865E-8A7C6E25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51" y="3429000"/>
            <a:ext cx="1743075" cy="876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186626-D481-4C3C-988A-D749670C92B9}"/>
              </a:ext>
            </a:extLst>
          </p:cNvPr>
          <p:cNvSpPr txBox="1">
            <a:spLocks/>
          </p:cNvSpPr>
          <p:nvPr/>
        </p:nvSpPr>
        <p:spPr>
          <a:xfrm>
            <a:off x="871378" y="4568796"/>
            <a:ext cx="3026445" cy="1855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000" b="1" dirty="0"/>
              <a:t>E</a:t>
            </a:r>
            <a:r>
              <a:rPr lang="en-IN" sz="2000" dirty="0"/>
              <a:t>- Evening, till 9 pm</a:t>
            </a:r>
          </a:p>
          <a:p>
            <a:r>
              <a:rPr lang="en-IN" sz="2000" b="1" dirty="0"/>
              <a:t>EM</a:t>
            </a:r>
            <a:r>
              <a:rPr lang="en-IN" sz="2000" dirty="0"/>
              <a:t> – Early Morning, till 6 Am</a:t>
            </a:r>
          </a:p>
          <a:p>
            <a:r>
              <a:rPr lang="en-IN" sz="2000" b="1" dirty="0"/>
              <a:t>D</a:t>
            </a:r>
            <a:r>
              <a:rPr lang="en-IN" sz="2000" dirty="0"/>
              <a:t> – Day Time, till 6 pm</a:t>
            </a:r>
          </a:p>
          <a:p>
            <a:r>
              <a:rPr lang="en-IN" sz="2000" b="1" dirty="0"/>
              <a:t>N </a:t>
            </a:r>
            <a:r>
              <a:rPr lang="en-IN" sz="2000" dirty="0"/>
              <a:t>– Night, till midnight</a:t>
            </a:r>
          </a:p>
          <a:p>
            <a:r>
              <a:rPr lang="en-IN" sz="2000" b="1" dirty="0"/>
              <a:t>M</a:t>
            </a:r>
            <a:r>
              <a:rPr lang="en-IN" sz="2000" dirty="0"/>
              <a:t>- Morning, till 10 Am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206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E5965-B3CA-44D7-BAD4-2E34DEB6D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" r="54" b="1"/>
          <a:stretch/>
        </p:blipFill>
        <p:spPr>
          <a:xfrm>
            <a:off x="759437" y="867917"/>
            <a:ext cx="11050272" cy="549413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latin typeface="+mj-lt"/>
                <a:cs typeface="+mj-cs"/>
              </a:rPr>
              <a:t>Driver Cancellation Heatmap</a:t>
            </a:r>
            <a:endParaRPr lang="en-US">
              <a:latin typeface="+mj-lt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latin typeface="+mn-lt"/>
                <a:cs typeface="+mn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DBACE09-80A4-4B1D-9C8B-235792E7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7" y="6373680"/>
            <a:ext cx="11538488" cy="2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3438" y="70447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Conclusions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B15E0-0613-43F5-8D31-C0E49AE3B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46573"/>
              </p:ext>
            </p:extLst>
          </p:nvPr>
        </p:nvGraphicFramePr>
        <p:xfrm>
          <a:off x="1326827" y="1439333"/>
          <a:ext cx="91887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UBER SUPPLY DEMAND GAP  SUBMISSION </vt:lpstr>
      <vt:lpstr>  Abstract :</vt:lpstr>
      <vt:lpstr>Approach:</vt:lpstr>
      <vt:lpstr>Request Processing Distribution</vt:lpstr>
      <vt:lpstr>Time plot on request processing based on status</vt:lpstr>
      <vt:lpstr>Time Slot Vs Requests Vs Status Vs Riding Direction</vt:lpstr>
      <vt:lpstr>Driver Cancellation Heatmap</vt:lpstr>
      <vt:lpstr> Conclusions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  SUBMISSION </dc:title>
  <dc:creator>Balakrishna Gadiyar</dc:creator>
  <cp:lastModifiedBy>Balakrishna Gadiyar</cp:lastModifiedBy>
  <cp:revision>11</cp:revision>
  <dcterms:created xsi:type="dcterms:W3CDTF">2018-12-01T19:20:24Z</dcterms:created>
  <dcterms:modified xsi:type="dcterms:W3CDTF">2018-12-01T19:54:38Z</dcterms:modified>
</cp:coreProperties>
</file>