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1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2</a:t>
            </a:r>
          </a:p>
          <a:p>
            <a:pPr marL="0" indent="0">
              <a:buNone/>
            </a:pPr>
            <a:r>
              <a:rPr lang="en-IN" sz="1800" dirty="0" smtClean="0"/>
              <a:t>Use </a:t>
            </a:r>
            <a:r>
              <a:rPr lang="en-IN" sz="1800" dirty="0"/>
              <a:t>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3 Funding Type Analysis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4 Country Analysis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5. Sector Analysis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 smtClean="0"/>
              <a:t>&lt;F</a:t>
            </a:r>
            <a:r>
              <a:rPr lang="en-US" sz="2800" dirty="0" err="1" smtClean="0"/>
              <a:t>unding</a:t>
            </a:r>
            <a:r>
              <a:rPr lang="en-US" sz="2800" dirty="0" smtClean="0"/>
              <a:t> </a:t>
            </a:r>
            <a:r>
              <a:rPr lang="en-US" sz="2800" dirty="0"/>
              <a:t>type (FT) is best suited for Spark Funds</a:t>
            </a:r>
            <a:r>
              <a:rPr lang="en-IN" sz="2800" dirty="0" smtClean="0"/>
              <a:t>&gt;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4" y="1970467"/>
            <a:ext cx="6877318" cy="41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 smtClean="0"/>
              <a:t>&lt;</a:t>
            </a:r>
            <a:r>
              <a:rPr lang="en-US" sz="2800" dirty="0"/>
              <a:t>T</a:t>
            </a:r>
            <a:r>
              <a:rPr lang="en-US" sz="2800" dirty="0" smtClean="0"/>
              <a:t>op </a:t>
            </a:r>
            <a:r>
              <a:rPr lang="en-US" sz="2800" dirty="0"/>
              <a:t>9 countries against the total amount of investments of funding type FT</a:t>
            </a:r>
            <a:r>
              <a:rPr lang="en-IN" sz="2800" dirty="0" smtClean="0"/>
              <a:t>&gt;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51" y="1854926"/>
            <a:ext cx="7611537" cy="44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 smtClean="0"/>
              <a:t>&lt;</a:t>
            </a:r>
            <a:r>
              <a:rPr lang="en-US" sz="2800" dirty="0"/>
              <a:t>N</a:t>
            </a:r>
            <a:r>
              <a:rPr lang="en-US" sz="2800" dirty="0" smtClean="0"/>
              <a:t>umber </a:t>
            </a:r>
            <a:r>
              <a:rPr lang="en-US" sz="2800" dirty="0"/>
              <a:t>of investments in the </a:t>
            </a:r>
            <a:r>
              <a:rPr lang="en-US" sz="2800" b="1" dirty="0"/>
              <a:t>top 3 sectors</a:t>
            </a:r>
            <a:r>
              <a:rPr lang="en-US" sz="2800" dirty="0"/>
              <a:t> of the </a:t>
            </a:r>
            <a:r>
              <a:rPr lang="en-US" sz="2800" b="1" dirty="0"/>
              <a:t>top 3 countries </a:t>
            </a:r>
            <a:r>
              <a:rPr lang="en-IN" sz="2800" dirty="0" smtClean="0"/>
              <a:t>&gt;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854925"/>
            <a:ext cx="7569855" cy="43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95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&lt;Funding type (FT) is best suited for Spark Funds&gt;</vt:lpstr>
      <vt:lpstr> &lt;Top 9 countries against the total amount of investments of funding type FT&gt;</vt:lpstr>
      <vt:lpstr> &lt;Number of investments in the top 3 sectors of the top 3 countries &gt;</vt:lpstr>
      <vt:lpstr> &lt;Conclusions&gt;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Deepak Padhan</cp:lastModifiedBy>
  <cp:revision>29</cp:revision>
  <dcterms:created xsi:type="dcterms:W3CDTF">2016-06-09T08:16:28Z</dcterms:created>
  <dcterms:modified xsi:type="dcterms:W3CDTF">2018-11-03T17:38:54Z</dcterms:modified>
</cp:coreProperties>
</file>