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Dlbrf86g0NrxkT5P77Xjr/6Y3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067f145b9e_1_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2067f145b9e_1_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g2067f145b9e_1_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2067f145b9e_1_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2067f145b9e_1_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2067f145b9e_1_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2067f145b9e_1_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g2067f145b9e_1_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g2067f145b9e_1_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2067f145b9e_1_10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g2067f145b9e_1_10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2067f145b9e_1_10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2067f145b9e_1_10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g2067f145b9e_1_10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2067f145b9e_1_10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2067f145b9e_1_10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2067f145b9e_1_10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2067f145b9e_1_10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2067f145b9e_1_10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2067f145b9e_1_10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2067f145b9e_1_10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2067f145b9e_1_10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2067f145b9e_1_10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2067f145b9e_1_10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2067f145b9e_1_10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2067f145b9e_1_10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2067f145b9e_1_10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2067f145b9e_1_10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g2067f145b9e_1_100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g2067f145b9e_1_100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g2067f145b9e_1_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67f145b9e_1_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2067f145b9e_1_1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g2067f145b9e_1_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2067f145b9e_1_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2067f145b9e_1_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2067f145b9e_1_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2067f145b9e_1_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2067f145b9e_1_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2067f145b9e_1_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2067f145b9e_1_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2067f145b9e_1_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g2067f145b9e_1_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2067f145b9e_1_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2067f145b9e_1_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2067f145b9e_1_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2067f145b9e_1_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2067f145b9e_1_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2067f145b9e_1_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2067f145b9e_1_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2067f145b9e_1_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g2067f145b9e_1_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g2067f145b9e_1_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g2067f145b9e_1_3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g2067f145b9e_1_3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2067f145b9e_1_3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2067f145b9e_1_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g2067f145b9e_1_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g2067f145b9e_1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g2067f145b9e_1_4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g2067f145b9e_1_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2067f145b9e_1_4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2067f145b9e_1_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g2067f145b9e_1_4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g2067f145b9e_1_4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g2067f145b9e_1_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2067f145b9e_1_5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g2067f145b9e_1_5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g2067f145b9e_1_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g2067f145b9e_1_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g2067f145b9e_1_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2067f145b9e_1_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g2067f145b9e_1_5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2067f145b9e_1_5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2067f145b9e_1_5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g2067f145b9e_1_5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g2067f145b9e_1_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2067f145b9e_1_64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g2067f145b9e_1_6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2067f145b9e_1_6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2067f145b9e_1_6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2067f145b9e_1_6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2067f145b9e_1_6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2067f145b9e_1_6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2067f145b9e_1_6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2067f145b9e_1_6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2067f145b9e_1_6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2067f145b9e_1_6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g2067f145b9e_1_6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2067f145b9e_1_6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2067f145b9e_1_6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2067f145b9e_1_6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2067f145b9e_1_6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2067f145b9e_1_6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2067f145b9e_1_6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2067f145b9e_1_6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g2067f145b9e_1_6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g2067f145b9e_1_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2067f145b9e_1_8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g2067f145b9e_1_8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2067f145b9e_1_8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2067f145b9e_1_86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g2067f145b9e_1_8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g2067f145b9e_1_86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g2067f145b9e_1_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2067f145b9e_1_94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g2067f145b9e_1_9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2067f145b9e_1_9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2067f145b9e_1_94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g2067f145b9e_1_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067f145b9e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2067f145b9e_1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2067f145b9e_1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11700" y="472775"/>
            <a:ext cx="8520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Novis</a:t>
            </a:r>
            <a:endParaRPr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311700" y="1977175"/>
            <a:ext cx="8520600" cy="29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1" name="Google Shape;141;p2"/>
          <p:cNvSpPr txBox="1"/>
          <p:nvPr>
            <p:ph idx="1" type="body"/>
          </p:nvPr>
        </p:nvSpPr>
        <p:spPr>
          <a:xfrm>
            <a:off x="0" y="1017800"/>
            <a:ext cx="8520600" cy="3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147" name="Google Shape;147;p3"/>
          <p:cNvSpPr txBox="1"/>
          <p:nvPr>
            <p:ph idx="1" type="body"/>
          </p:nvPr>
        </p:nvSpPr>
        <p:spPr>
          <a:xfrm>
            <a:off x="175625" y="1232700"/>
            <a:ext cx="8520600" cy="3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5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sz="1650">
              <a:solidFill>
                <a:schemeClr val="dk1"/>
              </a:solidFill>
              <a:highlight>
                <a:srgbClr val="F2F2F2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888"/>
              <a:buNone/>
            </a:pPr>
            <a:r>
              <a:rPr lang="en"/>
              <a:t>Use Case - 1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888"/>
              <a:buNone/>
            </a:pPr>
            <a:r>
              <a:t/>
            </a:r>
            <a:endParaRPr/>
          </a:p>
        </p:txBody>
      </p:sp>
      <p:sp>
        <p:nvSpPr>
          <p:cNvPr id="153" name="Google Shape;153;p4"/>
          <p:cNvSpPr txBox="1"/>
          <p:nvPr>
            <p:ph idx="1" type="body"/>
          </p:nvPr>
        </p:nvSpPr>
        <p:spPr>
          <a:xfrm>
            <a:off x="311700" y="1017800"/>
            <a:ext cx="8520600" cy="3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Preconditions</a:t>
            </a:r>
            <a:endParaRPr sz="19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t/>
            </a:r>
            <a:endParaRPr sz="15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Main Flow</a:t>
            </a:r>
            <a:endParaRPr sz="19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t/>
            </a:r>
            <a:endParaRPr sz="15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SubFlows</a:t>
            </a:r>
            <a:endParaRPr sz="19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t/>
            </a:r>
            <a:endParaRPr sz="15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Alternative Flows</a:t>
            </a:r>
            <a:endParaRPr sz="19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888"/>
              <a:buNone/>
            </a:pPr>
            <a:r>
              <a:rPr lang="en"/>
              <a:t>Use Case - 2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888"/>
              <a:buNone/>
            </a:pPr>
            <a:r>
              <a:t/>
            </a:r>
            <a:endParaRPr/>
          </a:p>
        </p:txBody>
      </p:sp>
      <p:sp>
        <p:nvSpPr>
          <p:cNvPr id="159" name="Google Shape;159;p5"/>
          <p:cNvSpPr txBox="1"/>
          <p:nvPr>
            <p:ph idx="1" type="body"/>
          </p:nvPr>
        </p:nvSpPr>
        <p:spPr>
          <a:xfrm>
            <a:off x="311700" y="1017800"/>
            <a:ext cx="8520600" cy="3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Preconditions</a:t>
            </a:r>
            <a:endParaRPr sz="20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 </a:t>
            </a:r>
            <a:endParaRPr sz="16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Main Flow</a:t>
            </a:r>
            <a:endParaRPr sz="20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t/>
            </a:r>
            <a:endParaRPr sz="16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SubFlows</a:t>
            </a:r>
            <a:endParaRPr sz="20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t/>
            </a:r>
            <a:endParaRPr sz="16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Alternative Flows</a:t>
            </a:r>
            <a:endParaRPr sz="2000"/>
          </a:p>
          <a:p>
            <a:pPr indent="0" lvl="0" marL="9144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888"/>
              <a:buNone/>
            </a:pPr>
            <a:r>
              <a:rPr lang="en"/>
              <a:t>Use Case - 3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888"/>
              <a:buNone/>
            </a:pPr>
            <a:r>
              <a:t/>
            </a:r>
            <a:endParaRPr/>
          </a:p>
        </p:txBody>
      </p:sp>
      <p:sp>
        <p:nvSpPr>
          <p:cNvPr id="165" name="Google Shape;165;p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Preconditions</a:t>
            </a:r>
            <a:endParaRPr sz="20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t/>
            </a:r>
            <a:endParaRPr sz="16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Main Flow</a:t>
            </a:r>
            <a:endParaRPr sz="20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t/>
            </a:r>
            <a:endParaRPr sz="16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SubFlows</a:t>
            </a:r>
            <a:endParaRPr sz="20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t/>
            </a:r>
            <a:endParaRPr sz="16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Alternative Flows</a:t>
            </a:r>
            <a:endParaRPr sz="2000"/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1" name="Google Shape;171;p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