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26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2D41-BAAE-46E1-B285-2B20A726954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9049-9A1F-4CF6-AC56-C0F546C7D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5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2D41-BAAE-46E1-B285-2B20A726954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9049-9A1F-4CF6-AC56-C0F546C7D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6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2D41-BAAE-46E1-B285-2B20A726954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9049-9A1F-4CF6-AC56-C0F546C7D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9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2D41-BAAE-46E1-B285-2B20A726954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9049-9A1F-4CF6-AC56-C0F546C7D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37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2D41-BAAE-46E1-B285-2B20A726954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9049-9A1F-4CF6-AC56-C0F546C7D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0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2D41-BAAE-46E1-B285-2B20A726954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9049-9A1F-4CF6-AC56-C0F546C7D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4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2D41-BAAE-46E1-B285-2B20A726954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9049-9A1F-4CF6-AC56-C0F546C7D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8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2D41-BAAE-46E1-B285-2B20A726954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9049-9A1F-4CF6-AC56-C0F546C7D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90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2D41-BAAE-46E1-B285-2B20A726954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9049-9A1F-4CF6-AC56-C0F546C7D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9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2D41-BAAE-46E1-B285-2B20A726954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9049-9A1F-4CF6-AC56-C0F546C7D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2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2D41-BAAE-46E1-B285-2B20A726954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9049-9A1F-4CF6-AC56-C0F546C7D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47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2D41-BAAE-46E1-B285-2B20A726954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9049-9A1F-4CF6-AC56-C0F546C7D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7C02FB-F000-782E-7CB7-558BFF8D154F}"/>
              </a:ext>
            </a:extLst>
          </p:cNvPr>
          <p:cNvSpPr/>
          <p:nvPr/>
        </p:nvSpPr>
        <p:spPr>
          <a:xfrm>
            <a:off x="1962972" y="5045195"/>
            <a:ext cx="5204784" cy="634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C86828F-1A30-A9C5-16E6-1D65281CD377}"/>
              </a:ext>
            </a:extLst>
          </p:cNvPr>
          <p:cNvSpPr/>
          <p:nvPr/>
        </p:nvSpPr>
        <p:spPr>
          <a:xfrm>
            <a:off x="1962972" y="3277209"/>
            <a:ext cx="5204784" cy="143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623E276-5698-ABE2-EF49-5431F06F782C}"/>
              </a:ext>
            </a:extLst>
          </p:cNvPr>
          <p:cNvSpPr/>
          <p:nvPr/>
        </p:nvSpPr>
        <p:spPr>
          <a:xfrm>
            <a:off x="1962972" y="664971"/>
            <a:ext cx="5204783" cy="2153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363E4B2-7FC2-8159-E47B-318FC249909F}"/>
              </a:ext>
            </a:extLst>
          </p:cNvPr>
          <p:cNvCxnSpPr>
            <a:cxnSpLocks/>
          </p:cNvCxnSpPr>
          <p:nvPr/>
        </p:nvCxnSpPr>
        <p:spPr>
          <a:xfrm>
            <a:off x="1302686" y="1447039"/>
            <a:ext cx="777135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EB2DB4-88AF-8817-0DE3-BCADE1321EEA}"/>
              </a:ext>
            </a:extLst>
          </p:cNvPr>
          <p:cNvSpPr txBox="1"/>
          <p:nvPr/>
        </p:nvSpPr>
        <p:spPr>
          <a:xfrm>
            <a:off x="6663462" y="316481"/>
            <a:ext cx="65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관리자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293DA62-6D8E-0870-E4FF-82E409C2CD0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990536" y="593480"/>
            <a:ext cx="13667" cy="548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4D2235-DFBA-5A18-763F-6B993F3F2989}"/>
              </a:ext>
            </a:extLst>
          </p:cNvPr>
          <p:cNvCxnSpPr>
            <a:cxnSpLocks/>
          </p:cNvCxnSpPr>
          <p:nvPr/>
        </p:nvCxnSpPr>
        <p:spPr>
          <a:xfrm flipV="1">
            <a:off x="2528667" y="1729444"/>
            <a:ext cx="875714" cy="1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62A488-7FBB-559A-3CBE-6B3D0F7AD2A9}"/>
              </a:ext>
            </a:extLst>
          </p:cNvPr>
          <p:cNvSpPr txBox="1"/>
          <p:nvPr/>
        </p:nvSpPr>
        <p:spPr>
          <a:xfrm>
            <a:off x="2718102" y="1503423"/>
            <a:ext cx="6646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9F830D-039A-DF62-DD4D-2B5898AA7858}"/>
              </a:ext>
            </a:extLst>
          </p:cNvPr>
          <p:cNvSpPr txBox="1"/>
          <p:nvPr/>
        </p:nvSpPr>
        <p:spPr>
          <a:xfrm>
            <a:off x="5508307" y="3835301"/>
            <a:ext cx="1127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포인트적립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0CEA10-1396-27BD-8D3F-B82CFFE49A20}"/>
              </a:ext>
            </a:extLst>
          </p:cNvPr>
          <p:cNvCxnSpPr>
            <a:cxnSpLocks/>
          </p:cNvCxnSpPr>
          <p:nvPr/>
        </p:nvCxnSpPr>
        <p:spPr>
          <a:xfrm flipH="1">
            <a:off x="2277346" y="2536945"/>
            <a:ext cx="1113554" cy="1212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13913C-C004-15E6-C54E-AB9C390ACC24}"/>
              </a:ext>
            </a:extLst>
          </p:cNvPr>
          <p:cNvSpPr txBox="1"/>
          <p:nvPr/>
        </p:nvSpPr>
        <p:spPr>
          <a:xfrm>
            <a:off x="2697901" y="2305888"/>
            <a:ext cx="6646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읽기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6180FE-330D-DA6C-E872-71941B659BFC}"/>
              </a:ext>
            </a:extLst>
          </p:cNvPr>
          <p:cNvCxnSpPr>
            <a:cxnSpLocks/>
          </p:cNvCxnSpPr>
          <p:nvPr/>
        </p:nvCxnSpPr>
        <p:spPr>
          <a:xfrm>
            <a:off x="4192426" y="2531751"/>
            <a:ext cx="713081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11BCE76-38FF-8CC8-AFE0-D3B38DD08D7A}"/>
              </a:ext>
            </a:extLst>
          </p:cNvPr>
          <p:cNvSpPr txBox="1"/>
          <p:nvPr/>
        </p:nvSpPr>
        <p:spPr>
          <a:xfrm>
            <a:off x="6094995" y="2287770"/>
            <a:ext cx="6646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읽기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98EFFB-4A95-717A-880E-A7D10E7FA6FB}"/>
              </a:ext>
            </a:extLst>
          </p:cNvPr>
          <p:cNvSpPr txBox="1"/>
          <p:nvPr/>
        </p:nvSpPr>
        <p:spPr>
          <a:xfrm>
            <a:off x="5981397" y="5124727"/>
            <a:ext cx="1338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읽기 쓰기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68995B3-4AFE-466A-F7A7-4340BC7276FA}"/>
              </a:ext>
            </a:extLst>
          </p:cNvPr>
          <p:cNvCxnSpPr>
            <a:cxnSpLocks/>
          </p:cNvCxnSpPr>
          <p:nvPr/>
        </p:nvCxnSpPr>
        <p:spPr>
          <a:xfrm>
            <a:off x="2263260" y="5367361"/>
            <a:ext cx="2619728" cy="426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959079-1902-1C05-5AFE-844A7A063F20}"/>
              </a:ext>
            </a:extLst>
          </p:cNvPr>
          <p:cNvSpPr txBox="1"/>
          <p:nvPr/>
        </p:nvSpPr>
        <p:spPr>
          <a:xfrm>
            <a:off x="2915241" y="5124949"/>
            <a:ext cx="14931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읽기 쓰기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889612-3DAA-E007-781F-1A0DA1B0C96D}"/>
              </a:ext>
            </a:extLst>
          </p:cNvPr>
          <p:cNvCxnSpPr>
            <a:cxnSpLocks/>
          </p:cNvCxnSpPr>
          <p:nvPr/>
        </p:nvCxnSpPr>
        <p:spPr>
          <a:xfrm>
            <a:off x="5696773" y="5374510"/>
            <a:ext cx="1277972" cy="555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9CAE940-318B-5DC9-7F83-53ED0C5AFE0C}"/>
              </a:ext>
            </a:extLst>
          </p:cNvPr>
          <p:cNvSpPr txBox="1"/>
          <p:nvPr/>
        </p:nvSpPr>
        <p:spPr>
          <a:xfrm>
            <a:off x="5963796" y="726110"/>
            <a:ext cx="9249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읽기 추가 </a:t>
            </a:r>
            <a:endParaRPr lang="en-US" altLang="ko-KR" sz="1050"/>
          </a:p>
          <a:p>
            <a:r>
              <a:rPr lang="ko-KR" altLang="en-US" sz="1050"/>
              <a:t>수정 삭제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BAD9D7-81B2-6633-AF3F-7695E12AB0A7}"/>
              </a:ext>
            </a:extLst>
          </p:cNvPr>
          <p:cNvSpPr txBox="1"/>
          <p:nvPr/>
        </p:nvSpPr>
        <p:spPr>
          <a:xfrm>
            <a:off x="3182374" y="917130"/>
            <a:ext cx="1206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읽기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FB717BF-A146-9132-8EC6-9CE2CFFEB3CA}"/>
              </a:ext>
            </a:extLst>
          </p:cNvPr>
          <p:cNvCxnSpPr>
            <a:cxnSpLocks/>
          </p:cNvCxnSpPr>
          <p:nvPr/>
        </p:nvCxnSpPr>
        <p:spPr>
          <a:xfrm>
            <a:off x="5673790" y="1151046"/>
            <a:ext cx="1316557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46C79B5-3F15-3804-41A9-DCEB191EF04C}"/>
              </a:ext>
            </a:extLst>
          </p:cNvPr>
          <p:cNvCxnSpPr>
            <a:cxnSpLocks/>
          </p:cNvCxnSpPr>
          <p:nvPr/>
        </p:nvCxnSpPr>
        <p:spPr>
          <a:xfrm flipH="1" flipV="1">
            <a:off x="2518117" y="1149152"/>
            <a:ext cx="2371504" cy="235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35EA94F-9346-4B35-4DE5-57D4BF4D0EA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689565" y="2531303"/>
            <a:ext cx="1312626" cy="44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62CBC8-BF1D-0553-94FC-5821A8DA4AFC}"/>
              </a:ext>
            </a:extLst>
          </p:cNvPr>
          <p:cNvSpPr txBox="1"/>
          <p:nvPr/>
        </p:nvSpPr>
        <p:spPr>
          <a:xfrm>
            <a:off x="1427261" y="1204037"/>
            <a:ext cx="1206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접속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CDD29-BE89-6138-7D66-32C01A077507}"/>
              </a:ext>
            </a:extLst>
          </p:cNvPr>
          <p:cNvSpPr txBox="1"/>
          <p:nvPr/>
        </p:nvSpPr>
        <p:spPr>
          <a:xfrm>
            <a:off x="1962973" y="302639"/>
            <a:ext cx="65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사용자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BCA0E4-804F-01EC-C728-309484F49F2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252583" y="579638"/>
            <a:ext cx="37464" cy="5503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01798BB-DB4C-BDED-1281-3F82FE636234}"/>
              </a:ext>
            </a:extLst>
          </p:cNvPr>
          <p:cNvSpPr/>
          <p:nvPr/>
        </p:nvSpPr>
        <p:spPr>
          <a:xfrm>
            <a:off x="2079912" y="950583"/>
            <a:ext cx="427001" cy="9575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4989E2-D449-A95A-7B82-8EB2995D8F70}"/>
              </a:ext>
            </a:extLst>
          </p:cNvPr>
          <p:cNvSpPr/>
          <p:nvPr/>
        </p:nvSpPr>
        <p:spPr>
          <a:xfrm>
            <a:off x="2055773" y="3429000"/>
            <a:ext cx="427001" cy="116289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UID</a:t>
            </a:r>
            <a:endParaRPr lang="ko-KR" altLang="en-US" sz="105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26D982C-38EF-4E2F-1541-4C22747EE188}"/>
              </a:ext>
            </a:extLst>
          </p:cNvPr>
          <p:cNvCxnSpPr>
            <a:cxnSpLocks/>
          </p:cNvCxnSpPr>
          <p:nvPr/>
        </p:nvCxnSpPr>
        <p:spPr>
          <a:xfrm>
            <a:off x="1251886" y="3993689"/>
            <a:ext cx="80239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C26D2-3048-DAD7-2130-EFB84C54AF45}"/>
              </a:ext>
            </a:extLst>
          </p:cNvPr>
          <p:cNvSpPr txBox="1"/>
          <p:nvPr/>
        </p:nvSpPr>
        <p:spPr>
          <a:xfrm>
            <a:off x="1251886" y="3720001"/>
            <a:ext cx="1206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회원 가입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F6FEABF-EBEA-B9F4-0A6D-114BD67AE471}"/>
              </a:ext>
            </a:extLst>
          </p:cNvPr>
          <p:cNvCxnSpPr>
            <a:cxnSpLocks/>
          </p:cNvCxnSpPr>
          <p:nvPr/>
        </p:nvCxnSpPr>
        <p:spPr>
          <a:xfrm>
            <a:off x="2532080" y="3603609"/>
            <a:ext cx="2401242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C76B5D-9FA6-1AD6-D763-FE605F461E90}"/>
              </a:ext>
            </a:extLst>
          </p:cNvPr>
          <p:cNvSpPr txBox="1"/>
          <p:nvPr/>
        </p:nvSpPr>
        <p:spPr>
          <a:xfrm>
            <a:off x="3091552" y="3378903"/>
            <a:ext cx="6646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초기화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D308F-F37E-6241-1771-31E41D932DEE}"/>
              </a:ext>
            </a:extLst>
          </p:cNvPr>
          <p:cNvSpPr txBox="1"/>
          <p:nvPr/>
        </p:nvSpPr>
        <p:spPr>
          <a:xfrm>
            <a:off x="4960482" y="298434"/>
            <a:ext cx="65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DB</a:t>
            </a:r>
            <a:endParaRPr lang="ko-KR" altLang="en-US" sz="120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C6E1B1F-B5B7-23BD-8E04-C3BB73B4AA9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287556" y="575433"/>
            <a:ext cx="19761" cy="550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1288D95-0A62-65C5-D753-A1D84AA50378}"/>
              </a:ext>
            </a:extLst>
          </p:cNvPr>
          <p:cNvCxnSpPr>
            <a:cxnSpLocks/>
          </p:cNvCxnSpPr>
          <p:nvPr/>
        </p:nvCxnSpPr>
        <p:spPr>
          <a:xfrm>
            <a:off x="5493041" y="3787041"/>
            <a:ext cx="0" cy="42554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28032B-5B58-329E-163B-CCB49B01FCE4}"/>
              </a:ext>
            </a:extLst>
          </p:cNvPr>
          <p:cNvSpPr/>
          <p:nvPr/>
        </p:nvSpPr>
        <p:spPr>
          <a:xfrm>
            <a:off x="4876140" y="5175462"/>
            <a:ext cx="820632" cy="3726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채팅방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B0E7C2-FDE6-8F85-0A19-35F7E60F0C85}"/>
              </a:ext>
            </a:extLst>
          </p:cNvPr>
          <p:cNvSpPr/>
          <p:nvPr/>
        </p:nvSpPr>
        <p:spPr>
          <a:xfrm>
            <a:off x="4917784" y="950583"/>
            <a:ext cx="770206" cy="400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메뉴목록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57745B-A316-7AAB-9BD7-CC439DC2D39B}"/>
              </a:ext>
            </a:extLst>
          </p:cNvPr>
          <p:cNvSpPr/>
          <p:nvPr/>
        </p:nvSpPr>
        <p:spPr>
          <a:xfrm>
            <a:off x="4919359" y="2331288"/>
            <a:ext cx="770206" cy="400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98B5A-D3C4-1869-9A1B-BD8D5D6C2FF2}"/>
              </a:ext>
            </a:extLst>
          </p:cNvPr>
          <p:cNvSpPr/>
          <p:nvPr/>
        </p:nvSpPr>
        <p:spPr>
          <a:xfrm>
            <a:off x="4927994" y="3375899"/>
            <a:ext cx="759759" cy="39565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도감정보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C24675-F86E-6A27-D0E2-7C59E84065DF}"/>
              </a:ext>
            </a:extLst>
          </p:cNvPr>
          <p:cNvSpPr/>
          <p:nvPr/>
        </p:nvSpPr>
        <p:spPr>
          <a:xfrm>
            <a:off x="4924425" y="4225622"/>
            <a:ext cx="771525" cy="3726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포인트정보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1D685C-9952-71C7-2AA2-E18868ABDE83}"/>
              </a:ext>
            </a:extLst>
          </p:cNvPr>
          <p:cNvCxnSpPr>
            <a:cxnSpLocks/>
          </p:cNvCxnSpPr>
          <p:nvPr/>
        </p:nvCxnSpPr>
        <p:spPr>
          <a:xfrm>
            <a:off x="2542631" y="4425667"/>
            <a:ext cx="2350652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6D40E9F-73BD-083A-C4D3-DECE1328F5FE}"/>
              </a:ext>
            </a:extLst>
          </p:cNvPr>
          <p:cNvSpPr txBox="1"/>
          <p:nvPr/>
        </p:nvSpPr>
        <p:spPr>
          <a:xfrm>
            <a:off x="3085736" y="4183257"/>
            <a:ext cx="6646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초기화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018D8A9-A6C2-9DC9-880F-F3C877505542}"/>
              </a:ext>
            </a:extLst>
          </p:cNvPr>
          <p:cNvCxnSpPr>
            <a:cxnSpLocks/>
          </p:cNvCxnSpPr>
          <p:nvPr/>
        </p:nvCxnSpPr>
        <p:spPr>
          <a:xfrm>
            <a:off x="4178267" y="2712836"/>
            <a:ext cx="736720" cy="66547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81B1A0C-EC28-1DA2-F1C4-59B2352C50E5}"/>
              </a:ext>
            </a:extLst>
          </p:cNvPr>
          <p:cNvSpPr txBox="1"/>
          <p:nvPr/>
        </p:nvSpPr>
        <p:spPr>
          <a:xfrm>
            <a:off x="4530671" y="2897531"/>
            <a:ext cx="788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업데이트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33E54-4B56-6A54-1CE4-C10A9F86D8D4}"/>
              </a:ext>
            </a:extLst>
          </p:cNvPr>
          <p:cNvSpPr txBox="1"/>
          <p:nvPr/>
        </p:nvSpPr>
        <p:spPr>
          <a:xfrm>
            <a:off x="3434644" y="185950"/>
            <a:ext cx="6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Redux</a:t>
            </a:r>
            <a:r>
              <a:rPr lang="ko-KR" altLang="en-US" sz="1200"/>
              <a:t> </a:t>
            </a:r>
            <a:r>
              <a:rPr lang="en-US" altLang="ko-KR" sz="1200"/>
              <a:t>store</a:t>
            </a:r>
            <a:endParaRPr lang="ko-KR" altLang="en-US" sz="12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0E71E87-19D2-0EB3-4E9C-14851C6BF5F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761718" y="647615"/>
            <a:ext cx="0" cy="543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D5302F-6F24-BEF8-D317-0A6FC838E889}"/>
              </a:ext>
            </a:extLst>
          </p:cNvPr>
          <p:cNvSpPr/>
          <p:nvPr/>
        </p:nvSpPr>
        <p:spPr>
          <a:xfrm>
            <a:off x="3391740" y="1509596"/>
            <a:ext cx="770206" cy="400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장바구니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1A8257-81BB-775B-C04F-55C98506B301}"/>
              </a:ext>
            </a:extLst>
          </p:cNvPr>
          <p:cNvSpPr/>
          <p:nvPr/>
        </p:nvSpPr>
        <p:spPr>
          <a:xfrm>
            <a:off x="3391740" y="2356411"/>
            <a:ext cx="770206" cy="37358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주문내역</a:t>
            </a:r>
            <a:endParaRPr lang="en-US" altLang="ko-KR" sz="105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A09CA33-CC3C-0982-9885-E3AF409CAF0E}"/>
              </a:ext>
            </a:extLst>
          </p:cNvPr>
          <p:cNvCxnSpPr>
            <a:cxnSpLocks/>
          </p:cNvCxnSpPr>
          <p:nvPr/>
        </p:nvCxnSpPr>
        <p:spPr>
          <a:xfrm>
            <a:off x="3999602" y="1934325"/>
            <a:ext cx="0" cy="42554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E62B1C3-5ECC-1EE3-97F8-D8A20DC51F82}"/>
              </a:ext>
            </a:extLst>
          </p:cNvPr>
          <p:cNvSpPr txBox="1"/>
          <p:nvPr/>
        </p:nvSpPr>
        <p:spPr>
          <a:xfrm>
            <a:off x="4015098" y="1991262"/>
            <a:ext cx="1127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주문</a:t>
            </a:r>
          </a:p>
        </p:txBody>
      </p:sp>
    </p:spTree>
    <p:extLst>
      <p:ext uri="{BB962C8B-B14F-4D97-AF65-F5344CB8AC3E}">
        <p14:creationId xmlns:p14="http://schemas.microsoft.com/office/powerpoint/2010/main" val="13440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ACADED-9492-534A-40F3-61B695753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09"/>
          <a:stretch/>
        </p:blipFill>
        <p:spPr>
          <a:xfrm>
            <a:off x="1424170" y="177800"/>
            <a:ext cx="604166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317</TotalTime>
  <Words>32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형욱 최</dc:creator>
  <cp:lastModifiedBy>형욱 최</cp:lastModifiedBy>
  <cp:revision>24</cp:revision>
  <dcterms:created xsi:type="dcterms:W3CDTF">2023-10-31T06:55:06Z</dcterms:created>
  <dcterms:modified xsi:type="dcterms:W3CDTF">2023-11-07T08:01:14Z</dcterms:modified>
</cp:coreProperties>
</file>