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IN" sz="2400" dirty="0"/>
              <a:t>NAME:GLADON BENITTO.J</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A7AB-7BDD-FC8A-79D9-B5DB9AA1E18A}"/>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48E55AFA-2B46-3B7E-3407-F4F63E871687}"/>
              </a:ext>
            </a:extLst>
          </p:cNvPr>
          <p:cNvSpPr>
            <a:spLocks noGrp="1"/>
          </p:cNvSpPr>
          <p:nvPr>
            <p:ph type="body" idx="1"/>
          </p:nvPr>
        </p:nvSpPr>
        <p:spPr>
          <a:xfrm>
            <a:off x="2665506" y="2079363"/>
            <a:ext cx="10972800" cy="896919"/>
          </a:xfrm>
        </p:spPr>
        <p:txBody>
          <a:bodyPr/>
          <a:lstStyle/>
          <a:p>
            <a:r>
              <a:rPr lang="en-IN" dirty="0"/>
              <a:t>https://github.com/gladonbenitto-a11y</a:t>
            </a:r>
            <a:endParaRPr lang="en-US" dirty="0"/>
          </a:p>
        </p:txBody>
      </p:sp>
    </p:spTree>
    <p:extLst>
      <p:ext uri="{BB962C8B-B14F-4D97-AF65-F5344CB8AC3E}">
        <p14:creationId xmlns:p14="http://schemas.microsoft.com/office/powerpoint/2010/main" val="19326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25</cp:revision>
  <dcterms:created xsi:type="dcterms:W3CDTF">2024-03-29T15:07:22Z</dcterms:created>
  <dcterms:modified xsi:type="dcterms:W3CDTF">2025-09-16T09:39:54Z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