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70" r:id="rId12"/>
    <p:sldId id="273" r:id="rId13"/>
    <p:sldId id="265" r:id="rId14"/>
    <p:sldId id="266" r:id="rId15"/>
    <p:sldId id="267" r:id="rId16"/>
    <p:sldId id="268" r:id="rId17"/>
    <p:sldId id="274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1877F-2853-48A9-969E-51531C899A9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6470-985D-4D7F-B80C-EACB61CC7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1877F-2853-48A9-969E-51531C899A9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6470-985D-4D7F-B80C-EACB61CC7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1877F-2853-48A9-969E-51531C899A9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6470-985D-4D7F-B80C-EACB61CC7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1877F-2853-48A9-969E-51531C899A9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6470-985D-4D7F-B80C-EACB61CC7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1877F-2853-48A9-969E-51531C899A9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6470-985D-4D7F-B80C-EACB61CC7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1877F-2853-48A9-969E-51531C899A9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6470-985D-4D7F-B80C-EACB61CC7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1877F-2853-48A9-969E-51531C899A9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6470-985D-4D7F-B80C-EACB61CC7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1877F-2853-48A9-969E-51531C899A9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6470-985D-4D7F-B80C-EACB61CC7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1877F-2853-48A9-969E-51531C899A9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6470-985D-4D7F-B80C-EACB61CC7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1877F-2853-48A9-969E-51531C899A9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6470-985D-4D7F-B80C-EACB61CC7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1877F-2853-48A9-969E-51531C899A9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B6470-985D-4D7F-B80C-EACB61CC7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877F-2853-48A9-969E-51531C899A90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B6470-985D-4D7F-B80C-EACB61CC7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6858000" cy="1600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AN IMPROVED TCP CONGESTION CONTROL ROUTING PROTOCOL FOR WIRED-CUM-WIRELESS NETWORKS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4876800"/>
            <a:ext cx="36415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Guided by: Prof. J.VIJIPRIYA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3352800"/>
            <a:ext cx="67894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Submitted by:  GLADSON.V.MANUEL (080105601032)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       ANVIN JOHNSON          (080105601005)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         ALLEN JOSEPH              (080105601003)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1" descr="D:\Anna-University-of-Technology-Coimbatore-Revaluation-Result-20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382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" descr="D:\Project\ins003687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914400"/>
            <a:ext cx="889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9848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371600"/>
            <a:ext cx="8534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Experimental Setup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wired network topology consist of eight nodes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Each node is connected with neighbouring nodes with 100MB bandwidth and 20ms delay duplex wired connection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drop tail queue and distance vector routing algorithm are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used.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429000"/>
            <a:ext cx="8686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Routing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routing protocol which we use bellman-ford algorithm.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Bellman–Ford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is in its basic structure very similar to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Dijikstra’s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algorithm,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but instead of greedily selecting the minimum-weight node not yet processed to relax, it simply relaxes all the edges, and does this |V | − 1 times, where |V | is the number of vertices in the graph.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609600"/>
            <a:ext cx="80772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Congestion control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 congestion control mechanism is given to the efficient low cost routing path which is find out by the routing algorithm.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The congestion control algorithm which we use in this system is the NRDC algorithm, which is based on the additive increase and multiplicative decrease algorithm.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procedure of NRDC algorithm is as following: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Start slowly, increase gradually to find equilibrium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Add a small amount to the sending speed each time interval without loss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a window-based algorithm W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2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(α -(2*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2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)) each RTT, where α &gt; 1 typically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Respond to congestion rapidly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Divide sending window by some factor β=2 each interval loss seen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a window-based algorithm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2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2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/ β each RTT, where β = 2 typically.</a:t>
            </a:r>
          </a:p>
          <a:p>
            <a:pPr algn="just">
              <a:buFont typeface="Wingdings" pitchFamily="2" charset="2"/>
              <a:buChar char="Ø"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990600"/>
            <a:ext cx="7696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Result: TCP Throughput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 lot of experiments on wired network topology and wired cum wireless network topology are carried out to test performance of NRDC–TCP with existing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variants BIC and ILLINOIS with efficient routing protocol DVR and DSDV respectively using NS2.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xgraph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a better performance of NRDC-TCP agent is observed and gives better performance in the value of mean throughput obtained after a simulation of 50 milliseconds.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9848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SCREEN SHOTS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F:\project\project\shot\Screenshot-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14600"/>
            <a:ext cx="411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:\project\project\shot\asdf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514600"/>
            <a:ext cx="4191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58674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Wired Network Topology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5943600"/>
            <a:ext cx="4114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Comparison of NRDC with DVR                              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LLEN\Desktop\project\shot\Untitled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"/>
            <a:ext cx="5731510" cy="301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Users\ALLEN\Desktop\project\shot\Untitled3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657600"/>
            <a:ext cx="5731510" cy="302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19800" y="1447800"/>
            <a:ext cx="2590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Comparison of NRDC with ILLINOIS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648200"/>
            <a:ext cx="2514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Comparison of NRDC with BIC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project\project\shot\Screenshot-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5731510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H:\project\project\shot\adsdv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657600"/>
            <a:ext cx="5655310" cy="304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943600" y="1295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Wired-cum-Wireless Network Topology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4724400"/>
            <a:ext cx="26670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Comparison of NRDC with DSDV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:\project\project\shot\abic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1"/>
            <a:ext cx="5181600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H:\project\project\shot\ailli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657600"/>
            <a:ext cx="4969510" cy="3081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86400" y="1447800"/>
            <a:ext cx="3200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Comparison of NRDC with BIC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572000"/>
            <a:ext cx="3352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Comparison of NRDC with ILLINOIS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 &amp; FUTURE ENHANCEMENT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447800"/>
            <a:ext cx="77723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We have designed a system for increasing the network throughput and to reduce the packet loss in a TCP network. </a:t>
            </a:r>
          </a:p>
          <a:p>
            <a:pPr algn="just">
              <a:buFont typeface="Wingdings" pitchFamily="2" charset="2"/>
              <a:buChar char="§"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This system can be implemented in any TCP networks to increase the overall performance and the throughput of the network transmission. </a:t>
            </a:r>
          </a:p>
          <a:p>
            <a:pPr algn="just">
              <a:buFont typeface="Wingdings" pitchFamily="2" charset="2"/>
              <a:buChar char="§"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NRDC algorithm which we established in this system finds out efficient route and applies congestion avoidance over that route.</a:t>
            </a:r>
          </a:p>
          <a:p>
            <a:pPr algn="just">
              <a:buFont typeface="Wingdings" pitchFamily="2" charset="2"/>
              <a:buChar char="§"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future enhancement of our project is that by improving the equations for increasing and decreasing the congestion window size, we can reduce the packet loss. Our system shows a packet loss of 8%.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9848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Yu Wang, Member, IEEE,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Weizhao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Wang, Student Member, IEEE, and Xiang-Yang Li, Member, IEEE, Efficient Distributed Low-Cost Backbone Formation for Wireless Networks ; VOL. 17, NO. 7, JULY 2006.</a:t>
            </a:r>
          </a:p>
          <a:p>
            <a:pPr lvl="0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Cheol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Park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Sneha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Kasera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School of Computing, University of Utah; Expected Data Rate: An Accurate High-Throughput Path Metric For Multi-Hop Wireless Routing, the IEEE SECON 2005 proceedings.</a:t>
            </a:r>
          </a:p>
          <a:p>
            <a:pPr lvl="0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Haibo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Zhang and Hong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Shen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Energy-Efficient Beaconless Geographic Routing in Wireless Sensor Networks,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VOL. 21, NO. 6, JUNE 2010.</a:t>
            </a:r>
          </a:p>
          <a:p>
            <a:pPr lvl="0" algn="just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C. Wang, Member, IEEE, B. Li, Senior Member, IEEE, K.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Sohraby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Upstream Congestion Control in Wireless Sensor Networks Through Cross-Layer Optimization VOL. 25, NO. 4, MAY 2007.</a:t>
            </a:r>
          </a:p>
          <a:p>
            <a:pPr lvl="0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Chandrasekaran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R.S.D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Wahida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Banu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Performance Evaluation Of Polynomial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Congection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Control Algorithms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Mimd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-Poly And PIPD-Poly In TCP Networks,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VOL. 20, NO. 5, JUNE 2009.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069848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66800"/>
            <a:ext cx="8153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TCP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connection oriented protocol that offer reliable 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transfer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TCP is not well suited for several emerging applications including streaming and real time audio and video because 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increases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end-to-end delay and delay variations.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helps to increase the network throughput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efficient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low cost routing and congestion control mechanism.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routing algorithm finds out optimal path and the congestion control algorithm, NRDC reduce the packet collision and packet loss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Simulations are done using ns2, a discrete event simulator.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28600"/>
            <a:ext cx="8229600" cy="10698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INTRODUCTION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TCP/IP is the commonly used protocol for communication.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TCP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connection itself is facing several challenges such as packet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loss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congestion, routing cost etc.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have proposed a scheme of protocol to over come the throughput degradation by applying a congestion control algorithm over routing algorithm. </a:t>
            </a:r>
          </a:p>
          <a:p>
            <a:pPr algn="just">
              <a:buFont typeface="Wingdings" pitchFamily="2" charset="2"/>
              <a:buChar char="§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The proposed NRDC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algorithm together with routing protocol to provide better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network throughput.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9848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905000"/>
            <a:ext cx="838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the existing system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transmission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 a data packet is made possible by a routing algorithm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alone, no mechanism for congestion control is considered.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the existing system packet loss cannot be identified easily and thus the number of retransmission is high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congestion cause packets to be retransmitted which leads to high throughput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degradation.</a:t>
            </a:r>
          </a:p>
          <a:p>
            <a:pPr algn="just">
              <a:buFont typeface="Wingdings" pitchFamily="2" charset="2"/>
              <a:buChar char="§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protocols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used are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ExOR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MORE  and both leads to packet over hearing too.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9848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DRAWBACKS OF EXISTING 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24384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Energy consumption for routing is high.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Packet loss is not considered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Congestion can occur any time, cannot identify 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Minimum network throughput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9848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524001"/>
            <a:ext cx="8153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In this system we couple a congestion control algorithm with a routing algorithm. So that after finding an optimal low cost path for packet data transmission, congestion control is also done over this route. </a:t>
            </a:r>
          </a:p>
          <a:p>
            <a:pPr algn="just"/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congestion control mechanism helps to avoid the packet loss and packet collision while transmission. 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Bellman ford algorithm is used to route the packets to the destination nodes.</a:t>
            </a:r>
          </a:p>
          <a:p>
            <a:pPr algn="just">
              <a:buFont typeface="Wingdings" pitchFamily="2" charset="2"/>
              <a:buChar char="§"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proposed system performs the task of controlling the congestion window size by considering round trip time and acknowledgement for the packet before the timeout..</a:t>
            </a:r>
          </a:p>
          <a:p>
            <a:pPr algn="just">
              <a:buFont typeface="Wingdings" pitchFamily="2" charset="2"/>
              <a:buChar char="§"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686050" y="1535113"/>
            <a:ext cx="1704975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Sender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695575" y="2498725"/>
            <a:ext cx="1704975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Routing algorithm</a:t>
            </a: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728912" y="6153150"/>
            <a:ext cx="1704975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Reciever</a:t>
            </a: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915025" y="2500313"/>
            <a:ext cx="1704975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Congestion Avoidance (NRDC)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705100" y="3824288"/>
            <a:ext cx="1704975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Low cost route</a:t>
            </a: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705100" y="5014913"/>
            <a:ext cx="1704975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Transmission</a:t>
            </a: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32" name="AutoShape 8"/>
          <p:cNvCxnSpPr>
            <a:cxnSpLocks noChangeShapeType="1"/>
          </p:cNvCxnSpPr>
          <p:nvPr/>
        </p:nvCxnSpPr>
        <p:spPr bwMode="auto">
          <a:xfrm>
            <a:off x="3563937" y="4224338"/>
            <a:ext cx="11113" cy="790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33" name="AutoShape 9"/>
          <p:cNvCxnSpPr>
            <a:cxnSpLocks noChangeShapeType="1"/>
          </p:cNvCxnSpPr>
          <p:nvPr/>
        </p:nvCxnSpPr>
        <p:spPr bwMode="auto">
          <a:xfrm>
            <a:off x="3563937" y="2919413"/>
            <a:ext cx="11113" cy="904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34" name="AutoShape 10"/>
          <p:cNvCxnSpPr>
            <a:cxnSpLocks noChangeShapeType="1"/>
          </p:cNvCxnSpPr>
          <p:nvPr/>
        </p:nvCxnSpPr>
        <p:spPr bwMode="auto">
          <a:xfrm>
            <a:off x="3563937" y="1935163"/>
            <a:ext cx="11113" cy="552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35" name="AutoShape 11"/>
          <p:cNvCxnSpPr>
            <a:cxnSpLocks noChangeShapeType="1"/>
          </p:cNvCxnSpPr>
          <p:nvPr/>
        </p:nvCxnSpPr>
        <p:spPr bwMode="auto">
          <a:xfrm flipH="1">
            <a:off x="4391025" y="3978275"/>
            <a:ext cx="23415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36" name="AutoShape 12"/>
          <p:cNvCxnSpPr>
            <a:cxnSpLocks noChangeShapeType="1"/>
          </p:cNvCxnSpPr>
          <p:nvPr/>
        </p:nvCxnSpPr>
        <p:spPr bwMode="auto">
          <a:xfrm>
            <a:off x="2112962" y="2711450"/>
            <a:ext cx="592138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37" name="AutoShape 13"/>
          <p:cNvCxnSpPr>
            <a:cxnSpLocks noChangeShapeType="1"/>
          </p:cNvCxnSpPr>
          <p:nvPr/>
        </p:nvCxnSpPr>
        <p:spPr bwMode="auto">
          <a:xfrm flipV="1">
            <a:off x="2112962" y="2722563"/>
            <a:ext cx="0" cy="25320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185862" y="5626100"/>
            <a:ext cx="29257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Link Failure</a:t>
            </a: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915025" y="1538288"/>
            <a:ext cx="1704975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Congestion Control</a:t>
            </a: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5915025" y="3314700"/>
            <a:ext cx="1704975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Fast Retransmission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41" name="AutoShape 17"/>
          <p:cNvCxnSpPr>
            <a:cxnSpLocks noChangeShapeType="1"/>
          </p:cNvCxnSpPr>
          <p:nvPr/>
        </p:nvCxnSpPr>
        <p:spPr bwMode="auto">
          <a:xfrm>
            <a:off x="6808787" y="1938338"/>
            <a:ext cx="9525" cy="561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42" name="AutoShape 18"/>
          <p:cNvCxnSpPr>
            <a:cxnSpLocks noChangeShapeType="1"/>
          </p:cNvCxnSpPr>
          <p:nvPr/>
        </p:nvCxnSpPr>
        <p:spPr bwMode="auto">
          <a:xfrm>
            <a:off x="6808787" y="2900363"/>
            <a:ext cx="0" cy="4143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43" name="AutoShape 19"/>
          <p:cNvCxnSpPr>
            <a:cxnSpLocks noChangeShapeType="1"/>
          </p:cNvCxnSpPr>
          <p:nvPr/>
        </p:nvCxnSpPr>
        <p:spPr bwMode="auto">
          <a:xfrm>
            <a:off x="5160962" y="1743075"/>
            <a:ext cx="0" cy="9699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44" name="AutoShape 20"/>
          <p:cNvCxnSpPr>
            <a:cxnSpLocks noChangeShapeType="1"/>
          </p:cNvCxnSpPr>
          <p:nvPr/>
        </p:nvCxnSpPr>
        <p:spPr bwMode="auto">
          <a:xfrm>
            <a:off x="4410075" y="2722563"/>
            <a:ext cx="7508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45" name="AutoShape 21"/>
          <p:cNvCxnSpPr>
            <a:cxnSpLocks noChangeShapeType="1"/>
          </p:cNvCxnSpPr>
          <p:nvPr/>
        </p:nvCxnSpPr>
        <p:spPr bwMode="auto">
          <a:xfrm>
            <a:off x="5160962" y="1743075"/>
            <a:ext cx="7540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46" name="AutoShape 22"/>
          <p:cNvCxnSpPr>
            <a:cxnSpLocks noChangeShapeType="1"/>
          </p:cNvCxnSpPr>
          <p:nvPr/>
        </p:nvCxnSpPr>
        <p:spPr bwMode="auto">
          <a:xfrm>
            <a:off x="3563937" y="5414963"/>
            <a:ext cx="0" cy="7381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47" name="AutoShape 23"/>
          <p:cNvCxnSpPr>
            <a:cxnSpLocks noChangeShapeType="1"/>
          </p:cNvCxnSpPr>
          <p:nvPr/>
        </p:nvCxnSpPr>
        <p:spPr bwMode="auto">
          <a:xfrm flipV="1">
            <a:off x="6705600" y="3733800"/>
            <a:ext cx="0" cy="263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48" name="AutoShape 24"/>
          <p:cNvCxnSpPr>
            <a:cxnSpLocks noChangeShapeType="1"/>
          </p:cNvCxnSpPr>
          <p:nvPr/>
        </p:nvCxnSpPr>
        <p:spPr bwMode="auto">
          <a:xfrm flipH="1">
            <a:off x="2133600" y="5257800"/>
            <a:ext cx="592138" cy="11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8" name="TextBox 27"/>
          <p:cNvSpPr txBox="1"/>
          <p:nvPr/>
        </p:nvSpPr>
        <p:spPr>
          <a:xfrm>
            <a:off x="609600" y="3810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SYSTEM  ARCHITECTURE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ADVANTAGES OF PROPOSED SYSTEM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5908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Avoid packet overhearing.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Minimize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energy cost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 typeface="Wingdings" pitchFamily="2" charset="2"/>
              <a:buChar char="§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Collision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detection &amp; avoidance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Maximize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network TCP throughput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9848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 REQUIREMENTS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905000"/>
            <a:ext cx="838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Requirements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Processor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Core 2duo/dual core/AMD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athelon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RAM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: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GB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Monitor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: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15’’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color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Keyboard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: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Standard 102 keys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Mouse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: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3 buttons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Hard Disk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: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120GB</a:t>
            </a:r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Operating System      :  Linux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trisquel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Network Simulator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nsallinone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2.35) 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1064</Words>
  <Application>Microsoft Office PowerPoint</Application>
  <PresentationFormat>On-screen Show (4:3)</PresentationFormat>
  <Paragraphs>125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AN IMPROVED TCP CONGESTION CONTROL ROUTING PROTOCOL FOR WIRED-CUM-WIRELESS NETWORKS </vt:lpstr>
      <vt:lpstr>ABSTRACT</vt:lpstr>
      <vt:lpstr>Slide 3</vt:lpstr>
      <vt:lpstr>EXISTING SYSTEM</vt:lpstr>
      <vt:lpstr>DRAWBACKS OF EXISTING SYSTEM</vt:lpstr>
      <vt:lpstr>PROPOSED SYSTEM</vt:lpstr>
      <vt:lpstr>Slide 7</vt:lpstr>
      <vt:lpstr>ADVANTAGES OF PROPOSED SYSTEM </vt:lpstr>
      <vt:lpstr>SYSTEM REQUIREMENTS</vt:lpstr>
      <vt:lpstr>MODULES</vt:lpstr>
      <vt:lpstr>Slide 11</vt:lpstr>
      <vt:lpstr>Slide 12</vt:lpstr>
      <vt:lpstr>SCREEN SHOTS</vt:lpstr>
      <vt:lpstr>Slide 14</vt:lpstr>
      <vt:lpstr>Slide 15</vt:lpstr>
      <vt:lpstr>Slide 16</vt:lpstr>
      <vt:lpstr>CONCLUSION &amp; FUTURE ENHANCEMENT</vt:lpstr>
      <vt:lpstr>REFERENCES</vt:lpstr>
    </vt:vector>
  </TitlesOfParts>
  <Company>AMS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Student</dc:creator>
  <cp:lastModifiedBy>csehod</cp:lastModifiedBy>
  <cp:revision>41</cp:revision>
  <dcterms:created xsi:type="dcterms:W3CDTF">2005-02-22T22:56:18Z</dcterms:created>
  <dcterms:modified xsi:type="dcterms:W3CDTF">2012-04-23T01:57:48Z</dcterms:modified>
</cp:coreProperties>
</file>