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Acceptance Sampling - 7 Steps with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An Illustrated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Step 1: Define the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10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Acceptance sampling is a quality control method used to decide whether to accept or reject a batch (lot) of products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based on the inspection of a sample rather than the entire lot.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It is typically used when: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- 100% inspection is too costly or time-consuming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The inspection is destructive (e.g., crash testing, food testing)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Speed is essential in decision-making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 company receives a shipment of 20,000 screws from a supplier. Rather than checking each screw, the company decides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to use acceptance sampling to inspect a small portion. If the sample meets the quality standard, the shipment is accepted.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If not, the entire lot is rejected or subjected to further inspection.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1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Step 2: Select the 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227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 "lot" is the batch of items from which the sample will be drawn. A well-defined lot is essential for valid sampling.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 lot should be: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Clearly defined (e.g., quantity, production time, origin)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Homogeneous (produced under similar conditions)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Traceable and separated from other lots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 company manufactures LED light bulbs. On Monday's second shift, the production line completed a lot of 5,000 bulbs.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All were produced using the same materials, machines, and labor.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batch is now identified as one inspection lot for acceptance sampling. Its uniformity ensures that the sample results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can reliably reflect the quality of the entire lot.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Step 3: Choose the Sampling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94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 sampling plan defines how many items to inspect and the criteria for acceptance or rejection. It includes: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Sample size (n): how many items to inspect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Acceptance number (c): the maximum number of defects allowed in the sample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 plan is chosen based 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Lot size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Acceptable Quality Level (AQL)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Inspection level (e.g., General Level II)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For a lot of 5,000 LED bulbs, the company chooses: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AQL = 1.5%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Inspection Level = General II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According to the sampling standard (e.g., ISO 2859-1), the corresponding sampling plan is: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Sample size: 200 bulbs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Acceptance number (c): 5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means: If 5 or fewer defective bulbs are found in the 200, the lot is accepted. If 6 or more are found, the lot is rejected.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Step 4: Randomly Select 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55" y="88244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Once the sample size is determined, the sample must be selected randomly to ensure it represents the entire lot.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Methods of random selection include: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Random number generator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Systematic sampling (e.g., every nth item)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Physical randomization (e.g., mix and draw)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From a lot of 5,000 LED bulbs, the sampling plan calls for a sample of 200 bulbs.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Method: Systematic Sampling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Divide 5,000 by 200 = 25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Choose a random starting point (e.g., item #13)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Select every 25th bulb thereafter (13, 38, 63, ...) until 200 bulbs are selected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method ensures that the sample is evenly spread and unbiased.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Step 5: Inspect the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28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Each item in the sample is inspected for defects or nonconformities. The inspection can be visual, functional, or dimensional,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depending on product requirements.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Key inspection types: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Visual: appearance, cracks, discoloration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Functional: performance test (e.g., does it work?)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Dimensional: size, fit, and alignment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From the sample of 200 LED bulbs: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- 3 bulbs do not light up (functional defect)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- 1 bulb has a cracked glass shell (visual defect)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Total defects found: 4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These are recorded and compared to the acceptance number (c = 5). Since 4 &lt;= 5, the lot is accepted.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Step 6: Make a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11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After inspecting the sample, the number of defects found is compared to the acceptance number (c) in the sampling plan.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Decision Rule: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If defects &lt;= c: Accept the lot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If defects &gt; c: Reject the lot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decision determines whether the entire lot is allowed to move forward (e.g., shipping, production, or storage).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From the inspected sample of 200 LED bulbs: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- 7 defective bulbs were found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Acceptance number (c) = 5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Since 7 &gt; 5, the lot is rejected. The batch does not meet the quality standard and must be handled according to company policy.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Step 7: Take Follow-up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94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After the decision to accept or reject the lot, appropriate follow-up actions must be taken. These actions ensure that quality issues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are addressed and that only conforming products are delivered or used.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Typical actions include: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Accepted lot: Proceed with shipping, use in production, or storage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Rejected lot: Perform 100% inspection, rework, return to supplier, or scrap the lot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 lot of 5,000 LED bulbs was rejected because 7 defects were found in a sample of 200 (exceeding the acceptance number of 5).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Follow-up action options: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1. 100% inspection: Inspect all 5,000 bulbs and remove defects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2. Rework: Repair defective bulbs and re-inspect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3. Return: Send the lot back to the supplier with a rejection report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4. Scrap or downgrade: Dispose of or sell as lower-grade items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These steps ensure quality is maintained and customers receive reliable products.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1023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Acceptance Sampling - 7 Steps with Examples</vt:lpstr>
      <vt:lpstr>Step 1: Define the Purpose</vt:lpstr>
      <vt:lpstr>Step 2: Select the Lot</vt:lpstr>
      <vt:lpstr>Step 3: Choose the Sampling Plan</vt:lpstr>
      <vt:lpstr>Step 4: Randomly Select the Sample</vt:lpstr>
      <vt:lpstr>Step 5: Inspect the Sample</vt:lpstr>
      <vt:lpstr>Step 6: Make a Decision</vt:lpstr>
      <vt:lpstr>Step 7: Take Follow-up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Gladstone Rose</cp:lastModifiedBy>
  <cp:revision>8</cp:revision>
  <dcterms:created xsi:type="dcterms:W3CDTF">2013-01-27T09:14:16Z</dcterms:created>
  <dcterms:modified xsi:type="dcterms:W3CDTF">2025-07-15T14:59:50Z</dcterms:modified>
  <cp:category/>
</cp:coreProperties>
</file>