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ISO 27001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Quality Solutions Limited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Annex A –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93 controls grouped into 4 themes:</a:t>
            </a:r>
          </a:p>
          <a:p>
            <a:r>
              <a:t>• Organizational (policies, compliance, incident management).</a:t>
            </a:r>
          </a:p>
          <a:p>
            <a:r>
              <a:t>• People (training, awareness, screening).</a:t>
            </a:r>
          </a:p>
          <a:p>
            <a:r>
              <a:t>• Physical (facility access, environmental security).</a:t>
            </a:r>
          </a:p>
          <a:p>
            <a:r>
              <a:t>• Technological (encryption, backup, monitoring).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 27001 Infographic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_2D_digital_infographic_displays_ISO_27001_Requ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960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Context of the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Identify internal and external issues affecting information security.</a:t>
            </a:r>
          </a:p>
          <a:p>
            <a:r>
              <a:t>• Define interested parties and their requirements.</a:t>
            </a:r>
          </a:p>
          <a:p>
            <a:r>
              <a:t>• Establish the scope of the ISMS.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management commitment to ISMS.</a:t>
            </a:r>
          </a:p>
          <a:p>
            <a:r>
              <a:t>• Establish and communicate information security policy.</a:t>
            </a:r>
          </a:p>
          <a:p>
            <a:r>
              <a:t>• Assign roles, responsibilities, and authorities.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Conduct risk assessment and risk treatment.</a:t>
            </a:r>
          </a:p>
          <a:p>
            <a:r>
              <a:t>• Set measurable information security objectives.</a:t>
            </a:r>
          </a:p>
          <a:p>
            <a:r>
              <a:t>• Develop risk treatment plan aligned with business goals.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 necessary resources (people, tech, budget).</a:t>
            </a:r>
          </a:p>
          <a:p>
            <a:r>
              <a:t>• Ensure competence and awareness.</a:t>
            </a:r>
          </a:p>
          <a:p>
            <a:r>
              <a:t>• Establish communication processes.</a:t>
            </a:r>
          </a:p>
          <a:p>
            <a:r>
              <a:t>• Maintain documented information.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Carry out risk assessments regularly.</a:t>
            </a:r>
          </a:p>
          <a:p>
            <a:r>
              <a:t>• Implement and manage risk treatment plan.</a:t>
            </a:r>
          </a:p>
          <a:p>
            <a:r>
              <a:t>• Control outsourced processes and supplier relationships.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Monitor and measure ISMS effectiveness.</a:t>
            </a:r>
          </a:p>
          <a:p>
            <a:r>
              <a:t>• Conduct internal audits.</a:t>
            </a:r>
          </a:p>
          <a:p>
            <a:r>
              <a:t>• Perform management reviews.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Take corrective actions for nonconformities.</a:t>
            </a:r>
          </a:p>
          <a:p>
            <a:r>
              <a:t>• Apply continual improvement to strengthen ISMS.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