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A3278"/>
                </a:solidFill>
              </a:defRPr>
            </a:pPr>
            <a:r>
              <a:t>ISO 27001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8C00"/>
                </a:solidFill>
              </a:defRPr>
            </a:pPr>
            <a:r>
              <a:t>Prepared by Quality Solutions Limited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Annex A –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93 controls grouped into 4 themes: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Organizational (policies, compliance, incident management).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People (training, awareness, screening).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Physical (facility access, environmental security).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Technological (encryption, backup, monitoring).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A3278"/>
                </a:solidFill>
              </a:defRPr>
            </a:pPr>
            <a:r>
              <a:t>ISO 27001 Infographic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_2D_digital_infographic_displays_ISO_27001_Requi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9601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1. Context of the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Identify internal and external issues affecting information security.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Define interested parties and their requirements.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Establish the scope of the ISMS.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2. Leadership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Top management commitment to ISMS.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Establish and communicate information security policy.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Assign roles, responsibilities, and authorities.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3.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Conduct risk assessment and risk treatment.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Set measurable information security objectives.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Develop risk treatment plan aligned with business goals.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4.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Provide necessary resources (people, tech, budget).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Ensure competence and awareness.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Establish communication processes.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Maintain documented information.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5.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Carry out risk assessments regularly.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Implement and manage risk treatment plan.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Control outsourced processes and supplier relationships.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6. Performance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Monitor and measure ISMS effectiveness.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Conduct internal audits.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Perform management reviews.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A3278"/>
                </a:solidFill>
              </a:defRPr>
            </a:pPr>
            <a:r>
              <a:t>7.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C3C3C"/>
                </a:solidFill>
              </a:defRPr>
            </a:pPr>
            <a:r>
              <a:t>• Take corrective actions for nonconformities.</a:t>
            </a:r>
          </a:p>
          <a:p>
            <a:pPr>
              <a:defRPr sz="1800">
                <a:solidFill>
                  <a:srgbClr val="3C3C3C"/>
                </a:solidFill>
              </a:defRPr>
            </a:pPr>
            <a:r>
              <a:t>• Apply continual improvement to strengthen ISMS.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