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Curcumin: Extraction, Health Benefits, and Delivery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Summary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Curcumin is the principal curcuminoid in turmeric.</a:t>
            </a:r>
          </a:p>
          <a:p>
            <a:r>
              <a:t>- Used in traditional medicine</a:t>
            </a:r>
          </a:p>
          <a:p>
            <a:r>
              <a:t>- Known for antioxidant and antimicrobial properties</a:t>
            </a:r>
          </a:p>
          <a:p>
            <a:r>
              <a:t>- Low solubility requires advanced delivery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Extraction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Conventional and advanced techniques include:</a:t>
            </a:r>
          </a:p>
          <a:p>
            <a:r>
              <a:t>- Ultrasound-Assisted Extraction (UAE)</a:t>
            </a:r>
          </a:p>
          <a:p>
            <a:r>
              <a:t>- Microwave-Assisted Extraction (MAE)</a:t>
            </a:r>
          </a:p>
          <a:p>
            <a:r>
              <a:t>- Enzyme-Assisted Extraction (EAE)</a:t>
            </a:r>
          </a:p>
          <a:p>
            <a:r>
              <a:t>- Supercritical Fluid Extraction (SFE)</a:t>
            </a:r>
          </a:p>
          <a:p>
            <a:r>
              <a:t>- Pressurized Liquid Extraction (PLE)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Health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Curcumin is supported by studies to help with:</a:t>
            </a:r>
          </a:p>
          <a:p>
            <a:r>
              <a:t>- Antioxidant defense</a:t>
            </a:r>
          </a:p>
          <a:p>
            <a:r>
              <a:t>- Antibacterial action</a:t>
            </a:r>
          </a:p>
          <a:p>
            <a:r>
              <a:t>- Antidepressant effects</a:t>
            </a:r>
          </a:p>
          <a:p>
            <a:r>
              <a:t>- Blood glucose regulation</a:t>
            </a:r>
          </a:p>
          <a:p>
            <a:r>
              <a:t>- Cancer cell inhibition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Delivery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Encapsulation methods include:</a:t>
            </a:r>
          </a:p>
          <a:p>
            <a:r>
              <a:t>- Microemulsions: Thermodynamically stable</a:t>
            </a:r>
          </a:p>
          <a:p>
            <a:r>
              <a:t>- Nanoemulsions: Kinetically stable</a:t>
            </a:r>
          </a:p>
          <a:p>
            <a:r>
              <a:t>Benefits:</a:t>
            </a:r>
          </a:p>
          <a:p>
            <a:r>
              <a:t>- Increased bioavailability</a:t>
            </a:r>
          </a:p>
          <a:p>
            <a:r>
              <a:t>- Improved solubility and absorption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Academic and pharmaceutical research</a:t>
            </a:r>
          </a:p>
          <a:p>
            <a:r>
              <a:t>- Health supplement formulation</a:t>
            </a:r>
          </a:p>
          <a:p>
            <a:r>
              <a:t>- Grant proposals for nutraceuticals</a:t>
            </a:r>
          </a:p>
          <a:p>
            <a:r>
              <a:t>- Clean-tech production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