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929" y="2987140"/>
            <a:ext cx="2166063" cy="5669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393" y="3562984"/>
            <a:ext cx="11440464" cy="203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04818" y="7262403"/>
            <a:ext cx="4415752" cy="1914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7440"/>
            <a:ext cx="2318989" cy="5975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6685" y="3103969"/>
            <a:ext cx="4766576" cy="8221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4224" y="4156141"/>
            <a:ext cx="4789890" cy="8202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6685" y="6406531"/>
            <a:ext cx="6127490" cy="8413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94224" y="5294596"/>
            <a:ext cx="4426919" cy="808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7440"/>
            <a:ext cx="2318989" cy="5975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94224" y="6718682"/>
            <a:ext cx="6951033" cy="8482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4224" y="5569983"/>
            <a:ext cx="5331147" cy="8175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4224" y="3103969"/>
            <a:ext cx="4747604" cy="7860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8033" y="4312289"/>
            <a:ext cx="5351719" cy="81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2733"/>
            <a:ext cx="2157934" cy="566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403" y="3143413"/>
            <a:ext cx="3998889" cy="3998889"/>
            <a:chOff x="1839403" y="3143413"/>
            <a:chExt cx="3998889" cy="3998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5366" y="3852415"/>
            <a:ext cx="2226574" cy="8152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16718" y="3143413"/>
            <a:ext cx="3998889" cy="3998889"/>
            <a:chOff x="5416718" y="3143413"/>
            <a:chExt cx="3998889" cy="399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6718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22481" y="3850056"/>
            <a:ext cx="2169852" cy="814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11416" y="3143413"/>
            <a:ext cx="3998889" cy="3998889"/>
            <a:chOff x="8911416" y="3143413"/>
            <a:chExt cx="3998889" cy="3998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1416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98687" y="3852415"/>
            <a:ext cx="2179031" cy="8152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47422" y="3105318"/>
            <a:ext cx="3998889" cy="3998889"/>
            <a:chOff x="12447422" y="3105318"/>
            <a:chExt cx="3998889" cy="39988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47422" y="3105318"/>
              <a:ext cx="3998889" cy="399888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48476" y="3859305"/>
            <a:ext cx="2936059" cy="8129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72783" y="4109688"/>
            <a:ext cx="932129" cy="2970929"/>
            <a:chOff x="3372783" y="4109688"/>
            <a:chExt cx="932129" cy="29709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3372783" y="4109688"/>
              <a:ext cx="932129" cy="29709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48473" y="5104762"/>
            <a:ext cx="1935377" cy="1287026"/>
            <a:chOff x="6448473" y="5104762"/>
            <a:chExt cx="1935377" cy="12870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8473" y="5104762"/>
              <a:ext cx="1935377" cy="12870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11606" y="4900193"/>
            <a:ext cx="1598509" cy="1696164"/>
            <a:chOff x="10111606" y="4900193"/>
            <a:chExt cx="1598509" cy="16961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11606" y="4900193"/>
              <a:ext cx="1598509" cy="16961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10305" y="5104762"/>
            <a:ext cx="1236677" cy="907412"/>
            <a:chOff x="12910305" y="5104762"/>
            <a:chExt cx="1236677" cy="90741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10305" y="5104762"/>
              <a:ext cx="1236677" cy="9074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46867" y="4839891"/>
            <a:ext cx="1221326" cy="1221326"/>
            <a:chOff x="14446867" y="4839891"/>
            <a:chExt cx="1221326" cy="122132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46867" y="4839891"/>
              <a:ext cx="1221326" cy="12213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2987140"/>
            <a:ext cx="2028660" cy="56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8095" y="4005146"/>
            <a:ext cx="9637905" cy="203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2022-03-02T13:55:15Z</dcterms:created>
  <dcterms:modified xsi:type="dcterms:W3CDTF">2022-03-02T13:55:15Z</dcterms:modified>
</cp:coreProperties>
</file>