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71A9A-D0D3-4B1D-9AB5-9F295A3877EB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F2E8-C53E-4739-A092-0CE5FDDBC8D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0F2E8-C53E-4739-A092-0CE5FDDBC8D7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EE0-D149-407A-93A8-D06595F435A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D1AD-0466-4320-A054-F231CBF37D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EE0-D149-407A-93A8-D06595F435A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D1AD-0466-4320-A054-F231CBF37D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EE0-D149-407A-93A8-D06595F435A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D1AD-0466-4320-A054-F231CBF37D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EE0-D149-407A-93A8-D06595F435A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D1AD-0466-4320-A054-F231CBF37D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EE0-D149-407A-93A8-D06595F435A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D1AD-0466-4320-A054-F231CBF37D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EE0-D149-407A-93A8-D06595F435A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D1AD-0466-4320-A054-F231CBF37D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EE0-D149-407A-93A8-D06595F435A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D1AD-0466-4320-A054-F231CBF37D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EE0-D149-407A-93A8-D06595F435A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D1AD-0466-4320-A054-F231CBF37D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EE0-D149-407A-93A8-D06595F435A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D1AD-0466-4320-A054-F231CBF37D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EE0-D149-407A-93A8-D06595F435A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D1AD-0466-4320-A054-F231CBF37D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EE0-D149-407A-93A8-D06595F435A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2D1AD-0466-4320-A054-F231CBF37D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2EE0-D149-407A-93A8-D06595F435A4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D1AD-0466-4320-A054-F231CBF37DE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Journalist</a:t>
            </a:r>
            <a:r>
              <a:rPr lang="ru-RU" dirty="0" smtClean="0">
                <a:solidFill>
                  <a:schemeClr val="bg1"/>
                </a:solidFill>
              </a:rPr>
              <a:t>(Статьедел)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Создатель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ru-RU" dirty="0" smtClean="0">
                <a:solidFill>
                  <a:schemeClr val="bg1"/>
                </a:solidFill>
              </a:rPr>
              <a:t>Юскаев Рамиль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7129490" cy="2281238"/>
          </a:xfrm>
        </p:spPr>
        <p:txBody>
          <a:bodyPr/>
          <a:lstStyle/>
          <a:p>
            <a:r>
              <a:rPr lang="ru-RU" dirty="0" smtClean="0">
                <a:solidFill>
                  <a:srgbClr val="00B050"/>
                </a:solidFill>
              </a:rPr>
              <a:t>Программа, в которой, делать статьи - Удовольствие</a:t>
            </a:r>
            <a:endParaRPr lang="ru-RU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Основные задачи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Создать программу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1)</a:t>
            </a:r>
            <a:r>
              <a:rPr lang="ru-RU" dirty="0" smtClean="0">
                <a:solidFill>
                  <a:srgbClr val="00B050"/>
                </a:solidFill>
              </a:rPr>
              <a:t>Которую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пользователь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может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кастомизировать как он захочет.</a:t>
            </a:r>
          </a:p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2 ) Которая будет удобна в использование</a:t>
            </a:r>
          </a:p>
          <a:p>
            <a:pPr>
              <a:buNone/>
            </a:pPr>
            <a:r>
              <a:rPr lang="ru-RU" dirty="0" smtClean="0">
                <a:solidFill>
                  <a:srgbClr val="00B050"/>
                </a:solidFill>
              </a:rPr>
              <a:t>3 ) И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которая будет иметь некоторые особенности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Используемые библеотеки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VK_API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Pymorphy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Pyperclip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JSON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PYQT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Программа из-за её особенностей была сделана в один файл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 имеет класс </a:t>
            </a:r>
            <a:r>
              <a:rPr lang="en-US" dirty="0" smtClean="0"/>
              <a:t>Journalist(</a:t>
            </a:r>
            <a:r>
              <a:rPr lang="en-US" dirty="0" err="1" smtClean="0"/>
              <a:t>QWidget</a:t>
            </a:r>
            <a:r>
              <a:rPr lang="en-US" dirty="0" smtClean="0"/>
              <a:t>)</a:t>
            </a:r>
            <a:r>
              <a:rPr lang="ru-RU" dirty="0" smtClean="0"/>
              <a:t> , в который записаны все функции и объекты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Несколько основных фишек нашей программы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Это возможность получить наиболее часто используемые слова в тексте (Топ 10)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Также в нашей программе вы можете не выходя из неё посчитать что либо на встроином калькуляторе , или же добавить символы , которые не Встречаются на клавиатуре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На фоне показан довольный пользователь нашей программы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Какое будущее у </a:t>
            </a:r>
            <a:r>
              <a:rPr lang="en-US" dirty="0" smtClean="0"/>
              <a:t>Journalist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 данный момент уже реализована возможность постинга вашей статьи в вк, однако в будущем , когда количество сайтов с открытым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увеличится </a:t>
            </a:r>
            <a:r>
              <a:rPr lang="en-US" dirty="0" smtClean="0">
                <a:solidFill>
                  <a:srgbClr val="FF0000"/>
                </a:solidFill>
              </a:rPr>
              <a:t>Journalist </a:t>
            </a:r>
            <a:r>
              <a:rPr lang="ru-RU" dirty="0" smtClean="0">
                <a:solidFill>
                  <a:srgbClr val="FF0000"/>
                </a:solidFill>
              </a:rPr>
              <a:t>сможет объединиться с данными сайтами 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Всем спасибо за внимание , Аривадарчи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165</Words>
  <Application>Microsoft Office PowerPoint</Application>
  <PresentationFormat>Экран 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Journalist(Статьедел) Создатель: Юскаев Рамиль</vt:lpstr>
      <vt:lpstr>Основные задачи</vt:lpstr>
      <vt:lpstr>Используемые библеотеки</vt:lpstr>
      <vt:lpstr>Программа из-за её особенностей была сделана в один файл</vt:lpstr>
      <vt:lpstr>Несколько основных фишек нашей программы </vt:lpstr>
      <vt:lpstr>Какое будущее у Journalist?</vt:lpstr>
      <vt:lpstr>Всем спасибо за внимание , Аривадарчи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Journalist(Статьедел)</dc:title>
  <dc:creator>user</dc:creator>
  <cp:lastModifiedBy>user</cp:lastModifiedBy>
  <cp:revision>9</cp:revision>
  <dcterms:created xsi:type="dcterms:W3CDTF">2018-12-22T09:44:32Z</dcterms:created>
  <dcterms:modified xsi:type="dcterms:W3CDTF">2018-12-22T11:13:46Z</dcterms:modified>
</cp:coreProperties>
</file>