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hzVf5SH5tyi4pMByCVrfi9HZix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9e89e1648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9e89e1648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69e89e1648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9eabd280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9eabd280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69eabd280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269e89e1648_0_4"/>
          <p:cNvCxnSpPr/>
          <p:nvPr/>
        </p:nvCxnSpPr>
        <p:spPr>
          <a:xfrm>
            <a:off x="5704400" y="3668217"/>
            <a:ext cx="7833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269e89e1648_0_4"/>
          <p:cNvSpPr txBox="1"/>
          <p:nvPr>
            <p:ph type="ctrTitle"/>
          </p:nvPr>
        </p:nvSpPr>
        <p:spPr>
          <a:xfrm>
            <a:off x="415600" y="794633"/>
            <a:ext cx="11360700" cy="261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g269e89e1648_0_4"/>
          <p:cNvSpPr txBox="1"/>
          <p:nvPr>
            <p:ph idx="1" type="subTitle"/>
          </p:nvPr>
        </p:nvSpPr>
        <p:spPr>
          <a:xfrm>
            <a:off x="415600" y="4221097"/>
            <a:ext cx="11360700" cy="97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7" name="Google Shape;17;g269e89e1648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9e89e1648_0_41"/>
          <p:cNvSpPr txBox="1"/>
          <p:nvPr>
            <p:ph hasCustomPrompt="1" type="title"/>
          </p:nvPr>
        </p:nvSpPr>
        <p:spPr>
          <a:xfrm>
            <a:off x="415600" y="1557233"/>
            <a:ext cx="11360700" cy="264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g269e89e1648_0_41"/>
          <p:cNvSpPr txBox="1"/>
          <p:nvPr>
            <p:ph idx="1" type="body"/>
          </p:nvPr>
        </p:nvSpPr>
        <p:spPr>
          <a:xfrm>
            <a:off x="415600" y="42990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g269e89e1648_0_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69e89e1648_0_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9e89e1648_0_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8" name="Google Shape;58;g269e89e1648_0_4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g269e89e1648_0_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269e89e1648_0_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269e89e1648_0_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69e89e1648_0_9"/>
          <p:cNvSpPr txBox="1"/>
          <p:nvPr>
            <p:ph type="title"/>
          </p:nvPr>
        </p:nvSpPr>
        <p:spPr>
          <a:xfrm>
            <a:off x="415600" y="3307400"/>
            <a:ext cx="10819200" cy="326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g269e89e1648_0_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69e89e1648_0_1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g269e89e1648_0_1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g269e89e1648_0_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69e89e1648_0_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g269e89e1648_0_1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g269e89e1648_0_16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g269e89e1648_0_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69e89e1648_0_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2" name="Google Shape;32;g269e89e1648_0_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69e89e1648_0_24"/>
          <p:cNvSpPr txBox="1"/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5" name="Google Shape;35;g269e89e1648_0_24"/>
          <p:cNvSpPr txBox="1"/>
          <p:nvPr>
            <p:ph idx="1" type="body"/>
          </p:nvPr>
        </p:nvSpPr>
        <p:spPr>
          <a:xfrm>
            <a:off x="415600" y="1987833"/>
            <a:ext cx="3744000" cy="410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g269e89e1648_0_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69e89e1648_0_28"/>
          <p:cNvSpPr txBox="1"/>
          <p:nvPr>
            <p:ph type="title"/>
          </p:nvPr>
        </p:nvSpPr>
        <p:spPr>
          <a:xfrm>
            <a:off x="653667" y="701800"/>
            <a:ext cx="7578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269e89e1648_0_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69e89e1648_0_31"/>
          <p:cNvSpPr/>
          <p:nvPr/>
        </p:nvSpPr>
        <p:spPr>
          <a:xfrm>
            <a:off x="6096000" y="1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g269e89e1648_0_3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g269e89e1648_0_31"/>
          <p:cNvSpPr txBox="1"/>
          <p:nvPr>
            <p:ph type="title"/>
          </p:nvPr>
        </p:nvSpPr>
        <p:spPr>
          <a:xfrm>
            <a:off x="354000" y="1834132"/>
            <a:ext cx="5393700" cy="2069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4" name="Google Shape;44;g269e89e1648_0_31"/>
          <p:cNvSpPr txBox="1"/>
          <p:nvPr>
            <p:ph idx="1" type="subTitle"/>
          </p:nvPr>
        </p:nvSpPr>
        <p:spPr>
          <a:xfrm>
            <a:off x="354000" y="3974834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g269e89e1648_0_31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269e89e1648_0_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69e89e1648_0_38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g269e89e1648_0_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69e89e1648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" name="Google Shape;11;g269e89e1648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g269e89e1648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1Uiz9_ABqSqXKB2qULTSub1IKXgnr1bl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ucleoapp.com/" TargetMode="External"/><Relationship Id="rId4" Type="http://schemas.openxmlformats.org/officeDocument/2006/relationships/hyperlink" Target="https://www.behance.net/gallery/55462459/Wires-wireframe-kits-for-Adobe-X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/>
        </p:nvSpPr>
        <p:spPr>
          <a:xfrm>
            <a:off x="2337663" y="1598507"/>
            <a:ext cx="734502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Cluster Project Part 1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4517956" y="2863929"/>
            <a:ext cx="24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Foodview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9e89e1648_0_5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Live Demo of the prototype</a:t>
            </a:r>
            <a:endParaRPr/>
          </a:p>
        </p:txBody>
      </p:sp>
      <p:sp>
        <p:nvSpPr>
          <p:cNvPr id="188" name="Google Shape;188;g269e89e1648_0_53"/>
          <p:cNvSpPr txBox="1"/>
          <p:nvPr/>
        </p:nvSpPr>
        <p:spPr>
          <a:xfrm>
            <a:off x="1215750" y="3351050"/>
            <a:ext cx="565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https://drive.google.com/file/d/11Uiz9_ABqSqXKB2qULTSub1IKXgnr1bl/view?usp=sharing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9eabd2800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69eabd2800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2063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"/>
          <p:cNvSpPr txBox="1"/>
          <p:nvPr>
            <p:ph type="title"/>
          </p:nvPr>
        </p:nvSpPr>
        <p:spPr>
          <a:xfrm>
            <a:off x="640079" y="2023236"/>
            <a:ext cx="3659777" cy="2820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List of Items:</a:t>
            </a:r>
            <a:endParaRPr sz="4000">
              <a:solidFill>
                <a:srgbClr val="FFFFFF"/>
              </a:solidFill>
            </a:endParaRPr>
          </a:p>
        </p:txBody>
      </p:sp>
      <p:grpSp>
        <p:nvGrpSpPr>
          <p:cNvPr id="83" name="Google Shape;83;p2"/>
          <p:cNvGrpSpPr/>
          <p:nvPr/>
        </p:nvGrpSpPr>
        <p:grpSpPr>
          <a:xfrm>
            <a:off x="6355080" y="1000222"/>
            <a:ext cx="5029199" cy="4858678"/>
            <a:chOff x="0" y="44569"/>
            <a:chExt cx="5029199" cy="4858678"/>
          </a:xfrm>
        </p:grpSpPr>
        <p:sp>
          <p:nvSpPr>
            <p:cNvPr id="84" name="Google Shape;84;p2"/>
            <p:cNvSpPr/>
            <p:nvPr/>
          </p:nvSpPr>
          <p:spPr>
            <a:xfrm>
              <a:off x="0" y="44569"/>
              <a:ext cx="5029199" cy="1152029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 txBox="1"/>
            <p:nvPr/>
          </p:nvSpPr>
          <p:spPr>
            <a:xfrm>
              <a:off x="56237" y="100806"/>
              <a:ext cx="4916725" cy="1039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lang="en-US" sz="2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Site Navigation Diagram</a:t>
              </a:r>
              <a:endParaRPr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0" y="1280119"/>
              <a:ext cx="5029199" cy="1152029"/>
            </a:xfrm>
            <a:prstGeom prst="roundRect">
              <a:avLst>
                <a:gd fmla="val 16667" name="adj"/>
              </a:avLst>
            </a:prstGeom>
            <a:solidFill>
              <a:srgbClr val="D07A5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 txBox="1"/>
            <p:nvPr/>
          </p:nvSpPr>
          <p:spPr>
            <a:xfrm>
              <a:off x="56237" y="1336356"/>
              <a:ext cx="4916725" cy="1039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lang="en-US" sz="2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Write-up of web application’s functionalities</a:t>
              </a:r>
              <a:endParaRPr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0" y="2515669"/>
              <a:ext cx="5029199" cy="1152029"/>
            </a:xfrm>
            <a:prstGeom prst="roundRect">
              <a:avLst>
                <a:gd fmla="val 16667" name="adj"/>
              </a:avLst>
            </a:prstGeom>
            <a:solidFill>
              <a:srgbClr val="B8888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 txBox="1"/>
            <p:nvPr/>
          </p:nvSpPr>
          <p:spPr>
            <a:xfrm>
              <a:off x="56237" y="2571906"/>
              <a:ext cx="4916725" cy="1039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lang="en-US" sz="2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Low Fidelity Prototype (Wireframes)</a:t>
              </a:r>
              <a:endParaRPr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0" y="3751218"/>
              <a:ext cx="5029199" cy="1152029"/>
            </a:xfrm>
            <a:prstGeom prst="roundRect">
              <a:avLst>
                <a:gd fmla="val 16667" name="adj"/>
              </a:avLst>
            </a:prstGeom>
            <a:solidFill>
              <a:srgbClr val="A4A4A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 txBox="1"/>
            <p:nvPr/>
          </p:nvSpPr>
          <p:spPr>
            <a:xfrm>
              <a:off x="56237" y="3807455"/>
              <a:ext cx="4916725" cy="1039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lang="en-US" sz="2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References</a:t>
              </a:r>
              <a:endParaRPr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/>
          <p:nvPr/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 rot="10800000">
            <a:off x="0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 rot="2700000">
            <a:off x="10739327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8115423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9167297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>
            <p:ph type="title"/>
          </p:nvPr>
        </p:nvSpPr>
        <p:spPr>
          <a:xfrm>
            <a:off x="716301" y="449016"/>
            <a:ext cx="10336161" cy="81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Site Navigation Map</a:t>
            </a:r>
            <a:endParaRPr/>
          </a:p>
        </p:txBody>
      </p:sp>
      <p:grpSp>
        <p:nvGrpSpPr>
          <p:cNvPr id="104" name="Google Shape;104;p3"/>
          <p:cNvGrpSpPr/>
          <p:nvPr/>
        </p:nvGrpSpPr>
        <p:grpSpPr>
          <a:xfrm>
            <a:off x="1058088" y="1549220"/>
            <a:ext cx="9652578" cy="4623517"/>
            <a:chOff x="273050" y="301"/>
            <a:chExt cx="9652578" cy="4623517"/>
          </a:xfrm>
        </p:grpSpPr>
        <p:sp>
          <p:nvSpPr>
            <p:cNvPr id="105" name="Google Shape;105;p3"/>
            <p:cNvSpPr/>
            <p:nvPr/>
          </p:nvSpPr>
          <p:spPr>
            <a:xfrm>
              <a:off x="691368" y="1584626"/>
              <a:ext cx="2143988" cy="35097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9965"/>
                  </a:lnTo>
                  <a:lnTo>
                    <a:pt x="0" y="89965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6" name="Google Shape;106;p3"/>
            <p:cNvSpPr/>
            <p:nvPr/>
          </p:nvSpPr>
          <p:spPr>
            <a:xfrm>
              <a:off x="3129367" y="2249446"/>
              <a:ext cx="652048" cy="4299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7" name="Google Shape;107;p3"/>
            <p:cNvSpPr/>
            <p:nvPr/>
          </p:nvSpPr>
          <p:spPr>
            <a:xfrm>
              <a:off x="2835357" y="1584626"/>
              <a:ext cx="628664" cy="24650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77235"/>
                  </a:lnTo>
                  <a:lnTo>
                    <a:pt x="120000" y="77235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8" name="Google Shape;108;p3"/>
            <p:cNvSpPr/>
            <p:nvPr/>
          </p:nvSpPr>
          <p:spPr>
            <a:xfrm>
              <a:off x="2835357" y="925520"/>
              <a:ext cx="1927684" cy="24078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76220"/>
                  </a:lnTo>
                  <a:lnTo>
                    <a:pt x="0" y="7622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9" name="Google Shape;109;p3"/>
            <p:cNvSpPr/>
            <p:nvPr/>
          </p:nvSpPr>
          <p:spPr>
            <a:xfrm>
              <a:off x="5181359" y="418619"/>
              <a:ext cx="1032383" cy="29774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0" name="Google Shape;110;p3"/>
            <p:cNvSpPr/>
            <p:nvPr/>
          </p:nvSpPr>
          <p:spPr>
            <a:xfrm>
              <a:off x="5810861" y="1372584"/>
              <a:ext cx="1078783" cy="46486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1" name="Google Shape;111;p3"/>
            <p:cNvSpPr/>
            <p:nvPr/>
          </p:nvSpPr>
          <p:spPr>
            <a:xfrm>
              <a:off x="8464118" y="3458234"/>
              <a:ext cx="624875" cy="48229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2" name="Google Shape;112;p3"/>
            <p:cNvSpPr/>
            <p:nvPr/>
          </p:nvSpPr>
          <p:spPr>
            <a:xfrm>
              <a:off x="8179770" y="2527866"/>
              <a:ext cx="619001" cy="5120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99413"/>
                  </a:lnTo>
                  <a:lnTo>
                    <a:pt x="120000" y="99413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3" name="Google Shape;113;p3"/>
            <p:cNvSpPr/>
            <p:nvPr/>
          </p:nvSpPr>
          <p:spPr>
            <a:xfrm>
              <a:off x="6836342" y="3913619"/>
              <a:ext cx="832042" cy="50104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4" name="Google Shape;114;p3"/>
            <p:cNvSpPr/>
            <p:nvPr/>
          </p:nvSpPr>
          <p:spPr>
            <a:xfrm>
              <a:off x="7170997" y="2527866"/>
              <a:ext cx="1008773" cy="96743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09104"/>
                  </a:lnTo>
                  <a:lnTo>
                    <a:pt x="0" y="109104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5" name="Google Shape;115;p3"/>
            <p:cNvSpPr/>
            <p:nvPr/>
          </p:nvSpPr>
          <p:spPr>
            <a:xfrm>
              <a:off x="5305449" y="2527866"/>
              <a:ext cx="2874321" cy="32038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7097"/>
                  </a:lnTo>
                  <a:lnTo>
                    <a:pt x="0" y="87097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6" name="Google Shape;116;p3"/>
            <p:cNvSpPr/>
            <p:nvPr/>
          </p:nvSpPr>
          <p:spPr>
            <a:xfrm>
              <a:off x="6889644" y="1372584"/>
              <a:ext cx="1290126" cy="73696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05696"/>
                  </a:lnTo>
                  <a:lnTo>
                    <a:pt x="120000" y="10569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7" name="Google Shape;117;p3"/>
            <p:cNvSpPr/>
            <p:nvPr/>
          </p:nvSpPr>
          <p:spPr>
            <a:xfrm>
              <a:off x="6213743" y="418619"/>
              <a:ext cx="675901" cy="53564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00320"/>
                  </a:lnTo>
                  <a:lnTo>
                    <a:pt x="120000" y="10032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8" name="Google Shape;118;p3"/>
            <p:cNvSpPr/>
            <p:nvPr/>
          </p:nvSpPr>
          <p:spPr>
            <a:xfrm>
              <a:off x="5795425" y="301"/>
              <a:ext cx="836635" cy="418317"/>
            </a:xfrm>
            <a:prstGeom prst="rect">
              <a:avLst/>
            </a:prstGeom>
            <a:solidFill>
              <a:srgbClr val="437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5795425" y="301"/>
              <a:ext cx="836635" cy="418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71326" y="954266"/>
              <a:ext cx="836635" cy="418317"/>
            </a:xfrm>
            <a:prstGeom prst="rect">
              <a:avLst/>
            </a:prstGeom>
            <a:solidFill>
              <a:srgbClr val="437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6471326" y="954266"/>
              <a:ext cx="836635" cy="418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Login</a:t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7761452" y="2109548"/>
              <a:ext cx="836635" cy="418317"/>
            </a:xfrm>
            <a:prstGeom prst="rect">
              <a:avLst/>
            </a:prstGeom>
            <a:solidFill>
              <a:srgbClr val="437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7761452" y="2109548"/>
              <a:ext cx="836635" cy="418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Home</a:t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887131" y="2848255"/>
              <a:ext cx="836635" cy="418317"/>
            </a:xfrm>
            <a:prstGeom prst="rect">
              <a:avLst/>
            </a:prstGeom>
            <a:solidFill>
              <a:srgbClr val="437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4887131" y="2848255"/>
              <a:ext cx="836635" cy="418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Account</a:t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752679" y="3495301"/>
              <a:ext cx="836635" cy="418317"/>
            </a:xfrm>
            <a:prstGeom prst="rect">
              <a:avLst/>
            </a:prstGeom>
            <a:solidFill>
              <a:srgbClr val="437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6752679" y="3495301"/>
              <a:ext cx="836635" cy="418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View my review</a:t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668385" y="4205501"/>
              <a:ext cx="836635" cy="418317"/>
            </a:xfrm>
            <a:prstGeom prst="rect">
              <a:avLst/>
            </a:prstGeom>
            <a:solidFill>
              <a:srgbClr val="437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7668385" y="4205501"/>
              <a:ext cx="836635" cy="418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Add/edit my review</a:t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380454" y="3039916"/>
              <a:ext cx="836635" cy="418317"/>
            </a:xfrm>
            <a:prstGeom prst="rect">
              <a:avLst/>
            </a:prstGeom>
            <a:solidFill>
              <a:srgbClr val="437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8380454" y="3039916"/>
              <a:ext cx="836635" cy="418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Catalogue</a:t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9088993" y="3731375"/>
              <a:ext cx="836635" cy="418317"/>
            </a:xfrm>
            <a:prstGeom prst="rect">
              <a:avLst/>
            </a:prstGeom>
            <a:solidFill>
              <a:srgbClr val="437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9088993" y="3731375"/>
              <a:ext cx="836635" cy="418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Add/edit my review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974225" y="1628290"/>
              <a:ext cx="836635" cy="418317"/>
            </a:xfrm>
            <a:prstGeom prst="rect">
              <a:avLst/>
            </a:prstGeom>
            <a:solidFill>
              <a:srgbClr val="437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4974225" y="1628290"/>
              <a:ext cx="836635" cy="418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Sign Up</a:t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344723" y="507202"/>
              <a:ext cx="836635" cy="418317"/>
            </a:xfrm>
            <a:prstGeom prst="rect">
              <a:avLst/>
            </a:prstGeom>
            <a:solidFill>
              <a:srgbClr val="437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4344723" y="507202"/>
              <a:ext cx="836635" cy="418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Catalogue</a:t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417039" y="1166308"/>
              <a:ext cx="836635" cy="418317"/>
            </a:xfrm>
            <a:prstGeom prst="rect">
              <a:avLst/>
            </a:prstGeom>
            <a:solidFill>
              <a:srgbClr val="437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2417039" y="1166308"/>
              <a:ext cx="836635" cy="418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Restaurants review popup</a:t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045704" y="1831128"/>
              <a:ext cx="836635" cy="418317"/>
            </a:xfrm>
            <a:prstGeom prst="rect">
              <a:avLst/>
            </a:prstGeom>
            <a:solidFill>
              <a:srgbClr val="437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3045704" y="1831128"/>
              <a:ext cx="836635" cy="418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Catalogue</a:t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781416" y="2470276"/>
              <a:ext cx="836635" cy="418317"/>
            </a:xfrm>
            <a:prstGeom prst="rect">
              <a:avLst/>
            </a:prstGeom>
            <a:solidFill>
              <a:srgbClr val="437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3781416" y="2470276"/>
              <a:ext cx="836635" cy="418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View Review</a:t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3050" y="1935599"/>
              <a:ext cx="836635" cy="418317"/>
            </a:xfrm>
            <a:prstGeom prst="rect">
              <a:avLst/>
            </a:prstGeom>
            <a:solidFill>
              <a:srgbClr val="4372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 txBox="1"/>
            <p:nvPr/>
          </p:nvSpPr>
          <p:spPr>
            <a:xfrm>
              <a:off x="273050" y="1935599"/>
              <a:ext cx="836635" cy="4183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75" lIns="5075" spcFirstLastPara="1" rIns="5075" wrap="square" tIns="5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lang="en-US" sz="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Login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/>
          <p:nvPr>
            <p:ph type="title"/>
          </p:nvPr>
        </p:nvSpPr>
        <p:spPr>
          <a:xfrm>
            <a:off x="838200" y="365125"/>
            <a:ext cx="53933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Functionalities of Web Application</a:t>
            </a:r>
            <a:endParaRPr/>
          </a:p>
        </p:txBody>
      </p:sp>
      <p:sp>
        <p:nvSpPr>
          <p:cNvPr id="151" name="Google Shape;151;p4"/>
          <p:cNvSpPr txBox="1"/>
          <p:nvPr/>
        </p:nvSpPr>
        <p:spPr>
          <a:xfrm>
            <a:off x="838200" y="1825625"/>
            <a:ext cx="737462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do CRUD, sorting and searching on their review after their login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 can choose to edit account details after their login.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choose to delete account permanently after their login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 reset username and password after their login</a:t>
            </a:r>
            <a:endParaRPr/>
          </a:p>
          <a:p>
            <a:pPr indent="-1714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gnifying glass"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7184" y="1216485"/>
            <a:ext cx="3781051" cy="3781051"/>
          </a:xfrm>
          <a:custGeom>
            <a:rect b="b" l="l" r="r" t="t"/>
            <a:pathLst>
              <a:path extrusionOk="0" h="5712488" w="4114800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53" name="Google Shape;153;p4"/>
          <p:cNvSpPr txBox="1"/>
          <p:nvPr/>
        </p:nvSpPr>
        <p:spPr>
          <a:xfrm>
            <a:off x="838200" y="2978306"/>
            <a:ext cx="600901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and categorize the restaurants (After and before login)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search for restaurants (After and before login)</a:t>
            </a:r>
            <a:endParaRPr/>
          </a:p>
        </p:txBody>
      </p:sp>
      <p:sp>
        <p:nvSpPr>
          <p:cNvPr id="154" name="Google Shape;154;p4"/>
          <p:cNvSpPr txBox="1"/>
          <p:nvPr/>
        </p:nvSpPr>
        <p:spPr>
          <a:xfrm>
            <a:off x="838200" y="3949083"/>
            <a:ext cx="6910866" cy="143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have multiple options to login 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user to login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view restaurant detail and comments about the restaurants</a:t>
            </a:r>
            <a:endParaRPr/>
          </a:p>
          <a:p>
            <a:pPr indent="-1714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application, Word&#10;&#10;Description automatically generated"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7025"/>
          <a:stretch/>
        </p:blipFill>
        <p:spPr>
          <a:xfrm>
            <a:off x="964734" y="82966"/>
            <a:ext cx="10448730" cy="587741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/>
          <p:nvPr/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lt1">
              <a:alpha val="9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 txBox="1"/>
          <p:nvPr>
            <p:ph type="title"/>
          </p:nvPr>
        </p:nvSpPr>
        <p:spPr>
          <a:xfrm>
            <a:off x="523875" y="5317240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262626"/>
                </a:solidFill>
              </a:rPr>
              <a:t>Wireframes</a:t>
            </a:r>
            <a:endParaRPr/>
          </a:p>
        </p:txBody>
      </p:sp>
      <p:cxnSp>
        <p:nvCxnSpPr>
          <p:cNvPr id="162" name="Google Shape;162;p5"/>
          <p:cNvCxnSpPr/>
          <p:nvPr/>
        </p:nvCxnSpPr>
        <p:spPr>
          <a:xfrm>
            <a:off x="0" y="5241983"/>
            <a:ext cx="12192000" cy="0"/>
          </a:xfrm>
          <a:prstGeom prst="straightConnector1">
            <a:avLst/>
          </a:prstGeom>
          <a:noFill/>
          <a:ln cap="flat" cmpd="sng" w="41275">
            <a:solidFill>
              <a:schemeClr val="lt1">
                <a:alpha val="8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5"/>
          <p:cNvCxnSpPr/>
          <p:nvPr/>
        </p:nvCxnSpPr>
        <p:spPr>
          <a:xfrm>
            <a:off x="0" y="6134852"/>
            <a:ext cx="12192000" cy="0"/>
          </a:xfrm>
          <a:prstGeom prst="straightConnector1">
            <a:avLst/>
          </a:prstGeom>
          <a:noFill/>
          <a:ln cap="flat" cmpd="sng" w="41275">
            <a:solidFill>
              <a:schemeClr val="lt1">
                <a:alpha val="8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type="title"/>
          </p:nvPr>
        </p:nvSpPr>
        <p:spPr>
          <a:xfrm>
            <a:off x="4296476" y="0"/>
            <a:ext cx="3531669" cy="1128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lang="en-US" sz="5200">
                <a:latin typeface="Calibri"/>
                <a:ea typeface="Calibri"/>
                <a:cs typeface="Calibri"/>
                <a:sym typeface="Calibri"/>
              </a:rPr>
              <a:t>Wireframes</a:t>
            </a:r>
            <a:endParaRPr/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768" y="1056218"/>
            <a:ext cx="11218985" cy="5873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 b="0" l="0" r="0" t="12451"/>
          <a:stretch/>
        </p:blipFill>
        <p:spPr>
          <a:xfrm>
            <a:off x="1236785" y="101130"/>
            <a:ext cx="10726615" cy="603372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 txBox="1"/>
          <p:nvPr>
            <p:ph type="title"/>
          </p:nvPr>
        </p:nvSpPr>
        <p:spPr>
          <a:xfrm>
            <a:off x="523875" y="5317240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Wireframes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81" name="Google Shape;181;p8"/>
          <p:cNvSpPr txBox="1"/>
          <p:nvPr/>
        </p:nvSpPr>
        <p:spPr>
          <a:xfrm>
            <a:off x="3048802" y="3246740"/>
            <a:ext cx="609760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https://nucleoapp.com/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icons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https://www.behance.net/gallery/55462459/Wires-wireframe-kits-for-Adobe-XD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templates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2020-11-18T09:06:56Z</dcterms:created>
  <dc:creator>GLADWYN TAY JIN HONG TP</dc:creator>
</cp:coreProperties>
</file>