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4"/>
    <p:sldMasterId id="2147483973" r:id="rId5"/>
  </p:sldMasterIdLst>
  <p:notesMasterIdLst>
    <p:notesMasterId r:id="rId12"/>
  </p:notesMasterIdLst>
  <p:handoutMasterIdLst>
    <p:handoutMasterId r:id="rId13"/>
  </p:handoutMasterIdLst>
  <p:sldIdLst>
    <p:sldId id="646" r:id="rId6"/>
    <p:sldId id="647" r:id="rId7"/>
    <p:sldId id="727" r:id="rId8"/>
    <p:sldId id="728" r:id="rId9"/>
    <p:sldId id="729" r:id="rId10"/>
    <p:sldId id="730" r:id="rId11"/>
  </p:sldIdLst>
  <p:sldSz cx="12188825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205">
          <p15:clr>
            <a:srgbClr val="A4A3A4"/>
          </p15:clr>
        </p15:guide>
        <p15:guide id="2" pos="3839" userDrawn="1">
          <p15:clr>
            <a:srgbClr val="A4A3A4"/>
          </p15:clr>
        </p15:guide>
        <p15:guide id="3" pos="74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4C"/>
    <a:srgbClr val="FF5DFE"/>
    <a:srgbClr val="1E7640"/>
    <a:srgbClr val="2B6ABE"/>
    <a:srgbClr val="1BD011"/>
    <a:srgbClr val="BFBD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7A123E-9979-4146-A76F-1D3F53E953DD}" v="2" dt="2022-01-04T20:26:28.0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00" autoAdjust="0"/>
    <p:restoredTop sz="95231" autoAdjust="0"/>
  </p:normalViewPr>
  <p:slideViewPr>
    <p:cSldViewPr snapToGrid="0" showGuides="1">
      <p:cViewPr varScale="1">
        <p:scale>
          <a:sx n="107" d="100"/>
          <a:sy n="107" d="100"/>
        </p:scale>
        <p:origin x="1048" y="160"/>
      </p:cViewPr>
      <p:guideLst>
        <p:guide orient="horz" pos="1205"/>
        <p:guide pos="3839"/>
        <p:guide pos="741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-1472" y="-6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raham, Subil" userId="56b022d1-40f7-4093-85c4-91c4ba6d9c47" providerId="ADAL" clId="{E77A123E-9979-4146-A76F-1D3F53E953DD}"/>
    <pc:docChg chg="modSld">
      <pc:chgData name="Abraham, Subil" userId="56b022d1-40f7-4093-85c4-91c4ba6d9c47" providerId="ADAL" clId="{E77A123E-9979-4146-A76F-1D3F53E953DD}" dt="2022-01-04T20:27:43.179" v="240" actId="20577"/>
      <pc:docMkLst>
        <pc:docMk/>
      </pc:docMkLst>
      <pc:sldChg chg="modSp mod">
        <pc:chgData name="Abraham, Subil" userId="56b022d1-40f7-4093-85c4-91c4ba6d9c47" providerId="ADAL" clId="{E77A123E-9979-4146-A76F-1D3F53E953DD}" dt="2022-01-04T20:27:43.179" v="240" actId="20577"/>
        <pc:sldMkLst>
          <pc:docMk/>
          <pc:sldMk cId="776080161" sldId="730"/>
        </pc:sldMkLst>
        <pc:spChg chg="mod">
          <ac:chgData name="Abraham, Subil" userId="56b022d1-40f7-4093-85c4-91c4ba6d9c47" providerId="ADAL" clId="{E77A123E-9979-4146-A76F-1D3F53E953DD}" dt="2022-01-04T20:27:43.179" v="240" actId="20577"/>
          <ac:spMkLst>
            <pc:docMk/>
            <pc:sldMk cId="776080161" sldId="730"/>
            <ac:spMk id="3" creationId="{002D09DB-0593-1D45-8D24-D99B939DEB6B}"/>
          </ac:spMkLst>
        </pc:spChg>
      </pc:sldChg>
    </pc:docChg>
  </pc:docChgLst>
  <pc:docChgLst>
    <pc:chgData name="Abraham, Subil" userId="56b022d1-40f7-4093-85c4-91c4ba6d9c47" providerId="ADAL" clId="{D7CF8004-D248-9543-83AC-DAA6461E9073}"/>
    <pc:docChg chg="modSld">
      <pc:chgData name="Abraham, Subil" userId="56b022d1-40f7-4093-85c4-91c4ba6d9c47" providerId="ADAL" clId="{D7CF8004-D248-9543-83AC-DAA6461E9073}" dt="2021-12-14T14:50:23.135" v="119" actId="20577"/>
      <pc:docMkLst>
        <pc:docMk/>
      </pc:docMkLst>
      <pc:sldChg chg="modSp mod">
        <pc:chgData name="Abraham, Subil" userId="56b022d1-40f7-4093-85c4-91c4ba6d9c47" providerId="ADAL" clId="{D7CF8004-D248-9543-83AC-DAA6461E9073}" dt="2021-12-06T16:27:28.032" v="0" actId="20577"/>
        <pc:sldMkLst>
          <pc:docMk/>
          <pc:sldMk cId="1021231792" sldId="727"/>
        </pc:sldMkLst>
        <pc:spChg chg="mod">
          <ac:chgData name="Abraham, Subil" userId="56b022d1-40f7-4093-85c4-91c4ba6d9c47" providerId="ADAL" clId="{D7CF8004-D248-9543-83AC-DAA6461E9073}" dt="2021-12-06T16:27:28.032" v="0" actId="20577"/>
          <ac:spMkLst>
            <pc:docMk/>
            <pc:sldMk cId="1021231792" sldId="727"/>
            <ac:spMk id="3" creationId="{002D09DB-0593-1D45-8D24-D99B939DEB6B}"/>
          </ac:spMkLst>
        </pc:spChg>
      </pc:sldChg>
      <pc:sldChg chg="modSp mod">
        <pc:chgData name="Abraham, Subil" userId="56b022d1-40f7-4093-85c4-91c4ba6d9c47" providerId="ADAL" clId="{D7CF8004-D248-9543-83AC-DAA6461E9073}" dt="2021-12-13T21:11:37.037" v="30" actId="1076"/>
        <pc:sldMkLst>
          <pc:docMk/>
          <pc:sldMk cId="3536524621" sldId="728"/>
        </pc:sldMkLst>
        <pc:spChg chg="mod">
          <ac:chgData name="Abraham, Subil" userId="56b022d1-40f7-4093-85c4-91c4ba6d9c47" providerId="ADAL" clId="{D7CF8004-D248-9543-83AC-DAA6461E9073}" dt="2021-12-13T21:11:37.037" v="30" actId="1076"/>
          <ac:spMkLst>
            <pc:docMk/>
            <pc:sldMk cId="3536524621" sldId="728"/>
            <ac:spMk id="2" creationId="{42C3F5B9-7DDC-8243-B20A-51FE7ACC2267}"/>
          </ac:spMkLst>
        </pc:spChg>
        <pc:spChg chg="mod">
          <ac:chgData name="Abraham, Subil" userId="56b022d1-40f7-4093-85c4-91c4ba6d9c47" providerId="ADAL" clId="{D7CF8004-D248-9543-83AC-DAA6461E9073}" dt="2021-12-13T21:11:30.825" v="29" actId="14100"/>
          <ac:spMkLst>
            <pc:docMk/>
            <pc:sldMk cId="3536524621" sldId="728"/>
            <ac:spMk id="3" creationId="{002D09DB-0593-1D45-8D24-D99B939DEB6B}"/>
          </ac:spMkLst>
        </pc:spChg>
      </pc:sldChg>
      <pc:sldChg chg="modSp mod">
        <pc:chgData name="Abraham, Subil" userId="56b022d1-40f7-4093-85c4-91c4ba6d9c47" providerId="ADAL" clId="{D7CF8004-D248-9543-83AC-DAA6461E9073}" dt="2021-12-14T14:50:23.135" v="119" actId="20577"/>
        <pc:sldMkLst>
          <pc:docMk/>
          <pc:sldMk cId="2220546592" sldId="729"/>
        </pc:sldMkLst>
        <pc:spChg chg="mod">
          <ac:chgData name="Abraham, Subil" userId="56b022d1-40f7-4093-85c4-91c4ba6d9c47" providerId="ADAL" clId="{D7CF8004-D248-9543-83AC-DAA6461E9073}" dt="2021-12-14T14:50:23.135" v="119" actId="20577"/>
          <ac:spMkLst>
            <pc:docMk/>
            <pc:sldMk cId="2220546592" sldId="729"/>
            <ac:spMk id="3" creationId="{002D09DB-0593-1D45-8D24-D99B939DEB6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42F42-2CE9-4E35-95C1-410DC08A50B1}" type="datetimeFigureOut">
              <a:rPr lang="en-US" smtClean="0"/>
              <a:t>1/4/22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2E89A-4FDF-4617-8DDF-BE2769EE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61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82904-F315-4730-8D91-37D99E141A6F}" type="datetimeFigureOut">
              <a:rPr lang="en-US" smtClean="0"/>
              <a:t>1/4/22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672D7-8E2D-4611-973D-F4591A707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tiff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tiff"/><Relationship Id="rId9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13"/>
          <p:cNvSpPr>
            <a:spLocks/>
          </p:cNvSpPr>
          <p:nvPr userDrawn="1"/>
        </p:nvSpPr>
        <p:spPr bwMode="auto">
          <a:xfrm>
            <a:off x="7551511" y="0"/>
            <a:ext cx="1236663" cy="6858000"/>
          </a:xfrm>
          <a:custGeom>
            <a:avLst/>
            <a:gdLst>
              <a:gd name="T0" fmla="*/ 221 w 402"/>
              <a:gd name="T1" fmla="*/ 2166 h 2166"/>
              <a:gd name="T2" fmla="*/ 240 w 402"/>
              <a:gd name="T3" fmla="*/ 2166 h 2166"/>
              <a:gd name="T4" fmla="*/ 90 w 402"/>
              <a:gd name="T5" fmla="*/ 0 h 2166"/>
              <a:gd name="T6" fmla="*/ 0 w 402"/>
              <a:gd name="T7" fmla="*/ 0 h 2166"/>
              <a:gd name="T8" fmla="*/ 221 w 40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2166">
                <a:moveTo>
                  <a:pt x="221" y="2166"/>
                </a:moveTo>
                <a:cubicBezTo>
                  <a:pt x="240" y="2166"/>
                  <a:pt x="240" y="2166"/>
                  <a:pt x="240" y="2166"/>
                </a:cubicBezTo>
                <a:cubicBezTo>
                  <a:pt x="240" y="2166"/>
                  <a:pt x="402" y="989"/>
                  <a:pt x="9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46" y="767"/>
                  <a:pt x="221" y="216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12"/>
          <p:cNvSpPr>
            <a:spLocks/>
          </p:cNvSpPr>
          <p:nvPr userDrawn="1"/>
        </p:nvSpPr>
        <p:spPr bwMode="auto">
          <a:xfrm>
            <a:off x="7845425" y="0"/>
            <a:ext cx="4343400" cy="6858000"/>
          </a:xfrm>
          <a:custGeom>
            <a:avLst/>
            <a:gdLst>
              <a:gd name="T0" fmla="*/ 150 w 1412"/>
              <a:gd name="T1" fmla="*/ 2166 h 2166"/>
              <a:gd name="T2" fmla="*/ 1412 w 1412"/>
              <a:gd name="T3" fmla="*/ 2166 h 2166"/>
              <a:gd name="T4" fmla="*/ 1412 w 1412"/>
              <a:gd name="T5" fmla="*/ 0 h 2166"/>
              <a:gd name="T6" fmla="*/ 0 w 1412"/>
              <a:gd name="T7" fmla="*/ 0 h 2166"/>
              <a:gd name="T8" fmla="*/ 150 w 141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12" h="2166">
                <a:moveTo>
                  <a:pt x="150" y="2166"/>
                </a:moveTo>
                <a:cubicBezTo>
                  <a:pt x="1412" y="2166"/>
                  <a:pt x="1412" y="2166"/>
                  <a:pt x="1412" y="2166"/>
                </a:cubicBezTo>
                <a:cubicBezTo>
                  <a:pt x="1412" y="0"/>
                  <a:pt x="1412" y="0"/>
                  <a:pt x="141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04" y="816"/>
                  <a:pt x="150" y="2166"/>
                </a:cubicBez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13420" y="65"/>
            <a:ext cx="3875405" cy="62706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8AFD79-64F6-EB40-8DE3-1E57FFAB995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5619" y="1781035"/>
            <a:ext cx="1955287" cy="1955287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accent2"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216652-037F-8044-B1B8-42EBA257821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17916" y="3137855"/>
            <a:ext cx="1735347" cy="1729444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accent2"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5" cstate="screen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 flipH="1">
            <a:off x="-63496" y="27007"/>
            <a:ext cx="4322618" cy="4226359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355073" y="6270708"/>
            <a:ext cx="2114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>
                <a:solidFill>
                  <a:schemeClr val="tx2"/>
                </a:solidFill>
              </a:rPr>
              <a:t>ORNL is managed by UT-Battelle </a:t>
            </a:r>
            <a:br>
              <a:rPr lang="en-US" sz="1000" b="0" dirty="0">
                <a:solidFill>
                  <a:schemeClr val="tx2"/>
                </a:solidFill>
              </a:rPr>
            </a:br>
            <a:r>
              <a:rPr lang="en-US" sz="1000" b="0" dirty="0">
                <a:solidFill>
                  <a:schemeClr val="tx2"/>
                </a:solidFill>
              </a:rPr>
              <a:t>for the US Department of Energy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39005" y="320040"/>
            <a:ext cx="5545451" cy="929485"/>
          </a:xfrm>
        </p:spPr>
        <p:txBody>
          <a:bodyPr/>
          <a:lstStyle>
            <a:lvl1pPr algn="l">
              <a:defRPr sz="32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47472" y="2001549"/>
            <a:ext cx="5485292" cy="75713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A15E2D-679D-B24A-88A6-7E9DCE8575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74"/>
          <a:stretch/>
        </p:blipFill>
        <p:spPr>
          <a:xfrm>
            <a:off x="7003142" y="1238073"/>
            <a:ext cx="2188561" cy="2190927"/>
          </a:xfrm>
          <a:prstGeom prst="ellipse">
            <a:avLst/>
          </a:prstGeom>
          <a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6850"/>
            </a:stretch>
          </a:blipFill>
          <a:ln w="76200">
            <a:solidFill>
              <a:schemeClr val="accent2">
                <a:alpha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20" name="Picture 2" descr="https://portal09.ornl.gov/sites/cm/branding/Logo%20Downloads/OLCF_official_color_10_26_15.png">
            <a:extLst>
              <a:ext uri="{FF2B5EF4-FFF2-40B4-BE49-F238E27FC236}">
                <a16:creationId xmlns:a16="http://schemas.microsoft.com/office/drawing/2014/main" id="{DF045CAB-9770-2F4C-BE87-746F93C68AF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screen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26586" y="6309360"/>
            <a:ext cx="1906015" cy="32004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3119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639FD-63CC-9248-8F02-5B940C091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11326-7576-DB44-98E0-3A69606DB2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0013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B3F943-9AA8-E544-B5F6-0BABAE826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613" y="1825625"/>
            <a:ext cx="5180012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4A8D50-A873-4743-8337-4FF69035F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D74F-6CCB-224F-86C9-31E8FC4F9F32}" type="datetimeFigureOut">
              <a:rPr lang="en-US" smtClean="0"/>
              <a:t>1/4/22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89EE3-D6AC-8B4A-A86F-E04827DF1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FCC52C-3487-AF46-9336-3C1C9564C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AE831-494A-9F48-8510-B42F3F2EB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68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B98CB-B600-E64B-B77F-A0321A389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2425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EDFC51-B198-9942-9FBB-B0C1700C2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62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A1EC1D-53D6-F34B-90EF-63883FFE6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620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535079-14A8-3342-9C64-7B2B0C339F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3" y="1681163"/>
            <a:ext cx="51816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0E87D6-F0F8-3445-ACC9-2A1271B2FD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613" y="2505075"/>
            <a:ext cx="518160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96EEED-22FD-C84C-AAF4-48E607E86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D74F-6CCB-224F-86C9-31E8FC4F9F32}" type="datetimeFigureOut">
              <a:rPr lang="en-US" smtClean="0"/>
              <a:t>1/4/22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A7DA15-899D-F14D-9E00-4BBB9F0D5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937A63-6307-7F4C-A82A-63ADEDDD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AE831-494A-9F48-8510-B42F3F2EB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45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9C5B3-D406-5541-8F36-FE6E0F736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A7B2D6-33E2-334B-BDA5-26D75C4A8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D74F-6CCB-224F-86C9-31E8FC4F9F32}" type="datetimeFigureOut">
              <a:rPr lang="en-US" smtClean="0"/>
              <a:t>1/4/22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1FFDAB-CBCE-584E-93B2-42DC396C3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B87EA3-A33A-B94C-8E71-6C2C0FCBD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AE831-494A-9F48-8510-B42F3F2EB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99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F866ED-D6C0-4B4C-BEB9-367B4332B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D74F-6CCB-224F-86C9-31E8FC4F9F32}" type="datetimeFigureOut">
              <a:rPr lang="en-US" smtClean="0"/>
              <a:t>1/4/22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B335DE-84B6-624D-89E6-12EE3C865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3FFA1A-9FDC-5A4A-BE49-6ECA3F53E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AE831-494A-9F48-8510-B42F3F2EB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97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A898F-C2D8-8B42-A710-78924494F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06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6EDB1-D3B8-CE48-A7B1-0AA84467B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987425"/>
            <a:ext cx="61706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32DFC1-6616-3E41-B54B-D1E3632F5B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06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287D5-3605-FE48-BCF8-E4F5579F4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D74F-6CCB-224F-86C9-31E8FC4F9F32}" type="datetimeFigureOut">
              <a:rPr lang="en-US" smtClean="0"/>
              <a:t>1/4/22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B2588-CC13-684C-846F-7329FBFFC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4F42AF-A4FE-414B-BE7F-331436F1B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AE831-494A-9F48-8510-B42F3F2EB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81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958A1-7654-6340-BEE7-E78E9E7D2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06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B992AA-07E3-614C-BA77-0A0F329EA2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600" y="987425"/>
            <a:ext cx="61706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9A4D37-B361-1B4F-8C2A-6DEE7FACF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06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7B3F8-C3BA-F248-9931-B14E257DE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D74F-6CCB-224F-86C9-31E8FC4F9F32}" type="datetimeFigureOut">
              <a:rPr lang="en-US" smtClean="0"/>
              <a:t>1/4/22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31F563-FB1D-B845-BF38-6C4C0D2CC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B055C-28FD-224E-B584-563E201F0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AE831-494A-9F48-8510-B42F3F2EB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1750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4163-21B5-484C-A2B4-07BAF7483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DDC21E-501F-A841-A215-3FECC40C4E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05092-777F-B843-8C57-705656683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D74F-6CCB-224F-86C9-31E8FC4F9F32}" type="datetimeFigureOut">
              <a:rPr lang="en-US" smtClean="0"/>
              <a:t>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6B6C0-613B-6649-88C4-3A1789E1E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80D3E-0EAF-0E43-915B-38BBD8FFC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AE831-494A-9F48-8510-B42F3F2EB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9501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8AB840-B430-DB4E-9EAB-4875EC73D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3313" y="365125"/>
            <a:ext cx="2627312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025A75-6F3C-384C-9CD8-717B790BA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2713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63DD2-2A5D-8B40-9E2D-273B2AB45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D74F-6CCB-224F-86C9-31E8FC4F9F32}" type="datetimeFigureOut">
              <a:rPr lang="en-US" smtClean="0"/>
              <a:t>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C1A92-D3ED-8143-BE96-5DF6CC6D3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5DFB8-C589-7748-B520-450C31487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AE831-494A-9F48-8510-B42F3F2EB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84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48474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2" y="1508760"/>
            <a:ext cx="11369809" cy="404777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254" y="320040"/>
            <a:ext cx="11501908" cy="48474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1444752"/>
            <a:ext cx="5588582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472" y="2270334"/>
            <a:ext cx="5588582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buFont typeface="Arial" panose="020B0604020202020204" pitchFamily="34" charset="0"/>
              <a:buChar char="•"/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5" y="1444752"/>
            <a:ext cx="5531934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5" y="2270334"/>
            <a:ext cx="5531934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 flipH="1">
            <a:off x="-63496" y="27007"/>
            <a:ext cx="4322618" cy="42263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506" y="320040"/>
            <a:ext cx="3803952" cy="8771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9" name="Freeform 12"/>
          <p:cNvSpPr>
            <a:spLocks/>
          </p:cNvSpPr>
          <p:nvPr userDrawn="1"/>
        </p:nvSpPr>
        <p:spPr bwMode="auto">
          <a:xfrm>
            <a:off x="7845425" y="0"/>
            <a:ext cx="4343400" cy="6858000"/>
          </a:xfrm>
          <a:custGeom>
            <a:avLst/>
            <a:gdLst>
              <a:gd name="T0" fmla="*/ 150 w 1412"/>
              <a:gd name="T1" fmla="*/ 2166 h 2166"/>
              <a:gd name="T2" fmla="*/ 1412 w 1412"/>
              <a:gd name="T3" fmla="*/ 2166 h 2166"/>
              <a:gd name="T4" fmla="*/ 1412 w 1412"/>
              <a:gd name="T5" fmla="*/ 0 h 2166"/>
              <a:gd name="T6" fmla="*/ 0 w 1412"/>
              <a:gd name="T7" fmla="*/ 0 h 2166"/>
              <a:gd name="T8" fmla="*/ 150 w 141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12" h="2166">
                <a:moveTo>
                  <a:pt x="150" y="2166"/>
                </a:moveTo>
                <a:cubicBezTo>
                  <a:pt x="1412" y="2166"/>
                  <a:pt x="1412" y="2166"/>
                  <a:pt x="1412" y="2166"/>
                </a:cubicBezTo>
                <a:cubicBezTo>
                  <a:pt x="1412" y="0"/>
                  <a:pt x="1412" y="0"/>
                  <a:pt x="141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04" y="816"/>
                  <a:pt x="150" y="216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3"/>
          <p:cNvSpPr>
            <a:spLocks/>
          </p:cNvSpPr>
          <p:nvPr userDrawn="1"/>
        </p:nvSpPr>
        <p:spPr bwMode="auto">
          <a:xfrm>
            <a:off x="7551511" y="0"/>
            <a:ext cx="1236663" cy="6858000"/>
          </a:xfrm>
          <a:custGeom>
            <a:avLst/>
            <a:gdLst>
              <a:gd name="T0" fmla="*/ 221 w 402"/>
              <a:gd name="T1" fmla="*/ 2166 h 2166"/>
              <a:gd name="T2" fmla="*/ 240 w 402"/>
              <a:gd name="T3" fmla="*/ 2166 h 2166"/>
              <a:gd name="T4" fmla="*/ 90 w 402"/>
              <a:gd name="T5" fmla="*/ 0 h 2166"/>
              <a:gd name="T6" fmla="*/ 0 w 402"/>
              <a:gd name="T7" fmla="*/ 0 h 2166"/>
              <a:gd name="T8" fmla="*/ 221 w 40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2166">
                <a:moveTo>
                  <a:pt x="221" y="2166"/>
                </a:moveTo>
                <a:cubicBezTo>
                  <a:pt x="240" y="2166"/>
                  <a:pt x="240" y="2166"/>
                  <a:pt x="240" y="2166"/>
                </a:cubicBezTo>
                <a:cubicBezTo>
                  <a:pt x="240" y="2166"/>
                  <a:pt x="402" y="989"/>
                  <a:pt x="9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46" y="767"/>
                  <a:pt x="221" y="216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dist="25400" algn="l" rotWithShape="0">
              <a:schemeClr val="tx2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13420" y="65"/>
            <a:ext cx="3875405" cy="6270643"/>
          </a:xfrm>
          <a:prstGeom prst="rect">
            <a:avLst/>
          </a:prstGeom>
        </p:spPr>
      </p:pic>
      <p:pic>
        <p:nvPicPr>
          <p:cNvPr id="9" name="Picture 2" descr="https://portal09.ornl.gov/sites/cm/branding/Logo%20Downloads/OLCF_official_color_10_26_15.png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26586" y="6309360"/>
            <a:ext cx="1906015" cy="32004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504" y="320040"/>
            <a:ext cx="11501908" cy="48474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95599" y="6356350"/>
            <a:ext cx="1146820" cy="365125"/>
          </a:xfrm>
          <a:prstGeom prst="rect">
            <a:avLst/>
          </a:prstGeom>
        </p:spPr>
        <p:txBody>
          <a:bodyPr/>
          <a:lstStyle/>
          <a:p>
            <a:fld id="{83D21A5F-A782-4E19-A2C2-3F5DE93587DD}" type="datetimeFigureOut">
              <a:rPr lang="en-US" smtClean="0"/>
              <a:t>1/4/22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31164" y="3543905"/>
            <a:ext cx="6432818" cy="2379882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936809" y="1252301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-1" y="2557830"/>
            <a:ext cx="12188825" cy="830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99" i="1" dirty="0"/>
              <a:t>Jack C. Wells, Director of Science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2400" b="1" dirty="0"/>
              <a:t>Oak Ridge Leadership Computing Facility/Oak Ridge National Laboratory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3117225" y="6265862"/>
            <a:ext cx="6152032" cy="27305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16" tIns="45708" rIns="91416" bIns="45708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99" dirty="0"/>
              <a:t>Join the Conversation #</a:t>
            </a:r>
            <a:r>
              <a:rPr lang="en-US" sz="1799" dirty="0" err="1"/>
              <a:t>OpenPOWERSummit</a:t>
            </a:r>
            <a:endParaRPr lang="en-US" sz="1799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CBC172F-98F1-DC47-8F03-AA82AEB53FB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286897" cy="99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606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44FFA-1DE5-594F-AB88-AA4C23F87C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082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85B279-18FE-1745-86CD-EAF1AB1FA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0825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3DC5E-1223-184A-BB2B-27A21B5A6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D74F-6CCB-224F-86C9-31E8FC4F9F32}" type="datetimeFigureOut">
              <a:rPr lang="en-US" smtClean="0"/>
              <a:t>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23658-FE37-F943-B87E-4F99B7E6E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A0344-AD5F-424A-B24F-B9C685AFD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AE831-494A-9F48-8510-B42F3F2EB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136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DC803-2572-7944-B399-4639EA637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CBEEE-F728-AD44-8FD1-A1A42CFE7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AC64E-121D-7140-AB72-C7D86D255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D74F-6CCB-224F-86C9-31E8FC4F9F32}" type="datetimeFigureOut">
              <a:rPr lang="en-US" smtClean="0"/>
              <a:t>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2E318-D58F-BF47-9F0C-7A82D0B0F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9AAFA-E570-B94A-A342-46CB3048C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AE831-494A-9F48-8510-B42F3F2EB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26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FF6F7-8F28-6545-BFF8-6CE925E45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24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FD0ED-00F4-EC4F-B1C3-902AE4BE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24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DF738-60F7-CF48-AF48-E485DA69B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D74F-6CCB-224F-86C9-31E8FC4F9F32}" type="datetimeFigureOut">
              <a:rPr lang="en-US" smtClean="0"/>
              <a:t>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8568D-D21C-CB4B-A807-C70C881A0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E5CA7-CE99-1947-A107-B62A95C72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AE831-494A-9F48-8510-B42F3F2EB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91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37095" y="3128211"/>
            <a:ext cx="4151730" cy="348909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8" cstate="screen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 flipH="1">
            <a:off x="-159976" y="123488"/>
            <a:ext cx="3276386" cy="2987166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44121" y="320040"/>
            <a:ext cx="11375136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47472" y="1508760"/>
            <a:ext cx="11520519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2" descr="https://portal09.ornl.gov/sites/cm/branding/Logo%20Downloads/OLCF_official_color_10_26_15.png"/>
          <p:cNvPicPr>
            <a:picLocks noChangeAspect="1" noChangeArrowheads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26586" y="6447910"/>
            <a:ext cx="1906015" cy="32004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37" r:id="rId2"/>
    <p:sldLayoutId id="2147483939" r:id="rId3"/>
    <p:sldLayoutId id="2147483940" r:id="rId4"/>
    <p:sldLayoutId id="2147483941" r:id="rId5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2"/>
        </a:buClr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023DB4-C40D-9B4D-A3AC-3D76E0109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24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B01B35-97E6-2A43-AEE9-F6698CD58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24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E9B15-2F13-0A4C-A2E4-4E504E8672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16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CD74F-6CCB-224F-86C9-31E8FC4F9F32}" type="datetimeFigureOut">
              <a:rPr lang="en-US" smtClean="0"/>
              <a:t>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F571A-E90E-E74B-AD6E-BD9E99A73D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013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D5644-6BC0-8C4B-8BAE-3D04275FE8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9013" y="6356350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AE831-494A-9F48-8510-B42F3F2EB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713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  <p:sldLayoutId id="21474839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im.org/docs" TargetMode="External"/><Relationship Id="rId2" Type="http://schemas.openxmlformats.org/officeDocument/2006/relationships/hyperlink" Target="https://vim-adventure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vimsheet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93" y="424924"/>
            <a:ext cx="6096540" cy="510909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Intro to Vim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58992" y="1744168"/>
            <a:ext cx="6639749" cy="180417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 err="1"/>
              <a:t>Subil</a:t>
            </a:r>
            <a:r>
              <a:rPr lang="en-US" sz="2000" dirty="0"/>
              <a:t> Abraham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   Oak Ridge Leadership Computing Facility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   Oak Ridge National Laboratory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600" dirty="0"/>
              <a:t>January 20, 2021</a:t>
            </a:r>
          </a:p>
        </p:txBody>
      </p:sp>
    </p:spTree>
    <p:extLst>
      <p:ext uri="{BB962C8B-B14F-4D97-AF65-F5344CB8AC3E}">
        <p14:creationId xmlns:p14="http://schemas.microsoft.com/office/powerpoint/2010/main" val="3867468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3F5B9-7DDC-8243-B20A-51FE7ACC2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0909"/>
          </a:xfrm>
        </p:spPr>
        <p:txBody>
          <a:bodyPr/>
          <a:lstStyle/>
          <a:p>
            <a:r>
              <a:rPr lang="en-US" dirty="0"/>
              <a:t>Questions to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D09DB-0593-1D45-8D24-D99B939DE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472" y="1653161"/>
            <a:ext cx="11419077" cy="3582228"/>
          </a:xfrm>
        </p:spPr>
        <p:txBody>
          <a:bodyPr/>
          <a:lstStyle/>
          <a:p>
            <a:r>
              <a:rPr lang="en-US" sz="2400" dirty="0"/>
              <a:t>What is Vim?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How do I use Vim?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Where can I learn more about Vim?</a:t>
            </a:r>
          </a:p>
        </p:txBody>
      </p:sp>
    </p:spTree>
    <p:extLst>
      <p:ext uri="{BB962C8B-B14F-4D97-AF65-F5344CB8AC3E}">
        <p14:creationId xmlns:p14="http://schemas.microsoft.com/office/powerpoint/2010/main" val="1421284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3F5B9-7DDC-8243-B20A-51FE7ACC2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0909"/>
          </a:xfrm>
        </p:spPr>
        <p:txBody>
          <a:bodyPr/>
          <a:lstStyle/>
          <a:p>
            <a:r>
              <a:rPr lang="en-US" dirty="0"/>
              <a:t>What is Vim?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D09DB-0593-1D45-8D24-D99B939DE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472" y="1653161"/>
            <a:ext cx="11419077" cy="3582228"/>
          </a:xfrm>
        </p:spPr>
        <p:txBody>
          <a:bodyPr/>
          <a:lstStyle/>
          <a:p>
            <a:r>
              <a:rPr lang="en-US" sz="2400" dirty="0"/>
              <a:t>“Vim is a highly configurable text editor built to enable efficient text editing. It is an improved version of the vi </a:t>
            </a:r>
            <a:r>
              <a:rPr lang="en-US" sz="2400"/>
              <a:t>editor distributed </a:t>
            </a:r>
            <a:r>
              <a:rPr lang="en-US" sz="2400" dirty="0"/>
              <a:t>with most UNIX systems”</a:t>
            </a:r>
          </a:p>
          <a:p>
            <a:r>
              <a:rPr lang="en-US" sz="2400" dirty="0"/>
              <a:t>Modal command-line text editor</a:t>
            </a:r>
          </a:p>
          <a:p>
            <a:r>
              <a:rPr lang="en-US" sz="2400" dirty="0"/>
              <a:t>Common in HPC environments</a:t>
            </a:r>
          </a:p>
          <a:p>
            <a:pPr lvl="1"/>
            <a:r>
              <a:rPr lang="en-US" sz="2000" dirty="0"/>
              <a:t>Edit source code, job submission </a:t>
            </a:r>
            <a:br>
              <a:rPr lang="en-US" sz="2000" dirty="0"/>
            </a:br>
            <a:r>
              <a:rPr lang="en-US" sz="2000" dirty="0"/>
              <a:t>scripts, config files, &amp; others!</a:t>
            </a:r>
          </a:p>
          <a:p>
            <a:r>
              <a:rPr lang="en-US" sz="2400" dirty="0"/>
              <a:t>Vi and Vim are often used </a:t>
            </a:r>
            <a:br>
              <a:rPr lang="en-US" sz="2400" dirty="0"/>
            </a:br>
            <a:r>
              <a:rPr lang="en-US" sz="2400" dirty="0"/>
              <a:t>synonymously</a:t>
            </a:r>
          </a:p>
          <a:p>
            <a:pPr lvl="1"/>
            <a:r>
              <a:rPr lang="en-US" sz="2000" dirty="0"/>
              <a:t>Vim is a superset of Vi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9AB9B4-E43C-784F-B8B1-E6D20CF484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>
            <a:off x="6094412" y="2963427"/>
            <a:ext cx="403225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231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3F5B9-7DDC-8243-B20A-51FE7ACC2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104" y="320040"/>
            <a:ext cx="11422261" cy="510909"/>
          </a:xfrm>
        </p:spPr>
        <p:txBody>
          <a:bodyPr/>
          <a:lstStyle/>
          <a:p>
            <a:r>
              <a:rPr lang="en-US" dirty="0"/>
              <a:t>Installing Vim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D09DB-0593-1D45-8D24-D99B939DE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472" y="1653161"/>
            <a:ext cx="11419077" cy="1247694"/>
          </a:xfrm>
        </p:spPr>
        <p:txBody>
          <a:bodyPr/>
          <a:lstStyle/>
          <a:p>
            <a:r>
              <a:rPr lang="en-US" sz="2400" dirty="0"/>
              <a:t>Available by default on all OLCF systems </a:t>
            </a:r>
          </a:p>
          <a:p>
            <a:r>
              <a:rPr lang="en-US" sz="2400" dirty="0"/>
              <a:t>Easily installable to your own laptop to edit your own files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CAE84C-3624-DC42-9B15-20CE68747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814" y="2591453"/>
            <a:ext cx="7571446" cy="394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524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3F5B9-7DDC-8243-B20A-51FE7ACC2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0909"/>
          </a:xfrm>
        </p:spPr>
        <p:txBody>
          <a:bodyPr/>
          <a:lstStyle/>
          <a:p>
            <a:r>
              <a:rPr lang="en-US" dirty="0"/>
              <a:t>How do I use Vim?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D09DB-0593-1D45-8D24-D99B939DE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472" y="1653161"/>
            <a:ext cx="11419077" cy="3582228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/>
              <a:t>Let’s go to the command line</a:t>
            </a:r>
          </a:p>
          <a:p>
            <a:pPr marL="0" indent="0">
              <a:buNone/>
            </a:pPr>
            <a:br>
              <a:rPr lang="en-US" sz="2000" dirty="0"/>
            </a:br>
            <a:r>
              <a:rPr lang="en-US" sz="1400" dirty="0">
                <a:latin typeface="Andale Mono" panose="020B0509000000000004" pitchFamily="49" charset="0"/>
              </a:rPr>
              <a:t>$ cd </a:t>
            </a:r>
            <a:r>
              <a:rPr lang="en-US" sz="1400" dirty="0" err="1">
                <a:latin typeface="Andale Mono" panose="020B0509000000000004" pitchFamily="49" charset="0"/>
              </a:rPr>
              <a:t>foundational_hpc_skills</a:t>
            </a:r>
            <a:r>
              <a:rPr lang="en-US" sz="1400" dirty="0">
                <a:latin typeface="Andale Mono" panose="020B0509000000000004" pitchFamily="49" charset="0"/>
              </a:rPr>
              <a:t>/</a:t>
            </a:r>
            <a:r>
              <a:rPr lang="en-US" sz="1400" dirty="0" err="1">
                <a:latin typeface="Andale Mono" panose="020B0509000000000004" pitchFamily="49" charset="0"/>
              </a:rPr>
              <a:t>intro_to_vim</a:t>
            </a:r>
            <a:endParaRPr lang="en-US" sz="1400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Andale Mono" panose="020B0509000000000004" pitchFamily="49" charset="0"/>
              </a:rPr>
              <a:t>$ vim </a:t>
            </a:r>
            <a:r>
              <a:rPr lang="en-US" sz="1400" dirty="0" err="1">
                <a:latin typeface="Andale Mono" panose="020B0509000000000004" pitchFamily="49" charset="0"/>
              </a:rPr>
              <a:t>intro_vim_with_exercises.txt</a:t>
            </a:r>
            <a:endParaRPr lang="en-US" sz="1400" dirty="0"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546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3F5B9-7DDC-8243-B20A-51FE7ACC2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0909"/>
          </a:xfrm>
        </p:spPr>
        <p:txBody>
          <a:bodyPr/>
          <a:lstStyle/>
          <a:p>
            <a:r>
              <a:rPr lang="en-US" dirty="0"/>
              <a:t>Where can I learn more about Vim?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D09DB-0593-1D45-8D24-D99B939DE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472" y="1653161"/>
            <a:ext cx="11419077" cy="3582228"/>
          </a:xfrm>
        </p:spPr>
        <p:txBody>
          <a:bodyPr/>
          <a:lstStyle/>
          <a:p>
            <a:r>
              <a:rPr lang="en-US" sz="2400" dirty="0"/>
              <a:t>In command line: $ </a:t>
            </a:r>
            <a:r>
              <a:rPr lang="en-US" sz="2400" dirty="0" err="1"/>
              <a:t>vimtutor</a:t>
            </a:r>
            <a:endParaRPr lang="en-US" sz="2400" dirty="0"/>
          </a:p>
          <a:p>
            <a:r>
              <a:rPr lang="en-US" sz="2400" dirty="0">
                <a:hlinkClick r:id="rId2"/>
              </a:rPr>
              <a:t>vim-</a:t>
            </a:r>
            <a:r>
              <a:rPr lang="en-US" sz="2400" dirty="0" err="1">
                <a:hlinkClick r:id="rId2"/>
              </a:rPr>
              <a:t>adventures.com</a:t>
            </a:r>
            <a:endParaRPr lang="en-US" sz="2400" dirty="0"/>
          </a:p>
          <a:p>
            <a:r>
              <a:rPr lang="en-US" sz="2400" dirty="0">
                <a:hlinkClick r:id="rId3"/>
              </a:rPr>
              <a:t>www.vim.org/docs</a:t>
            </a:r>
            <a:endParaRPr lang="en-US" sz="2400" dirty="0"/>
          </a:p>
          <a:p>
            <a:r>
              <a:rPr lang="en-US" sz="2400" dirty="0"/>
              <a:t>Help reference in Vim: `:help`</a:t>
            </a:r>
          </a:p>
          <a:p>
            <a:r>
              <a:rPr lang="en-US" sz="2400" dirty="0" err="1"/>
              <a:t>Cheatsheet</a:t>
            </a:r>
            <a:r>
              <a:rPr lang="en-US" sz="2400" dirty="0"/>
              <a:t>: </a:t>
            </a:r>
            <a:r>
              <a:rPr lang="en-US" sz="2400" dirty="0">
                <a:hlinkClick r:id="rId4"/>
              </a:rPr>
              <a:t>https://vimsheet.com/</a:t>
            </a:r>
            <a:endParaRPr lang="en-US" sz="2400" dirty="0"/>
          </a:p>
          <a:p>
            <a:pPr lvl="1"/>
            <a:r>
              <a:rPr lang="en-US" sz="1600" dirty="0"/>
              <a:t>There are many </a:t>
            </a:r>
            <a:r>
              <a:rPr lang="en-US" sz="1600" dirty="0" err="1"/>
              <a:t>cheatsheets</a:t>
            </a:r>
            <a:r>
              <a:rPr lang="en-US" sz="1600" dirty="0"/>
              <a:t> online so later pick whichever you find most useful.</a:t>
            </a:r>
          </a:p>
        </p:txBody>
      </p:sp>
    </p:spTree>
    <p:extLst>
      <p:ext uri="{BB962C8B-B14F-4D97-AF65-F5344CB8AC3E}">
        <p14:creationId xmlns:p14="http://schemas.microsoft.com/office/powerpoint/2010/main" val="776080161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s (Wide Screen)">
  <a:themeElements>
    <a:clrScheme name="ORNL corporate palette May 28 saturation adjust">
      <a:dk1>
        <a:sysClr val="windowText" lastClr="000000"/>
      </a:dk1>
      <a:lt1>
        <a:sysClr val="window" lastClr="FFFFFF"/>
      </a:lt1>
      <a:dk2>
        <a:srgbClr val="1E7640"/>
      </a:dk2>
      <a:lt2>
        <a:srgbClr val="FFFFFF"/>
      </a:lt2>
      <a:accent1>
        <a:srgbClr val="306DBE"/>
      </a:accent1>
      <a:accent2>
        <a:srgbClr val="84B641"/>
      </a:accent2>
      <a:accent3>
        <a:srgbClr val="DE762D"/>
      </a:accent3>
      <a:accent4>
        <a:srgbClr val="2ABDDA"/>
      </a:accent4>
      <a:accent5>
        <a:srgbClr val="A03123"/>
      </a:accent5>
      <a:accent6>
        <a:srgbClr val="FFCD00"/>
      </a:accent6>
      <a:hlink>
        <a:srgbClr val="0070B9"/>
      </a:hlink>
      <a:folHlink>
        <a:srgbClr val="1E764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accent1"/>
          </a:solidFill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ctr">
          <a:lnSpc>
            <a:spcPct val="90000"/>
          </a:lnSpc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75B17BC858B94FAA5409F11FF9B884" ma:contentTypeVersion="0" ma:contentTypeDescription="Create a new document." ma:contentTypeScope="" ma:versionID="ba30602e445ba7bd833ef2f532e4a59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9E20559-B232-4371-8690-E3D8007EDB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CBB6CFE-4507-4B02-9220-33DC2E0B46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50EC660-24D0-43A0-AE5E-E274115E726B}">
  <ds:schemaRefs>
    <ds:schemaRef ds:uri="http://purl.org/dc/dcmitype/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Presentations (Wide Screen)</Template>
  <TotalTime>56313</TotalTime>
  <Words>223</Words>
  <Application>Microsoft Macintosh PowerPoint</Application>
  <PresentationFormat>Custom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Andale Mono</vt:lpstr>
      <vt:lpstr>Arial</vt:lpstr>
      <vt:lpstr>Arial Black</vt:lpstr>
      <vt:lpstr>Calibri</vt:lpstr>
      <vt:lpstr>Calibri Light</vt:lpstr>
      <vt:lpstr>Presentations (Wide Screen)</vt:lpstr>
      <vt:lpstr>Custom Design</vt:lpstr>
      <vt:lpstr>Intro to Vim</vt:lpstr>
      <vt:lpstr>Questions to answer</vt:lpstr>
      <vt:lpstr>What is Vim?</vt:lpstr>
      <vt:lpstr>Installing Vim</vt:lpstr>
      <vt:lpstr>How do I use Vim?</vt:lpstr>
      <vt:lpstr>Where can I learn more about Vim?</vt:lpstr>
    </vt:vector>
  </TitlesOfParts>
  <Company>ORNL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Roy, Donna Jo</dc:creator>
  <cp:lastModifiedBy>Abraham, Subil</cp:lastModifiedBy>
  <cp:revision>985</cp:revision>
  <cp:lastPrinted>2016-11-01T12:24:04Z</cp:lastPrinted>
  <dcterms:created xsi:type="dcterms:W3CDTF">2015-03-03T13:47:39Z</dcterms:created>
  <dcterms:modified xsi:type="dcterms:W3CDTF">2022-01-04T20:28:07Z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0x0101003975B17BC858B94FAA5409F11FF9B884</vt:lpwstr>
  </property>
</Properties>
</file>