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9" r:id="rId2"/>
    <p:sldId id="265" r:id="rId3"/>
    <p:sldId id="268" r:id="rId4"/>
    <p:sldId id="267" r:id="rId5"/>
    <p:sldId id="272" r:id="rId6"/>
    <p:sldId id="273" r:id="rId7"/>
    <p:sldId id="274" r:id="rId8"/>
    <p:sldId id="275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2F45-4B15-421E-A970-2664DC5DCAE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F46D-9449-4305-8454-24593A70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2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2F45-4B15-421E-A970-2664DC5DCAE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F46D-9449-4305-8454-24593A70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5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2F45-4B15-421E-A970-2664DC5DCAE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F46D-9449-4305-8454-24593A70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8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2F45-4B15-421E-A970-2664DC5DCAE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F46D-9449-4305-8454-24593A70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8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2F45-4B15-421E-A970-2664DC5DCAE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F46D-9449-4305-8454-24593A70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4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2F45-4B15-421E-A970-2664DC5DCAE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F46D-9449-4305-8454-24593A70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2F45-4B15-421E-A970-2664DC5DCAE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F46D-9449-4305-8454-24593A70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1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2F45-4B15-421E-A970-2664DC5DCAE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F46D-9449-4305-8454-24593A70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6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2F45-4B15-421E-A970-2664DC5DCAE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F46D-9449-4305-8454-24593A70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8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2F45-4B15-421E-A970-2664DC5DCAE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F46D-9449-4305-8454-24593A70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8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2F45-4B15-421E-A970-2664DC5DCAE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F46D-9449-4305-8454-24593A70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7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2F45-4B15-421E-A970-2664DC5DCAE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DF46D-9449-4305-8454-24593A70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0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2047" cy="76137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296" y="515438"/>
            <a:ext cx="10385885" cy="5484530"/>
          </a:xfrm>
        </p:spPr>
        <p:txBody>
          <a:bodyPr>
            <a:normAutofit/>
          </a:bodyPr>
          <a:lstStyle/>
          <a:p>
            <a:r>
              <a:rPr lang="en-US" sz="11600" dirty="0" smtClean="0">
                <a:latin typeface="Bebas Neue" panose="020B0606020202050201" pitchFamily="34" charset="0"/>
              </a:rPr>
              <a:t>Operating System</a:t>
            </a:r>
            <a:r>
              <a:rPr lang="en-US" sz="9600" dirty="0">
                <a:latin typeface="Bebas Neue" panose="020B0606020202050201" pitchFamily="34" charset="0"/>
              </a:rPr>
              <a:t/>
            </a:r>
            <a:br>
              <a:rPr lang="en-US" sz="9600" dirty="0">
                <a:latin typeface="Bebas Neue" panose="020B0606020202050201" pitchFamily="34" charset="0"/>
              </a:rPr>
            </a:br>
            <a:r>
              <a:rPr lang="en-US" sz="4800" dirty="0" smtClean="0">
                <a:latin typeface="Bebas Neue" panose="020B0606020202050201" pitchFamily="34" charset="0"/>
              </a:rPr>
              <a:t/>
            </a:r>
            <a:br>
              <a:rPr lang="en-US" sz="4800" dirty="0" smtClean="0">
                <a:latin typeface="Bebas Neue" panose="020B0606020202050201" pitchFamily="34" charset="0"/>
              </a:rPr>
            </a:br>
            <a:r>
              <a:rPr lang="en-US" sz="4800" dirty="0" smtClean="0">
                <a:latin typeface="Bebas Neue" panose="020B0606020202050201" pitchFamily="34" charset="0"/>
              </a:rPr>
              <a:t>CPU Scheduling Simulator</a:t>
            </a:r>
            <a:endParaRPr lang="en-US" sz="48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998275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" y="-457202"/>
            <a:ext cx="12205360" cy="7628351"/>
          </a:xfrm>
          <a:solidFill>
            <a:schemeClr val="accent1">
              <a:alpha val="39000"/>
            </a:schemeClr>
          </a:solidFill>
        </p:spPr>
      </p:pic>
      <p:sp>
        <p:nvSpPr>
          <p:cNvPr id="6" name="TextBox 5"/>
          <p:cNvSpPr txBox="1"/>
          <p:nvPr/>
        </p:nvSpPr>
        <p:spPr>
          <a:xfrm>
            <a:off x="1590699" y="190052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012" y="1575260"/>
            <a:ext cx="872608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This 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project is designed primarily to create a CPU scheduling GUI application. This will improve our understanding of a typical process scheduling algorithm and how it works. It also incorporates skills and knowledge that we have earned in previous class discussions pertaining to the said topic</a:t>
            </a:r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2012" y="744050"/>
            <a:ext cx="482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PROJECT </a:t>
            </a:r>
            <a:r>
              <a:rPr lang="en-US" sz="3600" b="1" dirty="0" smtClean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DESCRIPTION</a:t>
            </a:r>
            <a:endParaRPr lang="en-US" sz="36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8186537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2047" cy="7613780"/>
          </a:xfrm>
        </p:spPr>
      </p:pic>
      <p:sp>
        <p:nvSpPr>
          <p:cNvPr id="3" name="TextBox 2"/>
          <p:cNvSpPr txBox="1"/>
          <p:nvPr/>
        </p:nvSpPr>
        <p:spPr>
          <a:xfrm>
            <a:off x="838200" y="732071"/>
            <a:ext cx="96130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entury Gothic" panose="020B0502020202020204" pitchFamily="34" charset="0"/>
              </a:rPr>
              <a:t>	In </a:t>
            </a:r>
            <a:r>
              <a:rPr lang="en-US" sz="2400" dirty="0">
                <a:latin typeface="Century Gothic" panose="020B0502020202020204" pitchFamily="34" charset="0"/>
              </a:rPr>
              <a:t>this project, the behavior of the different scheduling algorithm was taken into consideration: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entury Gothic" panose="020B0502020202020204" pitchFamily="34" charset="0"/>
              </a:rPr>
              <a:t>First </a:t>
            </a:r>
            <a:r>
              <a:rPr lang="en-US" sz="2400" dirty="0">
                <a:latin typeface="Century Gothic" panose="020B0502020202020204" pitchFamily="34" charset="0"/>
              </a:rPr>
              <a:t>Come First Serve (FCFS</a:t>
            </a:r>
            <a:r>
              <a:rPr lang="en-US" sz="2400" dirty="0" smtClean="0">
                <a:latin typeface="Century Gothic" panose="020B0502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Shortest Job First (SJF</a:t>
            </a:r>
            <a:r>
              <a:rPr lang="en-US" sz="2400" dirty="0" smtClean="0">
                <a:latin typeface="Century Gothic" panose="020B0502020202020204" pitchFamily="34" charset="0"/>
              </a:rPr>
              <a:t>)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Shortest Remaining </a:t>
            </a:r>
            <a:r>
              <a:rPr lang="en-US" sz="2400" dirty="0" smtClean="0">
                <a:latin typeface="Century Gothic" panose="020B0502020202020204" pitchFamily="34" charset="0"/>
              </a:rPr>
              <a:t>Time First </a:t>
            </a:r>
            <a:r>
              <a:rPr lang="en-US" sz="2400" dirty="0">
                <a:latin typeface="Century Gothic" panose="020B0502020202020204" pitchFamily="34" charset="0"/>
              </a:rPr>
              <a:t>(</a:t>
            </a:r>
            <a:r>
              <a:rPr lang="en-US" sz="2400" dirty="0" smtClean="0">
                <a:latin typeface="Century Gothic" panose="020B0502020202020204" pitchFamily="34" charset="0"/>
              </a:rPr>
              <a:t>SRTF)</a:t>
            </a: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Round Robin (RR)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Priority (</a:t>
            </a:r>
            <a:r>
              <a:rPr lang="en-US" sz="2400" dirty="0" err="1">
                <a:latin typeface="Century Gothic" panose="020B0502020202020204" pitchFamily="34" charset="0"/>
              </a:rPr>
              <a:t>Prio</a:t>
            </a:r>
            <a:r>
              <a:rPr lang="en-US" sz="2400" dirty="0">
                <a:latin typeface="Century Gothic" panose="020B0502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76580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5360" cy="7628351"/>
          </a:xfrm>
        </p:spPr>
      </p:pic>
      <p:sp>
        <p:nvSpPr>
          <p:cNvPr id="18" name="TextBox 17"/>
          <p:cNvSpPr txBox="1"/>
          <p:nvPr/>
        </p:nvSpPr>
        <p:spPr>
          <a:xfrm>
            <a:off x="838200" y="596868"/>
            <a:ext cx="5424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SYSTEM WALKTHROUGH</a:t>
            </a:r>
            <a:r>
              <a:rPr lang="en-US" sz="3600" dirty="0">
                <a:solidFill>
                  <a:schemeClr val="bg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</a:p>
          <a:p>
            <a:endParaRPr lang="en-US" sz="36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3450" y="1552016"/>
            <a:ext cx="104592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This project is designed primarily to create a CPU scheduling GUI application.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The program is not a system program, it is just a typical user application.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The program simulator was programmed in Java language.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Java Swing was used for the Graphical User Interface to show the following </a:t>
            </a:r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components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8613223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2047" cy="7613780"/>
          </a:xfrm>
        </p:spPr>
      </p:pic>
      <p:sp>
        <p:nvSpPr>
          <p:cNvPr id="31" name="TextBox 30"/>
          <p:cNvSpPr txBox="1"/>
          <p:nvPr/>
        </p:nvSpPr>
        <p:spPr>
          <a:xfrm>
            <a:off x="838200" y="695606"/>
            <a:ext cx="104592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 smtClean="0">
                <a:latin typeface="Century Gothic" panose="020B0502020202020204" pitchFamily="34" charset="0"/>
              </a:rPr>
              <a:t>4. The </a:t>
            </a:r>
            <a:r>
              <a:rPr lang="en-US" sz="2400" dirty="0">
                <a:latin typeface="Century Gothic" panose="020B0502020202020204" pitchFamily="34" charset="0"/>
              </a:rPr>
              <a:t>description of the simulated process includes the following information: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Number of processes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Arrival time of the process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Number of CPU </a:t>
            </a:r>
            <a:r>
              <a:rPr lang="en-US" sz="2400" dirty="0" smtClean="0">
                <a:latin typeface="Century Gothic" panose="020B0502020202020204" pitchFamily="34" charset="0"/>
              </a:rPr>
              <a:t>burst</a:t>
            </a:r>
            <a:endParaRPr lang="en-US" sz="2400" dirty="0">
              <a:latin typeface="Century Gothic" panose="020B0502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Century Gothic" panose="020B0502020202020204" pitchFamily="34" charset="0"/>
              </a:rPr>
              <a:t>5. The </a:t>
            </a:r>
            <a:r>
              <a:rPr lang="en-US" sz="2400" dirty="0">
                <a:latin typeface="Century Gothic" panose="020B0502020202020204" pitchFamily="34" charset="0"/>
              </a:rPr>
              <a:t>application was capable of receiving input values from the user for the number of processes, arrival time, burst time and priority. 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Century Gothic" panose="020B0502020202020204" pitchFamily="34" charset="0"/>
              </a:rPr>
              <a:t>6. Import </a:t>
            </a:r>
            <a:r>
              <a:rPr lang="en-US" sz="2400" dirty="0">
                <a:latin typeface="Century Gothic" panose="020B0502020202020204" pitchFamily="34" charset="0"/>
              </a:rPr>
              <a:t>data was also implemented.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Century Gothic" panose="020B0502020202020204" pitchFamily="34" charset="0"/>
              </a:rPr>
              <a:t>7. At </a:t>
            </a:r>
            <a:r>
              <a:rPr lang="en-US" sz="2400" dirty="0">
                <a:latin typeface="Century Gothic" panose="020B0502020202020204" pitchFamily="34" charset="0"/>
              </a:rPr>
              <a:t>the end of simulation, the simulator shall display the Gantt Chart</a:t>
            </a:r>
          </a:p>
        </p:txBody>
      </p:sp>
    </p:spTree>
    <p:extLst>
      <p:ext uri="{BB962C8B-B14F-4D97-AF65-F5344CB8AC3E}">
        <p14:creationId xmlns:p14="http://schemas.microsoft.com/office/powerpoint/2010/main" val="3193019665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5360" cy="7628351"/>
          </a:xfrm>
        </p:spPr>
      </p:pic>
      <p:sp>
        <p:nvSpPr>
          <p:cNvPr id="3" name="Rectangle 2"/>
          <p:cNvSpPr/>
          <p:nvPr/>
        </p:nvSpPr>
        <p:spPr>
          <a:xfrm>
            <a:off x="653280" y="704740"/>
            <a:ext cx="4780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3600" dirty="0">
                <a:solidFill>
                  <a:schemeClr val="bg1"/>
                </a:solidFill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SIMULATION OUTPUT</a:t>
            </a:r>
            <a:endParaRPr lang="en-US" sz="3600" dirty="0">
              <a:solidFill>
                <a:schemeClr val="bg1"/>
              </a:solidFill>
              <a:effectLst/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447" y="1462032"/>
            <a:ext cx="7436224" cy="526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72503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2047" cy="7613780"/>
          </a:xfrm>
        </p:spPr>
      </p:pic>
      <p:sp>
        <p:nvSpPr>
          <p:cNvPr id="3" name="TextBox 2"/>
          <p:cNvSpPr txBox="1"/>
          <p:nvPr/>
        </p:nvSpPr>
        <p:spPr>
          <a:xfrm>
            <a:off x="1465545" y="365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5178" y="1440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45" y="734457"/>
            <a:ext cx="8802755" cy="543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65845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5360" cy="7628351"/>
          </a:xfr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283" y="1027906"/>
            <a:ext cx="8888506" cy="549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7767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2047" cy="7613780"/>
          </a:xfrm>
        </p:spPr>
      </p:pic>
      <p:sp>
        <p:nvSpPr>
          <p:cNvPr id="3" name="TextBox 2"/>
          <p:cNvSpPr txBox="1"/>
          <p:nvPr/>
        </p:nvSpPr>
        <p:spPr>
          <a:xfrm>
            <a:off x="734025" y="1027906"/>
            <a:ext cx="103606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 smtClean="0">
                <a:latin typeface="Bebas Neue" panose="020B0606020202050201" pitchFamily="34" charset="0"/>
              </a:rPr>
              <a:t>T H A N K </a:t>
            </a:r>
          </a:p>
          <a:p>
            <a:pPr algn="ctr"/>
            <a:r>
              <a:rPr lang="en-US" sz="15000" dirty="0" smtClean="0">
                <a:latin typeface="Bebas Neue" panose="020B0606020202050201" pitchFamily="34" charset="0"/>
              </a:rPr>
              <a:t>Y O U !</a:t>
            </a:r>
            <a:endParaRPr lang="en-US" sz="150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45119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</TotalTime>
  <Words>144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Bebas Neue</vt:lpstr>
      <vt:lpstr>Calibri</vt:lpstr>
      <vt:lpstr>Calibri Light</vt:lpstr>
      <vt:lpstr>Century Gothic</vt:lpstr>
      <vt:lpstr>Narkisim</vt:lpstr>
      <vt:lpstr>Office Theme</vt:lpstr>
      <vt:lpstr>Operating System  CPU Scheduling Simulator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Gladys</cp:lastModifiedBy>
  <cp:revision>48</cp:revision>
  <dcterms:created xsi:type="dcterms:W3CDTF">2015-03-10T20:16:05Z</dcterms:created>
  <dcterms:modified xsi:type="dcterms:W3CDTF">2015-03-24T21:51:21Z</dcterms:modified>
</cp:coreProperties>
</file>