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A384D-D8B8-636D-7497-8CC97391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D5F94-09DB-B830-07E6-15E11069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0697-6783-FAE3-2383-E3D2A1C4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8FDCA-8430-9E87-B1A1-110C0D5E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E595-2CC8-BC7F-01E5-B746F57F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0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0D2EF-7636-600B-FBE7-6E061C7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20031-1A05-8378-FBC5-A69B424D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D9EB-E7F3-00F8-56E5-0442A00F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6737-2A95-13A9-B603-7BA1D25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DFBD-E26B-33DE-0E66-3B90E9F2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2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17BADA-EF4B-75E9-2872-90FB1B195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D25F0-6E37-32A2-AC3B-59A75865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C3E73-CFC1-C1D8-A526-EE5FB7CA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2B349-FE64-BC33-6616-B04644FE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F879D-6C9A-6971-D0B0-4BAFF8E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84EF-B270-4037-5B69-620B89C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3FE9-A167-4C0D-3E71-68BB949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0318D-6498-BCD5-2907-EFFC224B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9D8EB-51D0-EA72-5C15-03FC343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FA57-CC11-0A8D-FA98-3BD173F6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1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0A512-43F9-0463-94FF-10326A6F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8BA04-9AAE-284F-BA9D-BCED975E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FA072-EBCA-14C3-8169-5C5E22B5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63603-648E-340C-88FB-DBB95410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C22B0-2B53-B323-9369-D57C5A58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42C9-7466-8CE7-58E8-4338DA71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2A2E7-6F65-9EE4-AFF3-7CAEB893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69C9A-4002-828E-BC4F-FD1AEAB7F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61E84-447C-B880-C106-E25FD1E5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09D76-FE5A-F2A0-C4D3-383B946B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C1C9B-BA44-6B85-6D3F-EED7E8A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01C8-0B7A-952E-CFDA-FF9D053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B4F09-7ABF-2D97-8859-AF96B425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7059F-ADD9-7013-5E7B-4F3A5EF0A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28287-AC33-F5B0-5E85-00984736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BFC3C-B52A-12E5-6599-F558A4A67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0114D-8AFE-403B-9794-8799907C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43F58B-7D74-4E69-5341-036842B3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F9BC9-5084-F0CE-D74F-4530BE8E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E3D60-832B-67F6-A27A-9FE139B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A7AB1-ABA0-B8D7-82FE-F0C26F27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FE004-6F66-707A-B5A4-0A8146C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6A553-212E-CDE2-51F2-DA4507C2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59A20-17A6-655C-36C8-68145952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85A32-7C27-0A1E-E7D0-9DBB9360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45B8F-184F-2C12-B132-A67307A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8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0399-681C-9AF5-6B45-DD3B933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1D64-262C-3490-B243-20F37CAF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C8406-5447-6BBB-A9FE-E0BC6154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A400A-987B-8843-E249-680EABAD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0B10D-15A5-C7C3-0247-00D9EC3C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5B3C2-66F6-4BD4-81DF-429169A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289A7-3FFA-22D5-A528-A546AB6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3ABBF-1E06-073E-2B80-CCAFEB5EA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34CEE-E501-7A6E-7BDF-38FC3627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F1C53-072A-8DAE-EEEA-92B234C6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7B4DC-F958-559E-9A26-29BC1645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8E4A0-808E-F770-00A3-37F8F56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2561A-CB5C-0B4B-891B-5B19D544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EA801-9912-0FD7-5B1C-9811397E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069F4-3898-2128-DEB3-19EEF2F8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1A00-16BE-45C2-94BE-6DB8C9DFA96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FB7DE-8DD1-1AA3-25BE-7B7685BC8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F482-E715-D781-2E5A-7A5463BBC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ur-Way Stop Drives Debate | The Ticker">
            <a:extLst>
              <a:ext uri="{FF2B5EF4-FFF2-40B4-BE49-F238E27FC236}">
                <a16:creationId xmlns:a16="http://schemas.microsoft.com/office/drawing/2014/main" id="{6323052E-D039-6697-CA54-2D9AB61D6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-51" r="20646" b="51"/>
          <a:stretch/>
        </p:blipFill>
        <p:spPr bwMode="auto">
          <a:xfrm>
            <a:off x="243840" y="1554496"/>
            <a:ext cx="3962400" cy="37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2931F915-9824-6ABE-161C-20A8D136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60" y="5810905"/>
            <a:ext cx="84632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lang="zh-CN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Cross-validation scores: [ 8.85100644  9.32176777  8.65582848  8.72829925 10.03720718]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Mean squared error on test set: 8.905118645565846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05313-2184-7249-5F8C-CA09E8362B30}"/>
              </a:ext>
            </a:extLst>
          </p:cNvPr>
          <p:cNvSpPr txBox="1"/>
          <p:nvPr/>
        </p:nvSpPr>
        <p:spPr>
          <a:xfrm>
            <a:off x="243840" y="527614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Non-traffic lights intersection, rows: 13813</a:t>
            </a:r>
          </a:p>
          <a:p>
            <a:r>
              <a:rPr lang="en-US" altLang="zh-CN" dirty="0"/>
              <a:t>Mean of </a:t>
            </a:r>
            <a:r>
              <a:rPr lang="en-US" altLang="zh-CN" dirty="0" err="1"/>
              <a:t>collision_rate</a:t>
            </a:r>
            <a:r>
              <a:rPr lang="en-US" altLang="zh-CN" dirty="0"/>
              <a:t>: 1.5477098868215942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581FC9-C275-718F-CCC0-D36003EC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6" y="523914"/>
            <a:ext cx="6095894" cy="52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raffic Signals Rules: Red, Yellow, Green &amp; Flashing Lights">
            <a:extLst>
              <a:ext uri="{FF2B5EF4-FFF2-40B4-BE49-F238E27FC236}">
                <a16:creationId xmlns:a16="http://schemas.microsoft.com/office/drawing/2014/main" id="{0800E17F-3F4B-3BC9-B3DA-99ED1C897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r="16059"/>
          <a:stretch/>
        </p:blipFill>
        <p:spPr bwMode="auto">
          <a:xfrm>
            <a:off x="0" y="1547392"/>
            <a:ext cx="4168590" cy="37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D03517-4330-1AC5-EE4C-4B13210C323F}"/>
              </a:ext>
            </a:extLst>
          </p:cNvPr>
          <p:cNvSpPr txBox="1"/>
          <p:nvPr/>
        </p:nvSpPr>
        <p:spPr>
          <a:xfrm>
            <a:off x="170412" y="346650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traffic lights intersection, rows: 1102</a:t>
            </a:r>
          </a:p>
          <a:p>
            <a:r>
              <a:rPr lang="en-US" altLang="zh-CN" dirty="0"/>
              <a:t>Mean of collision rate: 17.05255595886268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C9DC86-5769-F4A5-3F61-6B85491C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2" y="5649576"/>
            <a:ext cx="494006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lang="zh-CN" altLang="en-US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Cross-validation scores: [214.09171394 130.87544993 155.27798708 184.00003655 214.75248902]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Mean squared error on test set: 14.182536111111109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6B77F8-2609-EC40-ADCF-F5E0306E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65233"/>
            <a:ext cx="6075680" cy="67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Feng</dc:creator>
  <cp:lastModifiedBy>Yue Feng</cp:lastModifiedBy>
  <cp:revision>3</cp:revision>
  <dcterms:created xsi:type="dcterms:W3CDTF">2023-05-07T02:37:13Z</dcterms:created>
  <dcterms:modified xsi:type="dcterms:W3CDTF">2023-05-07T03:35:54Z</dcterms:modified>
</cp:coreProperties>
</file>