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0995-6C0B-4066-8EF8-AB1F4842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F3559-0CD2-48F4-8EB5-9C8EB259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9CBF-9F7A-4F6D-AC1A-C326EDA5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069C-783E-4A33-B6C9-BB35B9B3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6FB5-A86C-4B8B-99E2-78E395F9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5880-3127-4A14-84B4-E7F24EF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916E-F883-4BDC-A633-EEB4DD5F7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D7FE-00FA-4790-B2D8-C1BD4C57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5618-4F38-4DE3-9BAD-56680D8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FBCA-3BA0-43FD-932F-B9300C04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0D266-A4EF-4B03-A81B-5CEC279F3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7A1C9-BA08-4AFB-A9D9-76B4F200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D25D-8B8A-465A-A93A-7C182142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E858-45A8-4180-87F3-86FA466C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3C4B-8400-4B58-B70C-60F45471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28D-2EFF-4B67-8FA6-4D67A58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C5E8-1C1D-44AD-9EB9-148F4AB8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62D8-4F25-4CA3-AEA5-BE513F07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F35A-E4E5-4570-AAB1-E742BA74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B7FB-8932-4252-B3C3-F6D95EB8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E89F-FB87-4518-BCBA-3765BAD6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5D16-5D97-44B7-9480-064530C36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093D-8E9C-4217-B0DE-0F15EA12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E7E4-30BD-42EB-A8C3-FC8162B8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5871-5F38-46B9-902B-365503AF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49CA-EC74-4073-88A3-A40A66EF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1F87-46C0-402E-BEC3-A6651D73F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C017E-8B63-4017-9026-6DEF4242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6064-3579-422F-A76D-1F64176C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932B-10DC-4CE7-B052-52F557D1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74338-2908-48BB-B691-3A6453C7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FF4D-381D-4788-AD1A-3427269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48D5-B4D5-428D-BD64-A7BE3DFC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BCF6C-324E-4745-B8C9-E1EDB464E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6F1C-FD58-4860-B446-001A2D3D2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A806B-4D60-4A49-942A-96016E6DA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4FE8-E06D-4F21-8864-BBCFF74D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14588-E3C0-43EE-B5A9-18E81C54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C07A3-59E9-4B96-B992-9CE4C83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AD59-4C85-4D3D-A473-14354338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3949C-9C13-4025-AA96-3C032410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223A9-C61A-45E6-B1B9-EDFDEBFF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D71D-B62A-4729-A070-432B8973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4018-FC5F-4373-8FEC-D1A5CB6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0796-4216-49B3-B75C-CE6D1F7E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632D9-ECB0-4E56-B30F-B2916E2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EE70-1342-4978-B43D-8791018D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9417-1EBB-46AF-BB45-FA4DA757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A980-6B0E-41EA-9C3F-99467648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7D60B-08D7-4512-9CFD-6FA1301F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38CE-876A-4F29-94A9-B982B99F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6333-E58E-4EDC-B441-2CCA246A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EA64-E25E-4F17-9F52-1CE1546D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18A8B-1E09-42E5-B7ED-F44E4B1ED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AC5E6-685C-481C-B8C8-7A65725A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55633-9DBB-40F9-8B09-C5F3B492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F6AF-45D8-46B4-8522-58FE8DB7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8112-635A-4BAD-A631-835C2E2A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3CEA-355A-43FA-97C6-7EC12A0B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5EC2-CB15-49F4-8A9D-D86EE553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86E7-BB9E-47C1-8CC6-0AC596694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D9BA-376D-4A22-8DF4-16B8E6B2EF2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0A21-4093-469E-B1D1-FB1406720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681E-692B-4395-8775-506A388FA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4FE6-D008-494B-9B67-7649400F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C8687-0F7A-4C79-8AF3-AA2238FC3A4B}"/>
              </a:ext>
            </a:extLst>
          </p:cNvPr>
          <p:cNvSpPr/>
          <p:nvPr/>
        </p:nvSpPr>
        <p:spPr>
          <a:xfrm>
            <a:off x="1516829" y="763793"/>
            <a:ext cx="2388198" cy="189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MTGCardBase</a:t>
            </a:r>
            <a:endParaRPr lang="en-US" u="sng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D2B0B-BAF9-43AA-9584-1D72E39D0C13}"/>
              </a:ext>
            </a:extLst>
          </p:cNvPr>
          <p:cNvSpPr txBox="1"/>
          <p:nvPr/>
        </p:nvSpPr>
        <p:spPr>
          <a:xfrm>
            <a:off x="1516829" y="3388659"/>
            <a:ext cx="806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subclasses for the main card types (e.g., Sorcery, Creature, etc.)</a:t>
            </a:r>
          </a:p>
          <a:p>
            <a:r>
              <a:rPr lang="en-US" dirty="0"/>
              <a:t>Uses decorators to add extended functionality (e.g., Trample, First-Strike, Flash</a:t>
            </a:r>
            <a:r>
              <a:rPr lang="en-US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Smaldone</dc:creator>
  <cp:lastModifiedBy>Steve Smaldone</cp:lastModifiedBy>
  <cp:revision>1</cp:revision>
  <dcterms:created xsi:type="dcterms:W3CDTF">2017-09-15T19:22:27Z</dcterms:created>
  <dcterms:modified xsi:type="dcterms:W3CDTF">2017-09-15T19:25:54Z</dcterms:modified>
</cp:coreProperties>
</file>