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3" r:id="rId4"/>
    <p:sldId id="259" r:id="rId5"/>
    <p:sldId id="261" r:id="rId6"/>
    <p:sldId id="262" r:id="rId7"/>
    <p:sldId id="258" r:id="rId8"/>
    <p:sldId id="260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292610F8-AA1A-4399-AB71-D77BAB5DC881}" type="datetimeFigureOut">
              <a:rPr lang="en-US" smtClean="0"/>
              <a:t>4/2/2017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E16309A9-B1C8-4A0E-B338-2B8CF63F936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997296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610F8-AA1A-4399-AB71-D77BAB5DC881}" type="datetimeFigureOut">
              <a:rPr lang="en-US" smtClean="0"/>
              <a:t>4/2/2017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309A9-B1C8-4A0E-B338-2B8CF63F9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705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610F8-AA1A-4399-AB71-D77BAB5DC881}" type="datetimeFigureOut">
              <a:rPr lang="en-US" smtClean="0"/>
              <a:t>4/2/2017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309A9-B1C8-4A0E-B338-2B8CF63F9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830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610F8-AA1A-4399-AB71-D77BAB5DC881}" type="datetimeFigureOut">
              <a:rPr lang="en-US" smtClean="0"/>
              <a:t>4/2/2017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309A9-B1C8-4A0E-B338-2B8CF63F9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038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610F8-AA1A-4399-AB71-D77BAB5DC881}" type="datetimeFigureOut">
              <a:rPr lang="en-US" smtClean="0"/>
              <a:t>4/2/2017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309A9-B1C8-4A0E-B338-2B8CF63F936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70696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610F8-AA1A-4399-AB71-D77BAB5DC881}" type="datetimeFigureOut">
              <a:rPr lang="en-US" smtClean="0"/>
              <a:t>4/2/2017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309A9-B1C8-4A0E-B338-2B8CF63F9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833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610F8-AA1A-4399-AB71-D77BAB5DC881}" type="datetimeFigureOut">
              <a:rPr lang="en-US" smtClean="0"/>
              <a:t>4/2/2017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309A9-B1C8-4A0E-B338-2B8CF63F9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846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610F8-AA1A-4399-AB71-D77BAB5DC881}" type="datetimeFigureOut">
              <a:rPr lang="en-US" smtClean="0"/>
              <a:t>4/2/2017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309A9-B1C8-4A0E-B338-2B8CF63F9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216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610F8-AA1A-4399-AB71-D77BAB5DC881}" type="datetimeFigureOut">
              <a:rPr lang="en-US" smtClean="0"/>
              <a:t>4/2/2017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309A9-B1C8-4A0E-B338-2B8CF63F9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093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610F8-AA1A-4399-AB71-D77BAB5DC881}" type="datetimeFigureOut">
              <a:rPr lang="en-US" smtClean="0"/>
              <a:t>4/2/2017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309A9-B1C8-4A0E-B338-2B8CF63F9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640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610F8-AA1A-4399-AB71-D77BAB5DC881}" type="datetimeFigureOut">
              <a:rPr lang="en-US" smtClean="0"/>
              <a:t>4/2/2017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309A9-B1C8-4A0E-B338-2B8CF63F9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368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292610F8-AA1A-4399-AB71-D77BAB5DC881}" type="datetimeFigureOut">
              <a:rPr lang="en-US" smtClean="0"/>
              <a:t>4/2/2017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E16309A9-B1C8-4A0E-B338-2B8CF63F9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279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ester/Pester/tree/master/Examples/Calculator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scottraynsford.wordpress.com/2016/10/23/continuously-testing-your-infrastructure-with-ovf-and-microsoft-operations-management-suite/" TargetMode="External"/><Relationship Id="rId2" Type="http://schemas.openxmlformats.org/officeDocument/2006/relationships/hyperlink" Target="http://www.github.com/PowerShell/Operation-Validation-Framework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Pester Tour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Windows Boston User Group</a:t>
            </a:r>
          </a:p>
          <a:p>
            <a:r>
              <a:rPr lang="en-US" dirty="0"/>
              <a:t>WindowsBoston.org</a:t>
            </a:r>
          </a:p>
          <a:p>
            <a:r>
              <a:rPr lang="en-US" dirty="0"/>
              <a:t>By Gene Laisne</a:t>
            </a:r>
          </a:p>
        </p:txBody>
      </p:sp>
    </p:spTree>
    <p:extLst>
      <p:ext uri="{BB962C8B-B14F-4D97-AF65-F5344CB8AC3E}">
        <p14:creationId xmlns:p14="http://schemas.microsoft.com/office/powerpoint/2010/main" val="3522383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Pester?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Pester is a PowerShell module used for Test Drive Development</a:t>
            </a:r>
          </a:p>
          <a:p>
            <a:r>
              <a:rPr lang="en-US" dirty="0"/>
              <a:t>Test Driven Development</a:t>
            </a:r>
          </a:p>
          <a:p>
            <a:pPr lvl="1"/>
            <a:r>
              <a:rPr lang="en-US" dirty="0"/>
              <a:t>Write the test first, then the code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I want to write a function that adds two numbers</a:t>
            </a:r>
          </a:p>
          <a:p>
            <a:pPr lvl="1"/>
            <a:r>
              <a:rPr lang="en-US" dirty="0"/>
              <a:t>If I give my function the number 5 &amp; the number 10 it should come up with 15.</a:t>
            </a:r>
          </a:p>
          <a:p>
            <a:pPr lvl="1"/>
            <a:r>
              <a:rPr lang="en-US" dirty="0"/>
              <a:t>Write the test…</a:t>
            </a:r>
          </a:p>
          <a:p>
            <a:pPr lvl="1"/>
            <a:r>
              <a:rPr lang="en-US" dirty="0"/>
              <a:t>Write the code…</a:t>
            </a:r>
          </a:p>
          <a:p>
            <a:pPr lvl="1"/>
            <a:r>
              <a:rPr lang="en-US" dirty="0"/>
              <a:t>Run the test against the code, giving the function 5 &amp; 10.</a:t>
            </a:r>
          </a:p>
          <a:p>
            <a:pPr lvl="1"/>
            <a:r>
              <a:rPr lang="en-US" dirty="0"/>
              <a:t>The function passes.</a:t>
            </a:r>
          </a:p>
          <a:p>
            <a:r>
              <a:rPr lang="en-US" dirty="0"/>
              <a:t>What if I give my function the number 5 and the string 10? I want my code to throw an error.</a:t>
            </a:r>
          </a:p>
          <a:p>
            <a:pPr lvl="1"/>
            <a:r>
              <a:rPr lang="en-US" dirty="0"/>
              <a:t>Write the test…</a:t>
            </a:r>
          </a:p>
          <a:p>
            <a:pPr lvl="1"/>
            <a:r>
              <a:rPr lang="en-US" dirty="0"/>
              <a:t>Write the code…</a:t>
            </a:r>
          </a:p>
          <a:p>
            <a:pPr lvl="1"/>
            <a:r>
              <a:rPr lang="en-US" dirty="0"/>
              <a:t>Test the code…</a:t>
            </a:r>
          </a:p>
          <a:p>
            <a:r>
              <a:rPr lang="en-US" dirty="0"/>
              <a:t>In this way, the pester test becomes the benchmark for you code.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554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https://github.com/pester/Pester/tree/master/Examples/Calculator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76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Blocks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Describe</a:t>
            </a:r>
          </a:p>
          <a:p>
            <a:pPr lvl="1"/>
            <a:r>
              <a:rPr lang="en-US" dirty="0"/>
              <a:t>Keyword</a:t>
            </a:r>
          </a:p>
          <a:p>
            <a:pPr lvl="1"/>
            <a:r>
              <a:rPr lang="en-US" dirty="0"/>
              <a:t>Logical grouping of tests</a:t>
            </a:r>
          </a:p>
          <a:p>
            <a:pPr lvl="1"/>
            <a:r>
              <a:rPr lang="en-US" dirty="0"/>
              <a:t>Topmost grouping in a script</a:t>
            </a:r>
          </a:p>
          <a:p>
            <a:pPr lvl="1"/>
            <a:r>
              <a:rPr lang="en-US" dirty="0"/>
              <a:t>A script can have one or more Describe blocks</a:t>
            </a:r>
          </a:p>
          <a:p>
            <a:r>
              <a:rPr lang="en-US" b="1" dirty="0"/>
              <a:t>Context</a:t>
            </a:r>
          </a:p>
          <a:p>
            <a:pPr lvl="1"/>
            <a:r>
              <a:rPr lang="en-US" dirty="0"/>
              <a:t>Keyword</a:t>
            </a:r>
          </a:p>
          <a:p>
            <a:pPr lvl="1"/>
            <a:r>
              <a:rPr lang="en-US" dirty="0"/>
              <a:t>Logical grouping of tests</a:t>
            </a:r>
          </a:p>
          <a:p>
            <a:pPr lvl="1"/>
            <a:r>
              <a:rPr lang="en-US" dirty="0"/>
              <a:t>A Describe block can have zero or more Context blocks</a:t>
            </a:r>
          </a:p>
          <a:p>
            <a:pPr lvl="1"/>
            <a:r>
              <a:rPr lang="en-US" dirty="0"/>
              <a:t>A Describe block with no Context blocks runs a single context.</a:t>
            </a:r>
          </a:p>
        </p:txBody>
      </p:sp>
    </p:spTree>
    <p:extLst>
      <p:ext uri="{BB962C8B-B14F-4D97-AF65-F5344CB8AC3E}">
        <p14:creationId xmlns:p14="http://schemas.microsoft.com/office/powerpoint/2010/main" val="1974842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It</a:t>
            </a:r>
          </a:p>
          <a:p>
            <a:pPr lvl="1"/>
            <a:r>
              <a:rPr lang="en-US" dirty="0"/>
              <a:t>Keyword</a:t>
            </a:r>
          </a:p>
          <a:p>
            <a:pPr lvl="1"/>
            <a:r>
              <a:rPr lang="en-US" dirty="0"/>
              <a:t>Defines a single test</a:t>
            </a:r>
          </a:p>
          <a:p>
            <a:pPr lvl="1"/>
            <a:r>
              <a:rPr lang="en-US" dirty="0"/>
              <a:t>May not end with an Assertion, but whatever is run within the</a:t>
            </a:r>
            <a:r>
              <a:rPr lang="en-US" b="1" dirty="0"/>
              <a:t> it </a:t>
            </a:r>
            <a:r>
              <a:rPr lang="en-US" dirty="0"/>
              <a:t>block will need to throw an error if it fails.</a:t>
            </a:r>
            <a:br>
              <a:rPr lang="en-US" dirty="0"/>
            </a:br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9905" y="3437911"/>
            <a:ext cx="7553325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28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Should…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Keyword</a:t>
            </a:r>
          </a:p>
          <a:p>
            <a:r>
              <a:rPr lang="en-US" dirty="0"/>
              <a:t>Asserts the statement is correct. If it isn’t, then it throws an exception.</a:t>
            </a:r>
          </a:p>
          <a:p>
            <a:r>
              <a:rPr lang="en-US" dirty="0"/>
              <a:t>Usage:</a:t>
            </a:r>
          </a:p>
          <a:p>
            <a:pPr marL="274320" lvl="1" indent="0">
              <a:buNone/>
            </a:pPr>
            <a:r>
              <a:rPr lang="en-US" dirty="0"/>
              <a:t>Should &lt;Operator&gt; &lt;What is being tested&gt;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(Demo: ShouldExamples.ps1)</a:t>
            </a:r>
          </a:p>
        </p:txBody>
      </p:sp>
    </p:spTree>
    <p:extLst>
      <p:ext uri="{BB962C8B-B14F-4D97-AF65-F5344CB8AC3E}">
        <p14:creationId xmlns:p14="http://schemas.microsoft.com/office/powerpoint/2010/main" val="4042706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Pester test my system?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Yes.</a:t>
            </a:r>
          </a:p>
          <a:p>
            <a:r>
              <a:rPr lang="en-US" dirty="0"/>
              <a:t>Pester is a framework for tests. Why not test your system.</a:t>
            </a:r>
          </a:p>
          <a:p>
            <a:r>
              <a:rPr lang="en-US" dirty="0"/>
              <a:t>Pester users Assertions to prove if things are what they “Should Be”</a:t>
            </a:r>
          </a:p>
          <a:p>
            <a:r>
              <a:rPr lang="en-US" dirty="0"/>
              <a:t>Think about your systems.</a:t>
            </a:r>
          </a:p>
          <a:p>
            <a:pPr lvl="1"/>
            <a:r>
              <a:rPr lang="en-US" dirty="0"/>
              <a:t>The IP “Should Be” </a:t>
            </a:r>
            <a:r>
              <a:rPr lang="en-US" dirty="0" err="1"/>
              <a:t>x.x.x.x</a:t>
            </a:r>
            <a:endParaRPr lang="en-US" dirty="0"/>
          </a:p>
          <a:p>
            <a:pPr lvl="1"/>
            <a:r>
              <a:rPr lang="en-US" dirty="0"/>
              <a:t>The DNS “Should Be” </a:t>
            </a:r>
            <a:r>
              <a:rPr lang="en-US" dirty="0" err="1"/>
              <a:t>y.y.y.y</a:t>
            </a:r>
            <a:endParaRPr lang="en-US" dirty="0"/>
          </a:p>
          <a:p>
            <a:pPr lvl="1"/>
            <a:r>
              <a:rPr lang="en-US" dirty="0"/>
              <a:t>The </a:t>
            </a:r>
            <a:r>
              <a:rPr lang="en-US" dirty="0" err="1"/>
              <a:t>BlahBlah</a:t>
            </a:r>
            <a:r>
              <a:rPr lang="en-US" dirty="0"/>
              <a:t> service “Should Be” “Running”</a:t>
            </a:r>
          </a:p>
          <a:p>
            <a:pPr lvl="1"/>
            <a:r>
              <a:rPr lang="en-US" dirty="0"/>
              <a:t>It should/shouldn’t be able to reach the Internet</a:t>
            </a:r>
          </a:p>
          <a:p>
            <a:pPr lvl="1"/>
            <a:r>
              <a:rPr lang="en-US" dirty="0"/>
              <a:t>It should be able to reach the DB…</a:t>
            </a:r>
          </a:p>
          <a:p>
            <a:r>
              <a:rPr lang="en-US" dirty="0"/>
              <a:t>All of these things are </a:t>
            </a:r>
            <a:r>
              <a:rPr lang="en-US" dirty="0" err="1"/>
              <a:t>accessable</a:t>
            </a:r>
            <a:r>
              <a:rPr lang="en-US" dirty="0"/>
              <a:t> with PowerShell and therefor testable with Pester.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208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/>
          <a:lstStyle/>
          <a:p>
            <a:r>
              <a:rPr lang="en-US"/>
              <a:t>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4621" y="2190134"/>
            <a:ext cx="10370636" cy="2639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258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 Validation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http://www.GitHub.com/PowerShell/Operation-Validation-Framework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PowerShell module written by Microsoft built to organize and execute Pester tests which are written to validate operation.</a:t>
            </a:r>
          </a:p>
          <a:p>
            <a:r>
              <a:rPr lang="en-US" dirty="0"/>
              <a:t>Great overview of turning Pester tests into modules with Operational Validation Framework</a:t>
            </a:r>
            <a:br>
              <a:rPr lang="en-US" dirty="0"/>
            </a:br>
            <a:r>
              <a:rPr lang="en-US" dirty="0">
                <a:hlinkClick r:id="rId3"/>
              </a:rPr>
              <a:t>https://dscottraynsford.wordpress.com/2016/10/23/continuously-testing-your-infrastructure-with-ovf-and-microsoft-operations-management-suite/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792839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4627</TotalTime>
  <Words>438</Words>
  <Application>Microsoft Office PowerPoint</Application>
  <PresentationFormat>Widescreen</PresentationFormat>
  <Paragraphs>61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Schoolbook</vt:lpstr>
      <vt:lpstr>Wingdings 2</vt:lpstr>
      <vt:lpstr>View</vt:lpstr>
      <vt:lpstr>Pester Tour</vt:lpstr>
      <vt:lpstr>What’s Pester?</vt:lpstr>
      <vt:lpstr>Simple Example</vt:lpstr>
      <vt:lpstr>Building Blocks</vt:lpstr>
      <vt:lpstr>Tests</vt:lpstr>
      <vt:lpstr>Should…</vt:lpstr>
      <vt:lpstr>Can Pester test my system?</vt:lpstr>
      <vt:lpstr>Example</vt:lpstr>
      <vt:lpstr>Operation Validation Framework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Pester Tour</dc:title>
  <dc:creator>Gene Laisne</dc:creator>
  <cp:lastModifiedBy>Gene Laisne</cp:lastModifiedBy>
  <cp:revision>16</cp:revision>
  <dcterms:created xsi:type="dcterms:W3CDTF">2017-04-02T15:55:34Z</dcterms:created>
  <dcterms:modified xsi:type="dcterms:W3CDTF">2017-04-05T21:03:26Z</dcterms:modified>
</cp:coreProperties>
</file>