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15AC-9A5D-4DC1-8B09-6187EA61D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 Migration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50CBA-22B9-49B7-B2E2-F88BBB289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gene </a:t>
            </a:r>
            <a:r>
              <a:rPr lang="en-US" dirty="0" err="1"/>
              <a:t>laisne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3E1B-1E98-4F4D-867A-838849E8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114B-217F-457C-AAC7-856C33D4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files and share to another server</a:t>
            </a:r>
          </a:p>
          <a:p>
            <a:r>
              <a:rPr lang="en-US" dirty="0"/>
              <a:t>Move the identity of the older server to the new server</a:t>
            </a:r>
          </a:p>
          <a:p>
            <a:r>
              <a:rPr lang="en-US" dirty="0"/>
              <a:t>Mange multiple migrations</a:t>
            </a:r>
          </a:p>
          <a:p>
            <a:r>
              <a:rPr lang="en-US" dirty="0"/>
              <a:t>A piece of Windows Admin Center</a:t>
            </a:r>
          </a:p>
        </p:txBody>
      </p:sp>
    </p:spTree>
    <p:extLst>
      <p:ext uri="{BB962C8B-B14F-4D97-AF65-F5344CB8AC3E}">
        <p14:creationId xmlns:p14="http://schemas.microsoft.com/office/powerpoint/2010/main" val="25478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D108-9A3D-4332-AC82-E3F307BC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9756-2BAA-4177-9EA7-E8CC66BB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source server to migrate files from</a:t>
            </a:r>
          </a:p>
          <a:p>
            <a:r>
              <a:rPr lang="en-US" dirty="0"/>
              <a:t>A destination server to migrate files to</a:t>
            </a:r>
          </a:p>
          <a:p>
            <a:r>
              <a:rPr lang="en-US" dirty="0"/>
              <a:t>An “Orchestrator Server” running Windows Server 2019 to manage the migration</a:t>
            </a:r>
          </a:p>
          <a:p>
            <a:r>
              <a:rPr lang="en-US" dirty="0"/>
              <a:t>A server running Windows Admin Center to run the Storage Migration Service UI.</a:t>
            </a:r>
          </a:p>
        </p:txBody>
      </p:sp>
    </p:spTree>
    <p:extLst>
      <p:ext uri="{BB962C8B-B14F-4D97-AF65-F5344CB8AC3E}">
        <p14:creationId xmlns:p14="http://schemas.microsoft.com/office/powerpoint/2010/main" val="302418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43CA-EF73-4B34-AB9B-0718469E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Server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E7A7-4337-4E2C-BFA2-FDC9A2E3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rules to enable:</a:t>
            </a:r>
          </a:p>
          <a:p>
            <a:pPr lvl="1"/>
            <a:r>
              <a:rPr lang="en-US" dirty="0"/>
              <a:t>File and Printer Sharing (SMB-In)</a:t>
            </a:r>
          </a:p>
          <a:p>
            <a:pPr lvl="1"/>
            <a:r>
              <a:rPr lang="en-US" dirty="0" err="1"/>
              <a:t>Netlogon</a:t>
            </a:r>
            <a:r>
              <a:rPr lang="en-US" dirty="0"/>
              <a:t> Service (NP-In)</a:t>
            </a:r>
          </a:p>
          <a:p>
            <a:pPr lvl="1"/>
            <a:r>
              <a:rPr lang="en-US" dirty="0"/>
              <a:t>Windows Management Instrumentation (DCOM-In)</a:t>
            </a:r>
          </a:p>
          <a:p>
            <a:pPr lvl="1"/>
            <a:r>
              <a:rPr lang="en-US" dirty="0"/>
              <a:t>Windows Management Instrumentation (WMI-In)</a:t>
            </a:r>
          </a:p>
          <a:p>
            <a:r>
              <a:rPr lang="en-US" dirty="0"/>
              <a:t>Windows Server 2003 +</a:t>
            </a:r>
          </a:p>
        </p:txBody>
      </p:sp>
    </p:spTree>
    <p:extLst>
      <p:ext uri="{BB962C8B-B14F-4D97-AF65-F5344CB8AC3E}">
        <p14:creationId xmlns:p14="http://schemas.microsoft.com/office/powerpoint/2010/main" val="17200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43CA-EF73-4B34-AB9B-0718469E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Server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E7A7-4337-4E2C-BFA2-FDC9A2E3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rules to enable:</a:t>
            </a:r>
          </a:p>
          <a:p>
            <a:pPr lvl="1"/>
            <a:r>
              <a:rPr lang="en-US" dirty="0"/>
              <a:t>File and Printer Sharing (SMB-In)</a:t>
            </a:r>
          </a:p>
          <a:p>
            <a:pPr lvl="1"/>
            <a:r>
              <a:rPr lang="en-US" dirty="0" err="1"/>
              <a:t>Netlogon</a:t>
            </a:r>
            <a:r>
              <a:rPr lang="en-US" dirty="0"/>
              <a:t> Service (NP-In)</a:t>
            </a:r>
          </a:p>
          <a:p>
            <a:pPr lvl="1"/>
            <a:r>
              <a:rPr lang="en-US" dirty="0"/>
              <a:t>Windows Management Instrumentation (DCOM-In)</a:t>
            </a:r>
          </a:p>
          <a:p>
            <a:pPr lvl="1"/>
            <a:r>
              <a:rPr lang="en-US" dirty="0"/>
              <a:t>Windows Management Instrumentation (WMI-In)</a:t>
            </a:r>
          </a:p>
          <a:p>
            <a:r>
              <a:rPr lang="en-US" dirty="0"/>
              <a:t>Windows Server 2012 R2 +</a:t>
            </a:r>
          </a:p>
        </p:txBody>
      </p:sp>
    </p:spTree>
    <p:extLst>
      <p:ext uri="{BB962C8B-B14F-4D97-AF65-F5344CB8AC3E}">
        <p14:creationId xmlns:p14="http://schemas.microsoft.com/office/powerpoint/2010/main" val="265706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569F-EC6E-4C57-872E-B222266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Migrator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7CF-7842-4624-95D0-47AE3DCC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</a:t>
            </a:r>
            <a:r>
              <a:rPr lang="en-US" dirty="0" err="1"/>
              <a:t>Migraion</a:t>
            </a:r>
            <a:r>
              <a:rPr lang="en-US" dirty="0"/>
              <a:t> Service</a:t>
            </a:r>
          </a:p>
          <a:p>
            <a:r>
              <a:rPr lang="en-US" dirty="0"/>
              <a:t>Windows Admin Center (Can’t be installed on a DC)</a:t>
            </a:r>
          </a:p>
        </p:txBody>
      </p:sp>
    </p:spTree>
    <p:extLst>
      <p:ext uri="{BB962C8B-B14F-4D97-AF65-F5344CB8AC3E}">
        <p14:creationId xmlns:p14="http://schemas.microsoft.com/office/powerpoint/2010/main" val="71217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9E3D-3EF3-409E-86FD-2DEFDDEF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8993-0588-4BFB-A876-08B7FE14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Server</a:t>
            </a:r>
          </a:p>
          <a:p>
            <a:pPr lvl="1"/>
            <a:r>
              <a:rPr lang="en-US" dirty="0"/>
              <a:t>Just a bunch of shares and files</a:t>
            </a:r>
          </a:p>
          <a:p>
            <a:r>
              <a:rPr lang="en-US" dirty="0"/>
              <a:t>Target Server</a:t>
            </a:r>
          </a:p>
          <a:p>
            <a:pPr lvl="1"/>
            <a:r>
              <a:rPr lang="en-US" dirty="0"/>
              <a:t>Running Server Migration Service</a:t>
            </a:r>
          </a:p>
          <a:p>
            <a:pPr lvl="1"/>
            <a:r>
              <a:rPr lang="en-US" dirty="0"/>
              <a:t>Running Windows Admin Center</a:t>
            </a:r>
          </a:p>
          <a:p>
            <a:r>
              <a:rPr lang="en-US" dirty="0"/>
              <a:t>DC</a:t>
            </a:r>
          </a:p>
          <a:p>
            <a:pPr lvl="1"/>
            <a:r>
              <a:rPr lang="en-US" dirty="0"/>
              <a:t>Doing DC things</a:t>
            </a:r>
          </a:p>
        </p:txBody>
      </p:sp>
    </p:spTree>
    <p:extLst>
      <p:ext uri="{BB962C8B-B14F-4D97-AF65-F5344CB8AC3E}">
        <p14:creationId xmlns:p14="http://schemas.microsoft.com/office/powerpoint/2010/main" val="398149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193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Server Migration Service</vt:lpstr>
      <vt:lpstr>What is it?</vt:lpstr>
      <vt:lpstr>Requirements</vt:lpstr>
      <vt:lpstr>Source Server Requirements</vt:lpstr>
      <vt:lpstr>Target Server Requirements</vt:lpstr>
      <vt:lpstr>Migrator requirements</vt:lpstr>
      <vt:lpstr>Lab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Migration Service</dc:title>
  <dc:creator>Gene Laisne</dc:creator>
  <cp:lastModifiedBy>Gene Laisne</cp:lastModifiedBy>
  <cp:revision>3</cp:revision>
  <dcterms:created xsi:type="dcterms:W3CDTF">2019-04-03T17:16:49Z</dcterms:created>
  <dcterms:modified xsi:type="dcterms:W3CDTF">2019-04-03T18:12:04Z</dcterms:modified>
</cp:coreProperties>
</file>