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3C5-9811-406D-8F2B-56D09CE9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4FC1-1618-4A8D-8D54-95B291C81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FF7C-77C4-404C-BFAD-A242E98B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0114-BB13-489D-AB84-878CBFB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B91F-C312-4CDF-8477-8785331C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F95-7EEA-4A42-8C78-D3BEC11D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5FC3B-2AAA-4283-820D-33FCC6652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7EDE-8F7D-4BE1-AC69-B456AA33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99C-CAF5-4385-AF3B-433DF627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E88A-5B23-4AF1-8D11-E1D196ED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B39F6-6AE3-47EA-ADBB-449C7D9E4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06171-3FC8-4AAA-83E5-F500052B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DF1C-8869-4A76-B1EB-E6732FCC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F58-7B82-431B-9252-82FC394A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6036-6BAA-452D-8DB0-0158F7D1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B19B-9EF8-44A7-8FA6-87C0C126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308E-5420-41B1-ABF6-D2571D37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9BE9-6194-48DD-A579-0BC53B14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8334-1B44-41C1-B9FB-C9C4A0EE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635C-6115-4D9B-92F7-E17C9B45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6F0E-997E-4200-8C08-CDC67184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6C26-13DA-45F8-94FB-BF1A562F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ADA2-03B9-496B-992C-821D698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FE3A-2BDF-4653-878E-421504B3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889B-5103-4B4D-97AE-8350AB6A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C8AD-73F2-4BEF-90F6-440A096F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E0E3-C88E-45DD-A90D-54B0B5C92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1F35-3192-4422-B57C-604E346C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4401-51AA-434A-9809-104C878B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46E9-FBAE-4297-AE20-B8BE9F80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9488-D28B-4E05-A463-D5417F80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39FF-05AE-4C3C-A0D4-01FFC14A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9806C-1151-4E4D-AD2C-2C82BF18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E9352-C8AC-4D53-982D-8FCCE561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BA66C-D73E-450E-984C-3089CCC40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70B89-A980-492B-9775-4647CC9FA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303AD-B96D-4872-9880-CCDC9EDD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28836-299B-4C4D-A37F-EEB98402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33179-CE24-48D9-8C06-7BF62EAF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F86B-24C6-4582-BDC7-B1E30F60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A8AFB-5663-4327-9D76-3657F71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C988D-7821-4710-B182-3F388AD5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5C49-27E3-446E-85B2-78AB6FA5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0250-64F8-4161-9299-8AB80FB9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CFE0C-A25C-408C-A151-2549DCE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35D44-66B4-4A19-8836-501C6DEB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857C-8464-4D53-A3CC-D0FF4E57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98DC-1801-4210-9A75-1131BA66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F8F7-9F69-4B19-BF57-BCE70677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FD04-EC3A-4552-A496-8A2DCBF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C37B-4177-48B4-90B2-B38A3629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CF0B-9AC6-42E9-A356-C5ECC7D2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9B6-38FD-40BD-9502-D505193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0047-5683-4996-B2A9-21020187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F559C-8F61-4294-A411-CAE8188F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27DA-77B9-42CA-BCC2-1EC48212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ED92-CED8-46B2-9569-EDE7A1C7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8906-6475-424D-BFC8-E6C2CF57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F06BD-8A47-4F69-8EB5-346458BE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C628-CB67-4020-AD5D-19B14B11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A986-9F80-495F-9419-249B2555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6630-2A04-427B-A236-DFF8D7D860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730E-F474-4C6B-AD74-6E33D914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D36A-E5F1-4941-8346-16B02FFE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11C9-28EF-42C6-AD6D-8A0B26E6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288-0ADA-4024-A885-A7B81DBA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E2DDC-B411-46B8-A415-2DA1E9645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E27A-2C97-4706-BF48-79C13448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7132D7-81B3-4F90-8476-751BB656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67" y="1825625"/>
            <a:ext cx="9008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3DB-4652-4268-88A9-7189107E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F17A18-958C-4BCC-AAF2-31CB8C7E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83" y="1825625"/>
            <a:ext cx="8709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0C50-1CAC-4F88-9A0F-EB3DE426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19AA5-F5F4-460F-963A-E01AF1B1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735" y="1769879"/>
            <a:ext cx="7811590" cy="114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FD6A1-9DAC-4F6E-89DC-4894C089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2230"/>
            <a:ext cx="4829849" cy="368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8CCA0-17C5-4499-B8C9-B3510F4C5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2" y="2992230"/>
            <a:ext cx="484890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76DA-BEE1-469E-8223-E5ECF979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DC48D-D1FC-4C18-A254-CE1D36CB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66" y="2114668"/>
            <a:ext cx="4906060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BD6C8-3E9D-4A1F-B617-DF2EA64E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69" y="2124195"/>
            <a:ext cx="494416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D4D6-4149-4E3D-A16A-045DBD26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7CBD-874B-44CF-9538-77CBFF25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2F85F-D8FD-4F18-8353-B5BD38E5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825625"/>
            <a:ext cx="1070759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EDD-D328-4E4B-A1A7-FD4B7AE1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F3B6-8396-4440-B514-735A6B02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62289-33D2-4152-A6D8-392FABC9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9" y="2019453"/>
            <a:ext cx="4906060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41698-9E03-48FA-B6B6-57C1FA0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4690"/>
            <a:ext cx="486795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6640-0417-488D-8E26-46304FD7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47AA3-8D7B-4B55-BAD6-71D721BF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BB069-374E-44CE-90DF-EFCCCB55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713"/>
            <a:ext cx="12192000" cy="19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Laisne</dc:creator>
  <cp:lastModifiedBy>Gene Laisne</cp:lastModifiedBy>
  <cp:revision>3</cp:revision>
  <dcterms:created xsi:type="dcterms:W3CDTF">2019-09-04T15:24:58Z</dcterms:created>
  <dcterms:modified xsi:type="dcterms:W3CDTF">2019-09-04T20:53:02Z</dcterms:modified>
</cp:coreProperties>
</file>