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70" d="100"/>
          <a:sy n="170" d="100"/>
        </p:scale>
        <p:origin x="1476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C6860-E509-4124-84CF-58BCD45B1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8AFC4-23D7-445F-A296-49933809A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E2535-DD3F-42C2-A91F-AC6C2820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FECE-B872-4A85-9009-27B42BB6E98B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EEE87-0459-4320-9EE2-20A37E2B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3119B-3556-4D8B-8F80-D796F78E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34FB-F161-426E-9BFD-DA2AE682E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5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3B24-47CA-4A5D-AD7A-8A652FD8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42B46-8053-47C6-81D7-CB21EDD70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0F672-EBBB-4F1A-9C46-A6686D42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FECE-B872-4A85-9009-27B42BB6E98B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4D926-2E24-4AAE-A086-A781E433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53D6A-0247-4A23-87BA-7C8260B4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34FB-F161-426E-9BFD-DA2AE682E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5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7D7C5B-9A56-42F8-BE44-CFD1F2C4D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EFC14-DA24-4AF5-B62A-B41A944A5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173FB-A379-4D8E-8718-7E9F15A7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FECE-B872-4A85-9009-27B42BB6E98B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41FB7-8E0A-4404-9644-A0B6AF27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BC002-3E81-48C5-A76E-2A3B7665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34FB-F161-426E-9BFD-DA2AE682E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6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0F1E9-E5F5-4A4A-B269-8F75F659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9E4A8-D8A8-48FA-A97B-B0481E123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BDCB5-74A5-47FB-82E2-B6B75142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FECE-B872-4A85-9009-27B42BB6E98B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61ABC-A0F6-45EB-A7FC-DCF10620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E0524-364F-4271-9F4C-41CC1E632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34FB-F161-426E-9BFD-DA2AE682E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0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7253-5592-432F-9864-10486A5BD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27D51-8A95-4FA1-B330-C0EF25390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F0040-23D5-4F1B-9BCF-238D25951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FECE-B872-4A85-9009-27B42BB6E98B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3BE31-6FE6-4CD5-9703-7D328D38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E2429-A4C3-4D7B-A629-960C8057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34FB-F161-426E-9BFD-DA2AE682E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0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2953-DD06-4049-B17F-96C12281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E6C53-7001-402E-ADDC-8EC19CCCD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33A3B-7E8E-4CA1-A125-2669161D6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662B0-6ED1-43A2-ACEE-96EE5461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FECE-B872-4A85-9009-27B42BB6E98B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88491-2654-4513-A2C2-969481A2D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D2DCF-559D-4FDA-A010-2ECC22AA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34FB-F161-426E-9BFD-DA2AE682E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5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363A9-E69D-47F7-9AE9-27AF3AE3C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EDF6A-B30F-4628-A9AB-DE525B479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64AC9-07E4-43CD-8C0F-87EE52CDA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C96B8-DDAE-47D7-8A64-AD11A4341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DD08FB-5527-4158-8819-485B2F7DD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930540-AF4F-4B6D-A4FA-D19E3DD6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FECE-B872-4A85-9009-27B42BB6E98B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70BC1F-57A2-4152-A134-3036FAC53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966E78-9900-4DBF-8245-A62ED093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34FB-F161-426E-9BFD-DA2AE682E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4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16816-FCDD-49D4-A516-4057F75A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7AFDDD-CB2F-4C36-9478-76BE90C0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FECE-B872-4A85-9009-27B42BB6E98B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3FA2C-3498-4F8D-9DA6-F711FA497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EB0EF-9866-4445-A5D8-EF02C025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34FB-F161-426E-9BFD-DA2AE682E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6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4E5783-3BCF-4F98-BD44-A911D2E37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FECE-B872-4A85-9009-27B42BB6E98B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FB6E9-2DBB-4C78-B347-32563E9ED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FC95B-8FF0-4606-B727-569745F1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34FB-F161-426E-9BFD-DA2AE682E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5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9A842-3F30-4BE8-9F89-78161611E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B04EB-4EB8-4A3F-A18A-6ADE5FAD4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A4826-52C5-4617-AAFE-9C09710F8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A62A3-911E-4CA6-B7E1-B7905CF4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FECE-B872-4A85-9009-27B42BB6E98B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F3256-4211-4F1A-9C7F-64D1D772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91FF4-9C19-4659-A4BE-1770740EA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34FB-F161-426E-9BFD-DA2AE682E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5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42CF5-975F-47FF-9647-6814DB61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8408AC-FE26-466B-957B-8B436D410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7AF1F-6FD2-4873-AA15-ACB33C9E1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8FEA2-5D7C-4958-8201-A23D0D87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FECE-B872-4A85-9009-27B42BB6E98B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D6746-2DBA-4A66-9439-ED70AA891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5CC00-7462-4251-AE67-F9C069C0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34FB-F161-426E-9BFD-DA2AE682E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1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364941-5B43-4861-8B30-BCAF315B5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71EBA-EE1E-4FED-BB1A-925033BBB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0118E-2A1E-471C-AF1D-8FCC7990B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EFECE-B872-4A85-9009-27B42BB6E98B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38100-A137-4A8F-981E-E3ECB1C18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7413D-4397-43F3-92E0-0B03FCE2A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434FB-F161-426E-9BFD-DA2AE682E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1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3D2006-5343-4A04-A32C-D5C060344243}"/>
              </a:ext>
            </a:extLst>
          </p:cNvPr>
          <p:cNvSpPr txBox="1"/>
          <p:nvPr/>
        </p:nvSpPr>
        <p:spPr>
          <a:xfrm>
            <a:off x="3603716" y="213756"/>
            <a:ext cx="5415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Ambrogio L30 – Openmower mainboard wiring diagram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0218F87-D8A0-496C-85E9-E74659C6A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286" y="4552845"/>
            <a:ext cx="4012331" cy="220502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D807D53-AA00-4724-BDC9-13DF58701A8F}"/>
              </a:ext>
            </a:extLst>
          </p:cNvPr>
          <p:cNvGrpSpPr/>
          <p:nvPr/>
        </p:nvGrpSpPr>
        <p:grpSpPr>
          <a:xfrm>
            <a:off x="527496" y="113203"/>
            <a:ext cx="1641555" cy="1508888"/>
            <a:chOff x="2173184" y="770380"/>
            <a:chExt cx="1641555" cy="1508888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7C4FE72E-5C70-45B5-A385-74ACFC8A0A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184" y="1076829"/>
              <a:ext cx="1641555" cy="1202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FE3FB96-3D2A-40D2-81D4-29814D0642AF}"/>
                </a:ext>
              </a:extLst>
            </p:cNvPr>
            <p:cNvSpPr/>
            <p:nvPr/>
          </p:nvSpPr>
          <p:spPr>
            <a:xfrm>
              <a:off x="2177741" y="770380"/>
              <a:ext cx="1632439" cy="15088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900" dirty="0">
                  <a:solidFill>
                    <a:schemeClr val="tx1"/>
                  </a:solidFill>
                </a:rPr>
                <a:t>Left drive motor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DAB3CD-3FCB-47E3-BFF9-BD7F8772019A}"/>
              </a:ext>
            </a:extLst>
          </p:cNvPr>
          <p:cNvGrpSpPr/>
          <p:nvPr/>
        </p:nvGrpSpPr>
        <p:grpSpPr>
          <a:xfrm>
            <a:off x="522484" y="2623661"/>
            <a:ext cx="1641555" cy="1508888"/>
            <a:chOff x="2173184" y="770380"/>
            <a:chExt cx="1641555" cy="1508888"/>
          </a:xfrm>
        </p:grpSpPr>
        <p:pic>
          <p:nvPicPr>
            <p:cNvPr id="23" name="Picture 6">
              <a:extLst>
                <a:ext uri="{FF2B5EF4-FFF2-40B4-BE49-F238E27FC236}">
                  <a16:creationId xmlns:a16="http://schemas.microsoft.com/office/drawing/2014/main" id="{B51F416E-F7EA-4905-9E62-9EC398CB0C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184" y="1076829"/>
              <a:ext cx="1641555" cy="1202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83CDDAD-BE43-4987-8E3B-E6C9FD649F0E}"/>
                </a:ext>
              </a:extLst>
            </p:cNvPr>
            <p:cNvSpPr/>
            <p:nvPr/>
          </p:nvSpPr>
          <p:spPr>
            <a:xfrm>
              <a:off x="2177741" y="770380"/>
              <a:ext cx="1632439" cy="15088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900" dirty="0">
                  <a:solidFill>
                    <a:schemeClr val="tx1"/>
                  </a:solidFill>
                </a:rPr>
                <a:t>Right drive motor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5EBE1C-B7A1-4286-A7EA-9C19EC1A2BD0}"/>
              </a:ext>
            </a:extLst>
          </p:cNvPr>
          <p:cNvGrpSpPr/>
          <p:nvPr/>
        </p:nvGrpSpPr>
        <p:grpSpPr>
          <a:xfrm>
            <a:off x="3564286" y="954412"/>
            <a:ext cx="1632439" cy="1552905"/>
            <a:chOff x="5429510" y="770380"/>
            <a:chExt cx="1632439" cy="1552905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448CB59B-AE4E-4CDA-A14F-E9BE2CCA9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9511" y="1040307"/>
              <a:ext cx="1458177" cy="1282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EE197AE-BE9B-4CDE-AAB0-10C7AA097C9A}"/>
                </a:ext>
              </a:extLst>
            </p:cNvPr>
            <p:cNvSpPr/>
            <p:nvPr/>
          </p:nvSpPr>
          <p:spPr>
            <a:xfrm>
              <a:off x="5429510" y="770380"/>
              <a:ext cx="1632439" cy="15088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900" dirty="0">
                  <a:solidFill>
                    <a:schemeClr val="tx1"/>
                  </a:solidFill>
                </a:rPr>
                <a:t>Mowing motor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6353E59-0168-4B72-952E-D85C5ACD7472}"/>
              </a:ext>
            </a:extLst>
          </p:cNvPr>
          <p:cNvCxnSpPr>
            <a:cxnSpLocks/>
          </p:cNvCxnSpPr>
          <p:nvPr/>
        </p:nvCxnSpPr>
        <p:spPr>
          <a:xfrm flipV="1">
            <a:off x="7879743" y="3467876"/>
            <a:ext cx="2572453" cy="1124080"/>
          </a:xfrm>
          <a:prstGeom prst="bentConnector3">
            <a:avLst>
              <a:gd name="adj1" fmla="val 31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CC3BE76-0620-4F6D-A30A-E497D2983C96}"/>
              </a:ext>
            </a:extLst>
          </p:cNvPr>
          <p:cNvGrpSpPr/>
          <p:nvPr/>
        </p:nvGrpSpPr>
        <p:grpSpPr>
          <a:xfrm>
            <a:off x="7879743" y="5076888"/>
            <a:ext cx="2965701" cy="246221"/>
            <a:chOff x="7879743" y="4880140"/>
            <a:chExt cx="2965701" cy="24622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8E88083-7462-4871-B67E-790719B25688}"/>
                </a:ext>
              </a:extLst>
            </p:cNvPr>
            <p:cNvGrpSpPr/>
            <p:nvPr/>
          </p:nvGrpSpPr>
          <p:grpSpPr>
            <a:xfrm>
              <a:off x="7879743" y="4955469"/>
              <a:ext cx="2589474" cy="77707"/>
              <a:chOff x="7879743" y="4955469"/>
              <a:chExt cx="2589474" cy="77707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41FAA8C-51BC-45A6-9C70-1A30CC8C978C}"/>
                  </a:ext>
                </a:extLst>
              </p:cNvPr>
              <p:cNvCxnSpPr/>
              <p:nvPr/>
            </p:nvCxnSpPr>
            <p:spPr>
              <a:xfrm>
                <a:off x="7879743" y="5014623"/>
                <a:ext cx="2589474" cy="1855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384AFE7-790D-4CA0-89FC-C023995456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79743" y="4955469"/>
                <a:ext cx="0" cy="6843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4685D0E-5965-4FCF-B8ED-6B7F73C08980}"/>
                </a:ext>
              </a:extLst>
            </p:cNvPr>
            <p:cNvSpPr txBox="1"/>
            <p:nvPr/>
          </p:nvSpPr>
          <p:spPr>
            <a:xfrm>
              <a:off x="10418998" y="4880140"/>
              <a:ext cx="426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000" dirty="0"/>
                <a:t>GND</a:t>
              </a:r>
              <a:endParaRPr lang="en-US" sz="10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B16789E-7D12-4B02-81FE-F471B1C56F0F}"/>
              </a:ext>
            </a:extLst>
          </p:cNvPr>
          <p:cNvGrpSpPr/>
          <p:nvPr/>
        </p:nvGrpSpPr>
        <p:grpSpPr>
          <a:xfrm>
            <a:off x="7823984" y="5165667"/>
            <a:ext cx="3018993" cy="280552"/>
            <a:chOff x="7823984" y="4968919"/>
            <a:chExt cx="3018993" cy="28055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CAE97A8-9523-443B-8461-5827D50B7614}"/>
                </a:ext>
              </a:extLst>
            </p:cNvPr>
            <p:cNvGrpSpPr/>
            <p:nvPr/>
          </p:nvGrpSpPr>
          <p:grpSpPr>
            <a:xfrm>
              <a:off x="7823984" y="4968919"/>
              <a:ext cx="2645233" cy="123411"/>
              <a:chOff x="7818684" y="4950369"/>
              <a:chExt cx="2645233" cy="123411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20502B8-7E96-4A41-B1CE-ED3DAA157F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684" y="5049097"/>
                <a:ext cx="2645233" cy="24683"/>
              </a:xfrm>
              <a:prstGeom prst="line">
                <a:avLst/>
              </a:prstGeom>
              <a:ln w="254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4D87CD6-2534-43B0-8C90-DD585EAB6E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18684" y="4950369"/>
                <a:ext cx="0" cy="98728"/>
              </a:xfrm>
              <a:prstGeom prst="line">
                <a:avLst/>
              </a:prstGeom>
              <a:ln w="254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7256546-B32B-443D-BEA5-0AF3C1554C56}"/>
                </a:ext>
              </a:extLst>
            </p:cNvPr>
            <p:cNvSpPr txBox="1"/>
            <p:nvPr/>
          </p:nvSpPr>
          <p:spPr>
            <a:xfrm>
              <a:off x="10416531" y="5003250"/>
              <a:ext cx="426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000" dirty="0"/>
                <a:t>SIG</a:t>
              </a:r>
              <a:endParaRPr lang="en-US" sz="10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C449BCB-292D-4936-9981-489C7880B416}"/>
              </a:ext>
            </a:extLst>
          </p:cNvPr>
          <p:cNvGrpSpPr/>
          <p:nvPr/>
        </p:nvGrpSpPr>
        <p:grpSpPr>
          <a:xfrm>
            <a:off x="10818280" y="4456927"/>
            <a:ext cx="1311574" cy="1508888"/>
            <a:chOff x="10469218" y="4235240"/>
            <a:chExt cx="1311574" cy="150888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0F581E-2A49-43E3-94CE-7ACE05DAF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63235" y="4616607"/>
              <a:ext cx="1184806" cy="969628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0DC2606-98E5-42C3-9292-AEEC346A4476}"/>
                </a:ext>
              </a:extLst>
            </p:cNvPr>
            <p:cNvSpPr/>
            <p:nvPr/>
          </p:nvSpPr>
          <p:spPr>
            <a:xfrm>
              <a:off x="10469218" y="4235240"/>
              <a:ext cx="1311574" cy="15088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900" dirty="0">
                  <a:solidFill>
                    <a:schemeClr val="tx1"/>
                  </a:solidFill>
                </a:rPr>
                <a:t>Emergency Stop push button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1EA7E4B-9E95-4B42-9375-F298C706306B}"/>
              </a:ext>
            </a:extLst>
          </p:cNvPr>
          <p:cNvGrpSpPr/>
          <p:nvPr/>
        </p:nvGrpSpPr>
        <p:grpSpPr>
          <a:xfrm>
            <a:off x="10797305" y="2640130"/>
            <a:ext cx="1304352" cy="1508888"/>
            <a:chOff x="10452197" y="2369849"/>
            <a:chExt cx="1304352" cy="1508888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8D9ADBF-80EC-46D5-8A9D-592334C47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46355" y="2694602"/>
              <a:ext cx="1148535" cy="1049165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6248B03-066F-41B1-B4B5-35069C7D0D2E}"/>
                </a:ext>
              </a:extLst>
            </p:cNvPr>
            <p:cNvSpPr/>
            <p:nvPr/>
          </p:nvSpPr>
          <p:spPr>
            <a:xfrm>
              <a:off x="10452197" y="2369849"/>
              <a:ext cx="1304352" cy="15088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900" dirty="0">
                  <a:solidFill>
                    <a:schemeClr val="tx1"/>
                  </a:solidFill>
                </a:rPr>
                <a:t>Lift Sensor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E53A4DD9-544F-4ABD-93D5-3B3987238DDC}"/>
              </a:ext>
            </a:extLst>
          </p:cNvPr>
          <p:cNvSpPr txBox="1"/>
          <p:nvPr/>
        </p:nvSpPr>
        <p:spPr>
          <a:xfrm>
            <a:off x="10391834" y="3415558"/>
            <a:ext cx="426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000" dirty="0"/>
              <a:t>GND</a:t>
            </a:r>
            <a:endParaRPr lang="en-US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3D9CE7A-846D-467E-B7D8-8B0ECF100AB9}"/>
              </a:ext>
            </a:extLst>
          </p:cNvPr>
          <p:cNvSpPr txBox="1"/>
          <p:nvPr/>
        </p:nvSpPr>
        <p:spPr>
          <a:xfrm>
            <a:off x="10384295" y="3281075"/>
            <a:ext cx="426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000" dirty="0"/>
              <a:t>SIG</a:t>
            </a:r>
            <a:endParaRPr lang="en-US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B2C549C-2FA9-4C73-8111-2C240B671FB5}"/>
              </a:ext>
            </a:extLst>
          </p:cNvPr>
          <p:cNvSpPr txBox="1"/>
          <p:nvPr/>
        </p:nvSpPr>
        <p:spPr>
          <a:xfrm>
            <a:off x="10354426" y="3148353"/>
            <a:ext cx="426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000" dirty="0"/>
              <a:t>+5V</a:t>
            </a:r>
            <a:endParaRPr lang="en-US" sz="1000" dirty="0"/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BEA45DC-88D0-42E6-8038-79779F24DD89}"/>
              </a:ext>
            </a:extLst>
          </p:cNvPr>
          <p:cNvCxnSpPr>
            <a:cxnSpLocks/>
          </p:cNvCxnSpPr>
          <p:nvPr/>
        </p:nvCxnSpPr>
        <p:spPr>
          <a:xfrm flipV="1">
            <a:off x="7832494" y="3404823"/>
            <a:ext cx="2616981" cy="1195584"/>
          </a:xfrm>
          <a:prstGeom prst="bentConnector3">
            <a:avLst>
              <a:gd name="adj1" fmla="val -107"/>
            </a:avLst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69752F9-EE5E-4ED4-A028-A74C0D65F800}"/>
              </a:ext>
            </a:extLst>
          </p:cNvPr>
          <p:cNvCxnSpPr>
            <a:cxnSpLocks/>
          </p:cNvCxnSpPr>
          <p:nvPr/>
        </p:nvCxnSpPr>
        <p:spPr>
          <a:xfrm flipV="1">
            <a:off x="7759019" y="3338179"/>
            <a:ext cx="2690456" cy="1257589"/>
          </a:xfrm>
          <a:prstGeom prst="bentConnector3">
            <a:avLst>
              <a:gd name="adj1" fmla="val 446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80B0B56-3D4F-4FD9-9E1E-2B03429E9BFD}"/>
              </a:ext>
            </a:extLst>
          </p:cNvPr>
          <p:cNvGrpSpPr/>
          <p:nvPr/>
        </p:nvGrpSpPr>
        <p:grpSpPr>
          <a:xfrm>
            <a:off x="7763576" y="979934"/>
            <a:ext cx="1632439" cy="1508888"/>
            <a:chOff x="7763576" y="783186"/>
            <a:chExt cx="1632439" cy="150888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F9F71A5-69E6-404A-8285-C953556D9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 flipV="1">
              <a:off x="8115740" y="1292162"/>
              <a:ext cx="960743" cy="910251"/>
            </a:xfrm>
            <a:prstGeom prst="rect">
              <a:avLst/>
            </a:prstGeom>
          </p:spPr>
        </p:pic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CF84D70-2EDD-402F-9434-867141D2C044}"/>
                </a:ext>
              </a:extLst>
            </p:cNvPr>
            <p:cNvSpPr/>
            <p:nvPr/>
          </p:nvSpPr>
          <p:spPr>
            <a:xfrm>
              <a:off x="7763576" y="783186"/>
              <a:ext cx="1632439" cy="15088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900" dirty="0">
                  <a:solidFill>
                    <a:schemeClr val="tx1"/>
                  </a:solidFill>
                </a:rPr>
                <a:t>Power switch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68CFC8AE-F096-49E6-9E88-74D31F203F54}"/>
              </a:ext>
            </a:extLst>
          </p:cNvPr>
          <p:cNvSpPr/>
          <p:nvPr/>
        </p:nvSpPr>
        <p:spPr>
          <a:xfrm>
            <a:off x="4138716" y="4322444"/>
            <a:ext cx="4195056" cy="2518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900" dirty="0">
                <a:solidFill>
                  <a:schemeClr val="tx1"/>
                </a:solidFill>
              </a:rPr>
              <a:t>Openmower mainboard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254F12D-F700-428F-A638-EA118AEF28F0}"/>
              </a:ext>
            </a:extLst>
          </p:cNvPr>
          <p:cNvGrpSpPr/>
          <p:nvPr/>
        </p:nvGrpSpPr>
        <p:grpSpPr>
          <a:xfrm>
            <a:off x="5819460" y="2282102"/>
            <a:ext cx="2938901" cy="2974076"/>
            <a:chOff x="5819460" y="2085354"/>
            <a:chExt cx="2938901" cy="2974076"/>
          </a:xfrm>
        </p:grpSpPr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3F25E554-C559-48A8-8F3E-0BEFFECC55B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840796" y="2133896"/>
              <a:ext cx="2966108" cy="2869023"/>
            </a:xfrm>
            <a:prstGeom prst="bentConnector3">
              <a:avLst>
                <a:gd name="adj1" fmla="val 67961"/>
              </a:avLst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C9C21D7-A580-46F5-A835-B3E4C1C1DB95}"/>
                </a:ext>
              </a:extLst>
            </p:cNvPr>
            <p:cNvCxnSpPr/>
            <p:nvPr/>
          </p:nvCxnSpPr>
          <p:spPr>
            <a:xfrm flipH="1">
              <a:off x="5819460" y="5051462"/>
              <a:ext cx="78962" cy="0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2E68B49-BEA0-47A3-89D0-1C4D919F90F3}"/>
                </a:ext>
              </a:extLst>
            </p:cNvPr>
            <p:cNvCxnSpPr>
              <a:cxnSpLocks/>
            </p:cNvCxnSpPr>
            <p:nvPr/>
          </p:nvCxnSpPr>
          <p:spPr>
            <a:xfrm>
              <a:off x="5823497" y="4981928"/>
              <a:ext cx="0" cy="775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497EF715-EB95-41C8-8CB5-04DFC2658E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13614" y="2278671"/>
            <a:ext cx="2740373" cy="2728681"/>
          </a:xfrm>
          <a:prstGeom prst="bentConnector3">
            <a:avLst>
              <a:gd name="adj1" fmla="val 6709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8E40F9A-C5C5-4B4C-A363-B1EBEA76CD23}"/>
              </a:ext>
            </a:extLst>
          </p:cNvPr>
          <p:cNvGrpSpPr/>
          <p:nvPr/>
        </p:nvGrpSpPr>
        <p:grpSpPr>
          <a:xfrm>
            <a:off x="5604567" y="2265917"/>
            <a:ext cx="2779394" cy="2991529"/>
            <a:chOff x="5819460" y="2067901"/>
            <a:chExt cx="2779394" cy="2991529"/>
          </a:xfrm>
        </p:grpSpPr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481B824A-F288-4ADC-919B-053AB0C635D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752315" y="2204923"/>
              <a:ext cx="2983562" cy="2709517"/>
            </a:xfrm>
            <a:prstGeom prst="bentConnector3">
              <a:avLst>
                <a:gd name="adj1" fmla="val 77257"/>
              </a:avLst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71532C9-AB5C-46C4-B45D-D6AAF2DA8AF6}"/>
                </a:ext>
              </a:extLst>
            </p:cNvPr>
            <p:cNvCxnSpPr/>
            <p:nvPr/>
          </p:nvCxnSpPr>
          <p:spPr>
            <a:xfrm flipH="1">
              <a:off x="5819460" y="5051462"/>
              <a:ext cx="78962" cy="0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EEC0B2B-0501-405B-B590-C1C1F05D706C}"/>
                </a:ext>
              </a:extLst>
            </p:cNvPr>
            <p:cNvCxnSpPr>
              <a:cxnSpLocks/>
            </p:cNvCxnSpPr>
            <p:nvPr/>
          </p:nvCxnSpPr>
          <p:spPr>
            <a:xfrm>
              <a:off x="5823497" y="4981928"/>
              <a:ext cx="0" cy="77502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AF818F6-2F26-4337-B4F9-BC206FD02301}"/>
              </a:ext>
            </a:extLst>
          </p:cNvPr>
          <p:cNvSpPr/>
          <p:nvPr/>
        </p:nvSpPr>
        <p:spPr>
          <a:xfrm>
            <a:off x="10002060" y="978664"/>
            <a:ext cx="1632439" cy="1508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900" dirty="0">
                <a:solidFill>
                  <a:schemeClr val="tx1"/>
                </a:solidFill>
              </a:rPr>
              <a:t>Battery</a:t>
            </a:r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53381808-F795-4034-A1DA-0F52551B7F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43315" y="1264225"/>
            <a:ext cx="1350889" cy="1112401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67CFD72-41FA-48DE-918D-887FC72AFD48}"/>
              </a:ext>
            </a:extLst>
          </p:cNvPr>
          <p:cNvGrpSpPr/>
          <p:nvPr/>
        </p:nvGrpSpPr>
        <p:grpSpPr>
          <a:xfrm>
            <a:off x="5733738" y="1940289"/>
            <a:ext cx="4658096" cy="3072909"/>
            <a:chOff x="5733738" y="1743541"/>
            <a:chExt cx="4658096" cy="3072909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FB43298-63A4-4860-9BB2-C6D9076326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3738" y="2818150"/>
              <a:ext cx="0" cy="19983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B1204C4-BBEC-47CF-BCCB-115744807E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3738" y="2818150"/>
              <a:ext cx="463690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DB1BCCB9-0C1B-4DBE-8519-3C1D151E60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76534" y="1743541"/>
              <a:ext cx="15300" cy="10844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90031DE0-F143-4C14-9DD1-1C5A305B29E2}"/>
              </a:ext>
            </a:extLst>
          </p:cNvPr>
          <p:cNvGrpSpPr/>
          <p:nvPr/>
        </p:nvGrpSpPr>
        <p:grpSpPr>
          <a:xfrm>
            <a:off x="8698043" y="1953212"/>
            <a:ext cx="1775408" cy="325820"/>
            <a:chOff x="8698043" y="1756464"/>
            <a:chExt cx="1775408" cy="325820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3879957-A81B-4B44-AE09-638A055C8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06295" y="1918741"/>
              <a:ext cx="362922" cy="0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" name="Picture 1026">
              <a:extLst>
                <a:ext uri="{FF2B5EF4-FFF2-40B4-BE49-F238E27FC236}">
                  <a16:creationId xmlns:a16="http://schemas.microsoft.com/office/drawing/2014/main" id="{389057DD-C0BD-426B-9C29-ECBC5158F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55222" y="1784591"/>
              <a:ext cx="351072" cy="297693"/>
            </a:xfrm>
            <a:prstGeom prst="rect">
              <a:avLst/>
            </a:prstGeom>
          </p:spPr>
        </p:pic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5D40E8F2-DE2C-46D8-A4FB-4089724FA52D}"/>
                </a:ext>
              </a:extLst>
            </p:cNvPr>
            <p:cNvCxnSpPr>
              <a:cxnSpLocks/>
            </p:cNvCxnSpPr>
            <p:nvPr/>
          </p:nvCxnSpPr>
          <p:spPr>
            <a:xfrm>
              <a:off x="10473451" y="1756464"/>
              <a:ext cx="0" cy="173013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27EEAD-FF92-4337-9CDD-76599724F0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98043" y="1918741"/>
              <a:ext cx="1050136" cy="8286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D8B33C1-AE99-4AD2-B944-1A30928699E7}"/>
              </a:ext>
            </a:extLst>
          </p:cNvPr>
          <p:cNvGrpSpPr/>
          <p:nvPr/>
        </p:nvGrpSpPr>
        <p:grpSpPr>
          <a:xfrm>
            <a:off x="5621360" y="1948741"/>
            <a:ext cx="4904952" cy="3077380"/>
            <a:chOff x="5733738" y="1739070"/>
            <a:chExt cx="4904952" cy="3077380"/>
          </a:xfrm>
        </p:grpSpPr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C330CA0-20DE-4CFE-AC8D-891D656E23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3738" y="2878111"/>
              <a:ext cx="0" cy="193833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92F0496-B603-46C8-AA5C-B257E297FE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3739" y="2878111"/>
              <a:ext cx="4895628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50C57BA-4C65-4326-9A13-1B2E1EAB4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20045" y="1739070"/>
              <a:ext cx="18645" cy="112386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F2EFDFA8-AB5D-42CE-A53A-1DDFB039A51D}"/>
              </a:ext>
            </a:extLst>
          </p:cNvPr>
          <p:cNvSpPr txBox="1"/>
          <p:nvPr/>
        </p:nvSpPr>
        <p:spPr>
          <a:xfrm>
            <a:off x="10425449" y="2262706"/>
            <a:ext cx="426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000" dirty="0"/>
              <a:t>B+</a:t>
            </a:r>
            <a:endParaRPr lang="en-US" sz="10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8A13B36-E62D-46EB-A415-A359F41213A3}"/>
              </a:ext>
            </a:extLst>
          </p:cNvPr>
          <p:cNvSpPr txBox="1"/>
          <p:nvPr/>
        </p:nvSpPr>
        <p:spPr>
          <a:xfrm>
            <a:off x="10081221" y="2258771"/>
            <a:ext cx="426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000" dirty="0"/>
              <a:t>B-</a:t>
            </a:r>
            <a:endParaRPr lang="en-US" sz="10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3DF68B9-B4DD-4293-BB4F-465B20C3C46A}"/>
              </a:ext>
            </a:extLst>
          </p:cNvPr>
          <p:cNvSpPr txBox="1"/>
          <p:nvPr/>
        </p:nvSpPr>
        <p:spPr>
          <a:xfrm>
            <a:off x="9443684" y="1908456"/>
            <a:ext cx="426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000" dirty="0"/>
              <a:t>C+</a:t>
            </a:r>
            <a:endParaRPr lang="en-US" sz="10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AD63E86-8DA7-4060-A2DF-F4310385D34D}"/>
              </a:ext>
            </a:extLst>
          </p:cNvPr>
          <p:cNvSpPr txBox="1"/>
          <p:nvPr/>
        </p:nvSpPr>
        <p:spPr>
          <a:xfrm>
            <a:off x="9608250" y="1794442"/>
            <a:ext cx="692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000" dirty="0"/>
              <a:t>Schottky</a:t>
            </a:r>
            <a:endParaRPr lang="en-US" sz="1000" dirty="0"/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BEC6865B-EFB4-4D02-9F9C-3F457A3FB807}"/>
              </a:ext>
            </a:extLst>
          </p:cNvPr>
          <p:cNvCxnSpPr/>
          <p:nvPr/>
        </p:nvCxnSpPr>
        <p:spPr>
          <a:xfrm>
            <a:off x="4461008" y="5134827"/>
            <a:ext cx="0" cy="20900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9507F2BC-A631-4495-A1BB-5BE16D2A7308}"/>
              </a:ext>
            </a:extLst>
          </p:cNvPr>
          <p:cNvCxnSpPr>
            <a:cxnSpLocks/>
          </p:cNvCxnSpPr>
          <p:nvPr/>
        </p:nvCxnSpPr>
        <p:spPr>
          <a:xfrm>
            <a:off x="4564794" y="5139681"/>
            <a:ext cx="0" cy="30653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B10BFC41-F9A2-417D-B24A-93CF86C7478C}"/>
              </a:ext>
            </a:extLst>
          </p:cNvPr>
          <p:cNvCxnSpPr>
            <a:cxnSpLocks/>
          </p:cNvCxnSpPr>
          <p:nvPr/>
        </p:nvCxnSpPr>
        <p:spPr>
          <a:xfrm>
            <a:off x="4665307" y="5139681"/>
            <a:ext cx="0" cy="381553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12FF631-F9BA-467C-A815-2EC090E45F6D}"/>
              </a:ext>
            </a:extLst>
          </p:cNvPr>
          <p:cNvCxnSpPr>
            <a:cxnSpLocks/>
          </p:cNvCxnSpPr>
          <p:nvPr/>
        </p:nvCxnSpPr>
        <p:spPr>
          <a:xfrm>
            <a:off x="4460719" y="4969241"/>
            <a:ext cx="0" cy="85753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0FB2404D-A4DF-40DE-9593-F54BF0A6D59C}"/>
              </a:ext>
            </a:extLst>
          </p:cNvPr>
          <p:cNvCxnSpPr>
            <a:cxnSpLocks/>
          </p:cNvCxnSpPr>
          <p:nvPr/>
        </p:nvCxnSpPr>
        <p:spPr>
          <a:xfrm flipH="1">
            <a:off x="4746406" y="5131982"/>
            <a:ext cx="1673" cy="132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88757DA4-FC27-43C4-A974-15C56DFC035C}"/>
              </a:ext>
            </a:extLst>
          </p:cNvPr>
          <p:cNvCxnSpPr>
            <a:cxnSpLocks/>
          </p:cNvCxnSpPr>
          <p:nvPr/>
        </p:nvCxnSpPr>
        <p:spPr>
          <a:xfrm flipH="1">
            <a:off x="4744734" y="4898796"/>
            <a:ext cx="3345" cy="1561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FE322C1-8CAE-4F0F-B0A8-3AB3C9DC126A}"/>
              </a:ext>
            </a:extLst>
          </p:cNvPr>
          <p:cNvCxnSpPr>
            <a:cxnSpLocks/>
          </p:cNvCxnSpPr>
          <p:nvPr/>
        </p:nvCxnSpPr>
        <p:spPr>
          <a:xfrm flipH="1">
            <a:off x="4656832" y="4922946"/>
            <a:ext cx="9706" cy="13204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C5293C0-AD5A-4628-A007-E276A2CFD9E6}"/>
              </a:ext>
            </a:extLst>
          </p:cNvPr>
          <p:cNvCxnSpPr>
            <a:cxnSpLocks/>
          </p:cNvCxnSpPr>
          <p:nvPr/>
        </p:nvCxnSpPr>
        <p:spPr>
          <a:xfrm>
            <a:off x="4551342" y="4946644"/>
            <a:ext cx="0" cy="10835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51F0DCCB-547F-470F-AB93-8F158560140D}"/>
              </a:ext>
            </a:extLst>
          </p:cNvPr>
          <p:cNvGrpSpPr/>
          <p:nvPr/>
        </p:nvGrpSpPr>
        <p:grpSpPr>
          <a:xfrm>
            <a:off x="3786446" y="2636642"/>
            <a:ext cx="757238" cy="506090"/>
            <a:chOff x="4490960" y="3606627"/>
            <a:chExt cx="757238" cy="506090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DA36C2E-E33A-4AF7-B3FA-7A16700D31D7}"/>
                </a:ext>
              </a:extLst>
            </p:cNvPr>
            <p:cNvSpPr txBox="1"/>
            <p:nvPr/>
          </p:nvSpPr>
          <p:spPr>
            <a:xfrm rot="16200000">
              <a:off x="4747321" y="3736031"/>
              <a:ext cx="5050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000" dirty="0"/>
                <a:t>Hall3</a:t>
              </a:r>
              <a:endParaRPr lang="en-US" sz="1000" dirty="0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1D4270EB-BD3B-460C-B9B7-A1112C629959}"/>
                </a:ext>
              </a:extLst>
            </p:cNvPr>
            <p:cNvSpPr txBox="1"/>
            <p:nvPr/>
          </p:nvSpPr>
          <p:spPr>
            <a:xfrm rot="-5400000">
              <a:off x="4400848" y="3737092"/>
              <a:ext cx="426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000" dirty="0"/>
                <a:t>GND</a:t>
              </a:r>
              <a:endParaRPr lang="en-US" sz="1000" dirty="0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B355E1E1-FE09-4188-AED9-A8C0A66F79F6}"/>
                </a:ext>
              </a:extLst>
            </p:cNvPr>
            <p:cNvSpPr txBox="1"/>
            <p:nvPr/>
          </p:nvSpPr>
          <p:spPr>
            <a:xfrm rot="16200000">
              <a:off x="4911865" y="3763227"/>
              <a:ext cx="426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000" dirty="0"/>
                <a:t>+5V</a:t>
              </a:r>
              <a:endParaRPr lang="en-US" sz="1000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FC5D0006-DEF3-4915-8DEA-C46707012BE8}"/>
                </a:ext>
              </a:extLst>
            </p:cNvPr>
            <p:cNvSpPr txBox="1"/>
            <p:nvPr/>
          </p:nvSpPr>
          <p:spPr>
            <a:xfrm rot="16200000">
              <a:off x="4615331" y="3736031"/>
              <a:ext cx="5050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000" dirty="0"/>
                <a:t>Hall2</a:t>
              </a:r>
              <a:endParaRPr lang="en-US" sz="1000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1CFB1313-4AF7-4577-9CC8-143211A21D12}"/>
                </a:ext>
              </a:extLst>
            </p:cNvPr>
            <p:cNvSpPr txBox="1"/>
            <p:nvPr/>
          </p:nvSpPr>
          <p:spPr>
            <a:xfrm rot="16200000">
              <a:off x="4484667" y="3737091"/>
              <a:ext cx="5050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000" dirty="0"/>
                <a:t>Hall1</a:t>
              </a:r>
              <a:endParaRPr lang="en-US" sz="1000" dirty="0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F29793C2-37B8-49D1-8209-C50D4ABB0A54}"/>
              </a:ext>
            </a:extLst>
          </p:cNvPr>
          <p:cNvGrpSpPr/>
          <p:nvPr/>
        </p:nvGrpSpPr>
        <p:grpSpPr>
          <a:xfrm>
            <a:off x="3919703" y="2500971"/>
            <a:ext cx="498730" cy="220275"/>
            <a:chOff x="4608113" y="4424846"/>
            <a:chExt cx="498730" cy="224823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5159A93-A18F-4A8B-AD72-6C5A7D940765}"/>
                </a:ext>
              </a:extLst>
            </p:cNvPr>
            <p:cNvCxnSpPr>
              <a:cxnSpLocks/>
            </p:cNvCxnSpPr>
            <p:nvPr/>
          </p:nvCxnSpPr>
          <p:spPr>
            <a:xfrm>
              <a:off x="4608113" y="4424846"/>
              <a:ext cx="0" cy="2167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D5E2BD6B-6E0E-4384-B8B6-D2B9D09D5863}"/>
                </a:ext>
              </a:extLst>
            </p:cNvPr>
            <p:cNvCxnSpPr>
              <a:cxnSpLocks/>
            </p:cNvCxnSpPr>
            <p:nvPr/>
          </p:nvCxnSpPr>
          <p:spPr>
            <a:xfrm>
              <a:off x="4728631" y="4432969"/>
              <a:ext cx="0" cy="21670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00A93D-A245-46CE-89AC-F9192C21BDD6}"/>
                </a:ext>
              </a:extLst>
            </p:cNvPr>
            <p:cNvCxnSpPr>
              <a:cxnSpLocks/>
            </p:cNvCxnSpPr>
            <p:nvPr/>
          </p:nvCxnSpPr>
          <p:spPr>
            <a:xfrm>
              <a:off x="4851742" y="4424846"/>
              <a:ext cx="0" cy="21670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D8B76C6-2BAD-4464-ABCD-44C9D8581A2D}"/>
                </a:ext>
              </a:extLst>
            </p:cNvPr>
            <p:cNvCxnSpPr>
              <a:cxnSpLocks/>
            </p:cNvCxnSpPr>
            <p:nvPr/>
          </p:nvCxnSpPr>
          <p:spPr>
            <a:xfrm>
              <a:off x="4983732" y="4424846"/>
              <a:ext cx="0" cy="216701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D76DAC5-CB9E-4F1F-A62F-7254F6F516CD}"/>
                </a:ext>
              </a:extLst>
            </p:cNvPr>
            <p:cNvCxnSpPr>
              <a:cxnSpLocks/>
            </p:cNvCxnSpPr>
            <p:nvPr/>
          </p:nvCxnSpPr>
          <p:spPr>
            <a:xfrm>
              <a:off x="5106843" y="4432962"/>
              <a:ext cx="0" cy="21670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338ADF3D-FC55-4CC0-B61E-4C199EBF0D67}"/>
              </a:ext>
            </a:extLst>
          </p:cNvPr>
          <p:cNvCxnSpPr/>
          <p:nvPr/>
        </p:nvCxnSpPr>
        <p:spPr>
          <a:xfrm>
            <a:off x="4860431" y="2508923"/>
            <a:ext cx="0" cy="216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1E1DEBF6-DD53-4549-865C-8B3736C0FDD3}"/>
              </a:ext>
            </a:extLst>
          </p:cNvPr>
          <p:cNvCxnSpPr/>
          <p:nvPr/>
        </p:nvCxnSpPr>
        <p:spPr>
          <a:xfrm>
            <a:off x="4947354" y="2513956"/>
            <a:ext cx="0" cy="2167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1058B076-E057-4176-BDA3-4B9DA1121879}"/>
              </a:ext>
            </a:extLst>
          </p:cNvPr>
          <p:cNvCxnSpPr/>
          <p:nvPr/>
        </p:nvCxnSpPr>
        <p:spPr>
          <a:xfrm>
            <a:off x="5031004" y="2508335"/>
            <a:ext cx="0" cy="216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4DA48DBF-C7BB-498B-ADA9-FA38E46388F2}"/>
              </a:ext>
            </a:extLst>
          </p:cNvPr>
          <p:cNvGrpSpPr/>
          <p:nvPr/>
        </p:nvGrpSpPr>
        <p:grpSpPr>
          <a:xfrm>
            <a:off x="4725461" y="2583887"/>
            <a:ext cx="449407" cy="506090"/>
            <a:chOff x="4524686" y="3606627"/>
            <a:chExt cx="449407" cy="506090"/>
          </a:xfrm>
        </p:grpSpPr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9E49B990-9C12-402C-B463-CB1DCFA469FD}"/>
                </a:ext>
              </a:extLst>
            </p:cNvPr>
            <p:cNvSpPr txBox="1"/>
            <p:nvPr/>
          </p:nvSpPr>
          <p:spPr>
            <a:xfrm rot="16200000">
              <a:off x="4434574" y="3737092"/>
              <a:ext cx="426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000" dirty="0"/>
                <a:t>U</a:t>
              </a:r>
              <a:endParaRPr lang="en-US" sz="10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DF56563B-E6AB-49E7-96E8-5C4A14D1FC40}"/>
                </a:ext>
              </a:extLst>
            </p:cNvPr>
            <p:cNvSpPr txBox="1"/>
            <p:nvPr/>
          </p:nvSpPr>
          <p:spPr>
            <a:xfrm rot="16200000">
              <a:off x="4598468" y="3736031"/>
              <a:ext cx="5050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000" dirty="0"/>
                <a:t>W</a:t>
              </a:r>
              <a:endParaRPr lang="en-US" sz="1000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19C19D8E-D420-42AF-97F6-C4FA5807FD95}"/>
                </a:ext>
              </a:extLst>
            </p:cNvPr>
            <p:cNvSpPr txBox="1"/>
            <p:nvPr/>
          </p:nvSpPr>
          <p:spPr>
            <a:xfrm rot="16200000">
              <a:off x="4501530" y="3737091"/>
              <a:ext cx="5050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000" dirty="0"/>
                <a:t>V</a:t>
              </a:r>
              <a:endParaRPr lang="en-US" sz="1000" dirty="0"/>
            </a:p>
          </p:txBody>
        </p:sp>
      </p:grp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EB1EE4A9-7B2B-4619-9E30-8D8D98989669}"/>
              </a:ext>
            </a:extLst>
          </p:cNvPr>
          <p:cNvCxnSpPr>
            <a:cxnSpLocks/>
          </p:cNvCxnSpPr>
          <p:nvPr/>
        </p:nvCxnSpPr>
        <p:spPr>
          <a:xfrm>
            <a:off x="4869345" y="2948020"/>
            <a:ext cx="0" cy="2191737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68C2F14A-23A5-4B36-A96F-1F34F6F1CF1A}"/>
              </a:ext>
            </a:extLst>
          </p:cNvPr>
          <p:cNvCxnSpPr>
            <a:cxnSpLocks/>
          </p:cNvCxnSpPr>
          <p:nvPr/>
        </p:nvCxnSpPr>
        <p:spPr>
          <a:xfrm flipH="1">
            <a:off x="741435" y="5502693"/>
            <a:ext cx="392598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0951E0C-529E-4444-A488-F114A4788EB1}"/>
              </a:ext>
            </a:extLst>
          </p:cNvPr>
          <p:cNvCxnSpPr>
            <a:cxnSpLocks/>
          </p:cNvCxnSpPr>
          <p:nvPr/>
        </p:nvCxnSpPr>
        <p:spPr>
          <a:xfrm>
            <a:off x="4944114" y="2948020"/>
            <a:ext cx="10372" cy="220078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6BFE1DA0-BDC4-446C-BC0D-9BEF7468E761}"/>
              </a:ext>
            </a:extLst>
          </p:cNvPr>
          <p:cNvCxnSpPr>
            <a:cxnSpLocks/>
          </p:cNvCxnSpPr>
          <p:nvPr/>
        </p:nvCxnSpPr>
        <p:spPr>
          <a:xfrm flipH="1" flipV="1">
            <a:off x="864547" y="5337349"/>
            <a:ext cx="3619112" cy="456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9ECBA05D-86D2-4754-8100-879C06A370A7}"/>
              </a:ext>
            </a:extLst>
          </p:cNvPr>
          <p:cNvCxnSpPr>
            <a:cxnSpLocks/>
          </p:cNvCxnSpPr>
          <p:nvPr/>
        </p:nvCxnSpPr>
        <p:spPr>
          <a:xfrm>
            <a:off x="5033521" y="2948020"/>
            <a:ext cx="9488" cy="220078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C83E8FF0-A7D4-4E55-8BB5-E5E55D11E37C}"/>
              </a:ext>
            </a:extLst>
          </p:cNvPr>
          <p:cNvCxnSpPr>
            <a:cxnSpLocks/>
          </p:cNvCxnSpPr>
          <p:nvPr/>
        </p:nvCxnSpPr>
        <p:spPr>
          <a:xfrm flipH="1" flipV="1">
            <a:off x="961484" y="5418040"/>
            <a:ext cx="3591199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9EA0043-A794-42B5-9716-7A86364EDE64}"/>
              </a:ext>
            </a:extLst>
          </p:cNvPr>
          <p:cNvGrpSpPr/>
          <p:nvPr/>
        </p:nvGrpSpPr>
        <p:grpSpPr>
          <a:xfrm>
            <a:off x="3909557" y="3045092"/>
            <a:ext cx="681693" cy="1793202"/>
            <a:chOff x="3932041" y="2848344"/>
            <a:chExt cx="681693" cy="1793202"/>
          </a:xfrm>
        </p:grpSpPr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B7D9220A-14F0-4BB9-8DC0-6F64517F60D0}"/>
                </a:ext>
              </a:extLst>
            </p:cNvPr>
            <p:cNvCxnSpPr>
              <a:cxnSpLocks/>
            </p:cNvCxnSpPr>
            <p:nvPr/>
          </p:nvCxnSpPr>
          <p:spPr>
            <a:xfrm>
              <a:off x="4608113" y="3805867"/>
              <a:ext cx="0" cy="8356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2C9C74A3-8526-4D03-BFAD-A41B28ADE41C}"/>
                </a:ext>
              </a:extLst>
            </p:cNvPr>
            <p:cNvCxnSpPr>
              <a:cxnSpLocks/>
            </p:cNvCxnSpPr>
            <p:nvPr/>
          </p:nvCxnSpPr>
          <p:spPr>
            <a:xfrm>
              <a:off x="3932041" y="2848344"/>
              <a:ext cx="0" cy="9689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2D150072-3546-4C42-95F9-6C85165BE180}"/>
                </a:ext>
              </a:extLst>
            </p:cNvPr>
            <p:cNvCxnSpPr>
              <a:cxnSpLocks/>
            </p:cNvCxnSpPr>
            <p:nvPr/>
          </p:nvCxnSpPr>
          <p:spPr>
            <a:xfrm>
              <a:off x="3935828" y="3809456"/>
              <a:ext cx="67790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7679D422-2ABB-4A60-92EF-3E8BF7B436FA}"/>
              </a:ext>
            </a:extLst>
          </p:cNvPr>
          <p:cNvGrpSpPr/>
          <p:nvPr/>
        </p:nvGrpSpPr>
        <p:grpSpPr>
          <a:xfrm>
            <a:off x="4017623" y="3045092"/>
            <a:ext cx="630465" cy="1793202"/>
            <a:chOff x="4040107" y="2848344"/>
            <a:chExt cx="630465" cy="1793202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06A0037D-ACE8-4DBE-B790-2EB8AF99360E}"/>
                </a:ext>
              </a:extLst>
            </p:cNvPr>
            <p:cNvCxnSpPr>
              <a:cxnSpLocks/>
            </p:cNvCxnSpPr>
            <p:nvPr/>
          </p:nvCxnSpPr>
          <p:spPr>
            <a:xfrm>
              <a:off x="4670572" y="3694184"/>
              <a:ext cx="0" cy="947362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501BFF4F-878A-444C-9797-773C40BE4FD7}"/>
                </a:ext>
              </a:extLst>
            </p:cNvPr>
            <p:cNvCxnSpPr>
              <a:cxnSpLocks/>
            </p:cNvCxnSpPr>
            <p:nvPr/>
          </p:nvCxnSpPr>
          <p:spPr>
            <a:xfrm>
              <a:off x="4040107" y="2848344"/>
              <a:ext cx="0" cy="857082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A5B711D4-8A67-46C3-AE73-2F9A44BC7452}"/>
                </a:ext>
              </a:extLst>
            </p:cNvPr>
            <p:cNvCxnSpPr>
              <a:cxnSpLocks/>
            </p:cNvCxnSpPr>
            <p:nvPr/>
          </p:nvCxnSpPr>
          <p:spPr>
            <a:xfrm>
              <a:off x="4046272" y="3699805"/>
              <a:ext cx="619035" cy="906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436DADD-2557-4C5A-890A-B243164203E1}"/>
              </a:ext>
            </a:extLst>
          </p:cNvPr>
          <p:cNvGrpSpPr/>
          <p:nvPr/>
        </p:nvGrpSpPr>
        <p:grpSpPr>
          <a:xfrm>
            <a:off x="4150794" y="3045092"/>
            <a:ext cx="557946" cy="1793202"/>
            <a:chOff x="4173278" y="2848344"/>
            <a:chExt cx="557946" cy="1793202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DD60AF7-2110-41BE-8484-58E414AFDE92}"/>
                </a:ext>
              </a:extLst>
            </p:cNvPr>
            <p:cNvCxnSpPr>
              <a:cxnSpLocks/>
            </p:cNvCxnSpPr>
            <p:nvPr/>
          </p:nvCxnSpPr>
          <p:spPr>
            <a:xfrm>
              <a:off x="4731224" y="3568407"/>
              <a:ext cx="0" cy="1073139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2C79860-E8F3-4FDA-8379-6AAE6BDA8FE4}"/>
                </a:ext>
              </a:extLst>
            </p:cNvPr>
            <p:cNvCxnSpPr>
              <a:cxnSpLocks/>
            </p:cNvCxnSpPr>
            <p:nvPr/>
          </p:nvCxnSpPr>
          <p:spPr>
            <a:xfrm>
              <a:off x="4173278" y="2848344"/>
              <a:ext cx="0" cy="720063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B47A74CA-2904-4300-A9B1-AA5365CED3D0}"/>
                </a:ext>
              </a:extLst>
            </p:cNvPr>
            <p:cNvCxnSpPr>
              <a:cxnSpLocks/>
            </p:cNvCxnSpPr>
            <p:nvPr/>
          </p:nvCxnSpPr>
          <p:spPr>
            <a:xfrm>
              <a:off x="4173278" y="3569478"/>
              <a:ext cx="557946" cy="2713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221EEB1-AD36-44DD-9F11-BB410B7A1D74}"/>
              </a:ext>
            </a:extLst>
          </p:cNvPr>
          <p:cNvGrpSpPr/>
          <p:nvPr/>
        </p:nvGrpSpPr>
        <p:grpSpPr>
          <a:xfrm>
            <a:off x="4277787" y="3045092"/>
            <a:ext cx="493412" cy="1793202"/>
            <a:chOff x="4300271" y="2848344"/>
            <a:chExt cx="493412" cy="1793202"/>
          </a:xfrm>
        </p:grpSpPr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70CDF537-EEDE-4349-9ADB-AA9FC312D209}"/>
                </a:ext>
              </a:extLst>
            </p:cNvPr>
            <p:cNvCxnSpPr>
              <a:cxnSpLocks/>
            </p:cNvCxnSpPr>
            <p:nvPr/>
          </p:nvCxnSpPr>
          <p:spPr>
            <a:xfrm>
              <a:off x="4793683" y="3446263"/>
              <a:ext cx="0" cy="1195283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17F273F5-6FCD-49DA-8237-F60C7130308D}"/>
                </a:ext>
              </a:extLst>
            </p:cNvPr>
            <p:cNvCxnSpPr>
              <a:cxnSpLocks/>
            </p:cNvCxnSpPr>
            <p:nvPr/>
          </p:nvCxnSpPr>
          <p:spPr>
            <a:xfrm>
              <a:off x="4300271" y="2848344"/>
              <a:ext cx="0" cy="616687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93C6DC30-DE43-4E4A-976D-C3D1C86815BF}"/>
                </a:ext>
              </a:extLst>
            </p:cNvPr>
            <p:cNvCxnSpPr>
              <a:cxnSpLocks/>
            </p:cNvCxnSpPr>
            <p:nvPr/>
          </p:nvCxnSpPr>
          <p:spPr>
            <a:xfrm>
              <a:off x="4300271" y="3451884"/>
              <a:ext cx="493412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2E2396BE-0377-4E44-B795-303C85D552A7}"/>
              </a:ext>
            </a:extLst>
          </p:cNvPr>
          <p:cNvGrpSpPr/>
          <p:nvPr/>
        </p:nvGrpSpPr>
        <p:grpSpPr>
          <a:xfrm>
            <a:off x="4418433" y="3054204"/>
            <a:ext cx="413418" cy="1784090"/>
            <a:chOff x="4440917" y="2857456"/>
            <a:chExt cx="413418" cy="1784090"/>
          </a:xfrm>
        </p:grpSpPr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D829185A-656B-4939-9BBA-A4F3F7C368A3}"/>
                </a:ext>
              </a:extLst>
            </p:cNvPr>
            <p:cNvCxnSpPr>
              <a:cxnSpLocks/>
            </p:cNvCxnSpPr>
            <p:nvPr/>
          </p:nvCxnSpPr>
          <p:spPr>
            <a:xfrm>
              <a:off x="4854335" y="3322230"/>
              <a:ext cx="0" cy="131931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A34761F1-4E66-4C8C-9AB8-996FBA8063E8}"/>
                </a:ext>
              </a:extLst>
            </p:cNvPr>
            <p:cNvCxnSpPr>
              <a:cxnSpLocks/>
            </p:cNvCxnSpPr>
            <p:nvPr/>
          </p:nvCxnSpPr>
          <p:spPr>
            <a:xfrm>
              <a:off x="4440917" y="2857456"/>
              <a:ext cx="0" cy="47309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78FD80F0-82C3-4D5D-8BA0-AF0E58A5EF40}"/>
                </a:ext>
              </a:extLst>
            </p:cNvPr>
            <p:cNvCxnSpPr>
              <a:cxnSpLocks/>
            </p:cNvCxnSpPr>
            <p:nvPr/>
          </p:nvCxnSpPr>
          <p:spPr>
            <a:xfrm>
              <a:off x="4440917" y="3330548"/>
              <a:ext cx="41341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7852F9A4-844F-4288-B07A-DFBDA0AC36E2}"/>
              </a:ext>
            </a:extLst>
          </p:cNvPr>
          <p:cNvCxnSpPr/>
          <p:nvPr/>
        </p:nvCxnSpPr>
        <p:spPr>
          <a:xfrm>
            <a:off x="770157" y="4177296"/>
            <a:ext cx="0" cy="216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175C2C4D-F122-4016-8FBA-805412CC0BA8}"/>
              </a:ext>
            </a:extLst>
          </p:cNvPr>
          <p:cNvCxnSpPr/>
          <p:nvPr/>
        </p:nvCxnSpPr>
        <p:spPr>
          <a:xfrm>
            <a:off x="857080" y="4182329"/>
            <a:ext cx="0" cy="2167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BF851266-D2E4-412F-9D47-A6E059B07D77}"/>
              </a:ext>
            </a:extLst>
          </p:cNvPr>
          <p:cNvCxnSpPr/>
          <p:nvPr/>
        </p:nvCxnSpPr>
        <p:spPr>
          <a:xfrm>
            <a:off x="940730" y="4176708"/>
            <a:ext cx="0" cy="216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39C05C18-22E6-4399-B784-3A83DAAB68A4}"/>
              </a:ext>
            </a:extLst>
          </p:cNvPr>
          <p:cNvGrpSpPr/>
          <p:nvPr/>
        </p:nvGrpSpPr>
        <p:grpSpPr>
          <a:xfrm>
            <a:off x="635187" y="4252260"/>
            <a:ext cx="449407" cy="506090"/>
            <a:chOff x="4524686" y="3606627"/>
            <a:chExt cx="449407" cy="506090"/>
          </a:xfrm>
        </p:grpSpPr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E579F23-69AA-4B3C-ABDC-620615AF5486}"/>
                </a:ext>
              </a:extLst>
            </p:cNvPr>
            <p:cNvSpPr txBox="1"/>
            <p:nvPr/>
          </p:nvSpPr>
          <p:spPr>
            <a:xfrm rot="16200000">
              <a:off x="4434574" y="3737092"/>
              <a:ext cx="426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000" dirty="0"/>
                <a:t>U</a:t>
              </a:r>
              <a:endParaRPr lang="en-US" sz="1000" dirty="0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F60941DC-1343-42A0-9D78-F2A2A2AC1A25}"/>
                </a:ext>
              </a:extLst>
            </p:cNvPr>
            <p:cNvSpPr txBox="1"/>
            <p:nvPr/>
          </p:nvSpPr>
          <p:spPr>
            <a:xfrm rot="16200000">
              <a:off x="4598468" y="3736031"/>
              <a:ext cx="5050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000" dirty="0"/>
                <a:t>W</a:t>
              </a:r>
              <a:endParaRPr lang="en-US" sz="1000" dirty="0"/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13A883CA-72C9-4519-BB54-454606F8E221}"/>
                </a:ext>
              </a:extLst>
            </p:cNvPr>
            <p:cNvSpPr txBox="1"/>
            <p:nvPr/>
          </p:nvSpPr>
          <p:spPr>
            <a:xfrm rot="16200000">
              <a:off x="4501530" y="3737091"/>
              <a:ext cx="5050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000" dirty="0"/>
                <a:t>V</a:t>
              </a:r>
              <a:endParaRPr lang="en-US" sz="1000" dirty="0"/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55649FFD-7635-4062-BD63-E16FCA1B95D2}"/>
              </a:ext>
            </a:extLst>
          </p:cNvPr>
          <p:cNvCxnSpPr>
            <a:cxnSpLocks/>
          </p:cNvCxnSpPr>
          <p:nvPr/>
        </p:nvCxnSpPr>
        <p:spPr>
          <a:xfrm>
            <a:off x="857080" y="4591956"/>
            <a:ext cx="0" cy="75464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BEC72F30-28CE-4985-BBCD-D628E2982F19}"/>
              </a:ext>
            </a:extLst>
          </p:cNvPr>
          <p:cNvCxnSpPr>
            <a:cxnSpLocks/>
          </p:cNvCxnSpPr>
          <p:nvPr/>
        </p:nvCxnSpPr>
        <p:spPr>
          <a:xfrm>
            <a:off x="944621" y="4600407"/>
            <a:ext cx="0" cy="84095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0FA2A375-2300-465B-A39D-C712168E6106}"/>
              </a:ext>
            </a:extLst>
          </p:cNvPr>
          <p:cNvCxnSpPr>
            <a:cxnSpLocks/>
          </p:cNvCxnSpPr>
          <p:nvPr/>
        </p:nvCxnSpPr>
        <p:spPr>
          <a:xfrm flipH="1">
            <a:off x="764162" y="4600407"/>
            <a:ext cx="5995" cy="907907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1A8E8FA9-470C-4979-8AA9-61B15EDCFFE5}"/>
              </a:ext>
            </a:extLst>
          </p:cNvPr>
          <p:cNvGrpSpPr/>
          <p:nvPr/>
        </p:nvGrpSpPr>
        <p:grpSpPr>
          <a:xfrm>
            <a:off x="1233647" y="4324653"/>
            <a:ext cx="757238" cy="506090"/>
            <a:chOff x="4490960" y="3606627"/>
            <a:chExt cx="757238" cy="506090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F02CF85D-149C-4F3D-8E11-1D9DEA8F9B9D}"/>
                </a:ext>
              </a:extLst>
            </p:cNvPr>
            <p:cNvSpPr txBox="1"/>
            <p:nvPr/>
          </p:nvSpPr>
          <p:spPr>
            <a:xfrm rot="16200000">
              <a:off x="4747321" y="3736031"/>
              <a:ext cx="5050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000" dirty="0"/>
                <a:t>Hall3</a:t>
              </a:r>
              <a:endParaRPr lang="en-US" sz="1000" dirty="0"/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B07AB415-9F2A-4556-9F27-12BCFAE03FA2}"/>
                </a:ext>
              </a:extLst>
            </p:cNvPr>
            <p:cNvSpPr txBox="1"/>
            <p:nvPr/>
          </p:nvSpPr>
          <p:spPr>
            <a:xfrm rot="-5400000">
              <a:off x="4400848" y="3737092"/>
              <a:ext cx="426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000" dirty="0"/>
                <a:t>GND</a:t>
              </a:r>
              <a:endParaRPr lang="en-US" sz="1000" dirty="0"/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0065D49A-82B5-4987-97F5-32048E6090B0}"/>
                </a:ext>
              </a:extLst>
            </p:cNvPr>
            <p:cNvSpPr txBox="1"/>
            <p:nvPr/>
          </p:nvSpPr>
          <p:spPr>
            <a:xfrm rot="16200000">
              <a:off x="4911865" y="3763227"/>
              <a:ext cx="426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000" dirty="0"/>
                <a:t>+5V</a:t>
              </a:r>
              <a:endParaRPr lang="en-US" sz="1000" dirty="0"/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FF48C82E-A0DB-4E2F-A217-38E33C254DA6}"/>
                </a:ext>
              </a:extLst>
            </p:cNvPr>
            <p:cNvSpPr txBox="1"/>
            <p:nvPr/>
          </p:nvSpPr>
          <p:spPr>
            <a:xfrm rot="16200000">
              <a:off x="4615331" y="3736031"/>
              <a:ext cx="5050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000" dirty="0"/>
                <a:t>Hall2</a:t>
              </a:r>
              <a:endParaRPr lang="en-US" sz="1000" dirty="0"/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A57B98AF-8D6C-43EA-9628-800446FE2E21}"/>
                </a:ext>
              </a:extLst>
            </p:cNvPr>
            <p:cNvSpPr txBox="1"/>
            <p:nvPr/>
          </p:nvSpPr>
          <p:spPr>
            <a:xfrm rot="16200000">
              <a:off x="4484667" y="3737091"/>
              <a:ext cx="5050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000" dirty="0"/>
                <a:t>Hall1</a:t>
              </a:r>
              <a:endParaRPr lang="en-US" sz="1000" dirty="0"/>
            </a:p>
          </p:txBody>
        </p:sp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FCAEF830-92D1-4FC1-9724-5798A8CA32B6}"/>
              </a:ext>
            </a:extLst>
          </p:cNvPr>
          <p:cNvGrpSpPr/>
          <p:nvPr/>
        </p:nvGrpSpPr>
        <p:grpSpPr>
          <a:xfrm>
            <a:off x="1366904" y="4188982"/>
            <a:ext cx="498730" cy="220275"/>
            <a:chOff x="4608113" y="4424846"/>
            <a:chExt cx="498730" cy="224823"/>
          </a:xfrm>
        </p:grpSpPr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DE49BD6E-E5C1-4BF9-8FF8-03AB28A90A52}"/>
                </a:ext>
              </a:extLst>
            </p:cNvPr>
            <p:cNvCxnSpPr>
              <a:cxnSpLocks/>
            </p:cNvCxnSpPr>
            <p:nvPr/>
          </p:nvCxnSpPr>
          <p:spPr>
            <a:xfrm>
              <a:off x="4608113" y="4424846"/>
              <a:ext cx="0" cy="2167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32FAFC82-16E2-4F70-8CB3-956174D8EA1E}"/>
                </a:ext>
              </a:extLst>
            </p:cNvPr>
            <p:cNvCxnSpPr>
              <a:cxnSpLocks/>
            </p:cNvCxnSpPr>
            <p:nvPr/>
          </p:nvCxnSpPr>
          <p:spPr>
            <a:xfrm>
              <a:off x="4728631" y="4432969"/>
              <a:ext cx="0" cy="21670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F425BCAB-41E3-46D2-8362-B9EE6E1754F6}"/>
                </a:ext>
              </a:extLst>
            </p:cNvPr>
            <p:cNvCxnSpPr>
              <a:cxnSpLocks/>
            </p:cNvCxnSpPr>
            <p:nvPr/>
          </p:nvCxnSpPr>
          <p:spPr>
            <a:xfrm>
              <a:off x="4851742" y="4424846"/>
              <a:ext cx="0" cy="21670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EF49D4FF-B08F-4EE0-94A8-BB4D07039794}"/>
                </a:ext>
              </a:extLst>
            </p:cNvPr>
            <p:cNvCxnSpPr>
              <a:cxnSpLocks/>
            </p:cNvCxnSpPr>
            <p:nvPr/>
          </p:nvCxnSpPr>
          <p:spPr>
            <a:xfrm>
              <a:off x="4983732" y="4424846"/>
              <a:ext cx="0" cy="216701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1C067E01-9FBC-431E-95E2-0B0B30892A00}"/>
                </a:ext>
              </a:extLst>
            </p:cNvPr>
            <p:cNvCxnSpPr>
              <a:cxnSpLocks/>
            </p:cNvCxnSpPr>
            <p:nvPr/>
          </p:nvCxnSpPr>
          <p:spPr>
            <a:xfrm>
              <a:off x="5106843" y="4432962"/>
              <a:ext cx="0" cy="21670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8F4D5F4F-074A-4F9E-9542-9170A8D0E63A}"/>
              </a:ext>
            </a:extLst>
          </p:cNvPr>
          <p:cNvCxnSpPr>
            <a:cxnSpLocks/>
          </p:cNvCxnSpPr>
          <p:nvPr/>
        </p:nvCxnSpPr>
        <p:spPr>
          <a:xfrm>
            <a:off x="1469509" y="4971934"/>
            <a:ext cx="2999921" cy="874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554E0453-B2A6-4974-9895-E3FE5C1BCA65}"/>
              </a:ext>
            </a:extLst>
          </p:cNvPr>
          <p:cNvCxnSpPr>
            <a:cxnSpLocks/>
          </p:cNvCxnSpPr>
          <p:nvPr/>
        </p:nvCxnSpPr>
        <p:spPr>
          <a:xfrm>
            <a:off x="1473258" y="4724636"/>
            <a:ext cx="0" cy="251672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6FACAF76-0134-43DD-B9E1-A225703781E9}"/>
              </a:ext>
            </a:extLst>
          </p:cNvPr>
          <p:cNvCxnSpPr>
            <a:cxnSpLocks/>
          </p:cNvCxnSpPr>
          <p:nvPr/>
        </p:nvCxnSpPr>
        <p:spPr>
          <a:xfrm>
            <a:off x="1742523" y="4946644"/>
            <a:ext cx="2822271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1F6B61E2-4FDA-4851-87FE-7DC959F0EEF6}"/>
              </a:ext>
            </a:extLst>
          </p:cNvPr>
          <p:cNvCxnSpPr>
            <a:cxnSpLocks/>
          </p:cNvCxnSpPr>
          <p:nvPr/>
        </p:nvCxnSpPr>
        <p:spPr>
          <a:xfrm flipH="1">
            <a:off x="1733644" y="4727141"/>
            <a:ext cx="8879" cy="219503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2DB40EC5-7324-4539-B0E9-F7B3D7424AF1}"/>
              </a:ext>
            </a:extLst>
          </p:cNvPr>
          <p:cNvCxnSpPr>
            <a:cxnSpLocks/>
          </p:cNvCxnSpPr>
          <p:nvPr/>
        </p:nvCxnSpPr>
        <p:spPr>
          <a:xfrm>
            <a:off x="1601712" y="4911904"/>
            <a:ext cx="3069233" cy="500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7FED64E6-BBC4-440F-9C04-A2578B784D91}"/>
              </a:ext>
            </a:extLst>
          </p:cNvPr>
          <p:cNvCxnSpPr>
            <a:cxnSpLocks/>
          </p:cNvCxnSpPr>
          <p:nvPr/>
        </p:nvCxnSpPr>
        <p:spPr>
          <a:xfrm>
            <a:off x="1602980" y="4727141"/>
            <a:ext cx="0" cy="19580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266AC37D-9ECF-4BCF-9335-C26C15DDA40F}"/>
              </a:ext>
            </a:extLst>
          </p:cNvPr>
          <p:cNvCxnSpPr>
            <a:cxnSpLocks/>
          </p:cNvCxnSpPr>
          <p:nvPr/>
        </p:nvCxnSpPr>
        <p:spPr>
          <a:xfrm>
            <a:off x="1865634" y="4898796"/>
            <a:ext cx="287294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4EF28B71-A846-49B9-AA38-545653B9FB0E}"/>
              </a:ext>
            </a:extLst>
          </p:cNvPr>
          <p:cNvCxnSpPr>
            <a:cxnSpLocks/>
          </p:cNvCxnSpPr>
          <p:nvPr/>
        </p:nvCxnSpPr>
        <p:spPr>
          <a:xfrm>
            <a:off x="1854375" y="4725240"/>
            <a:ext cx="0" cy="1735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B4F989D3-EC25-4A3F-B6F6-6B0FF183C1D6}"/>
              </a:ext>
            </a:extLst>
          </p:cNvPr>
          <p:cNvCxnSpPr>
            <a:cxnSpLocks/>
          </p:cNvCxnSpPr>
          <p:nvPr/>
        </p:nvCxnSpPr>
        <p:spPr>
          <a:xfrm>
            <a:off x="1356758" y="5256178"/>
            <a:ext cx="3400628" cy="82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1E8EFB9D-C7A7-4950-887E-4F31E3CD6661}"/>
              </a:ext>
            </a:extLst>
          </p:cNvPr>
          <p:cNvCxnSpPr>
            <a:cxnSpLocks/>
          </p:cNvCxnSpPr>
          <p:nvPr/>
        </p:nvCxnSpPr>
        <p:spPr>
          <a:xfrm>
            <a:off x="1356758" y="4726080"/>
            <a:ext cx="0" cy="5383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E441D761-1C75-4A3E-B916-D0751C831934}"/>
              </a:ext>
            </a:extLst>
          </p:cNvPr>
          <p:cNvCxnSpPr/>
          <p:nvPr/>
        </p:nvCxnSpPr>
        <p:spPr>
          <a:xfrm>
            <a:off x="5159041" y="5111240"/>
            <a:ext cx="0" cy="20900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5725C884-AF62-44A0-A5FB-BB67B5F66CEA}"/>
              </a:ext>
            </a:extLst>
          </p:cNvPr>
          <p:cNvCxnSpPr>
            <a:cxnSpLocks/>
          </p:cNvCxnSpPr>
          <p:nvPr/>
        </p:nvCxnSpPr>
        <p:spPr>
          <a:xfrm>
            <a:off x="5262827" y="5116094"/>
            <a:ext cx="0" cy="22773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FC81D298-4703-49F0-91CE-8F6A5A106945}"/>
              </a:ext>
            </a:extLst>
          </p:cNvPr>
          <p:cNvCxnSpPr>
            <a:cxnSpLocks/>
          </p:cNvCxnSpPr>
          <p:nvPr/>
        </p:nvCxnSpPr>
        <p:spPr>
          <a:xfrm>
            <a:off x="5363340" y="5116094"/>
            <a:ext cx="0" cy="221255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BAC5825C-71F0-428C-B0E4-5AAB2EC84A60}"/>
              </a:ext>
            </a:extLst>
          </p:cNvPr>
          <p:cNvCxnSpPr>
            <a:cxnSpLocks/>
          </p:cNvCxnSpPr>
          <p:nvPr/>
        </p:nvCxnSpPr>
        <p:spPr>
          <a:xfrm>
            <a:off x="5158752" y="4945654"/>
            <a:ext cx="0" cy="85753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1A3A0607-31B6-4921-B47F-E5666EFE6AC4}"/>
              </a:ext>
            </a:extLst>
          </p:cNvPr>
          <p:cNvCxnSpPr>
            <a:cxnSpLocks/>
          </p:cNvCxnSpPr>
          <p:nvPr/>
        </p:nvCxnSpPr>
        <p:spPr>
          <a:xfrm flipH="1">
            <a:off x="5444439" y="5108395"/>
            <a:ext cx="1673" cy="132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0F7C2DE8-D8F4-4D68-BEC2-49AB99E05201}"/>
              </a:ext>
            </a:extLst>
          </p:cNvPr>
          <p:cNvCxnSpPr>
            <a:cxnSpLocks/>
          </p:cNvCxnSpPr>
          <p:nvPr/>
        </p:nvCxnSpPr>
        <p:spPr>
          <a:xfrm flipH="1">
            <a:off x="5442767" y="4875209"/>
            <a:ext cx="3345" cy="1561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5E94915D-F8B3-40E9-A4B5-B919B88508ED}"/>
              </a:ext>
            </a:extLst>
          </p:cNvPr>
          <p:cNvCxnSpPr>
            <a:cxnSpLocks/>
          </p:cNvCxnSpPr>
          <p:nvPr/>
        </p:nvCxnSpPr>
        <p:spPr>
          <a:xfrm>
            <a:off x="5354865" y="4898796"/>
            <a:ext cx="0" cy="13261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6D2DFD68-9AD4-4909-9550-1A465C63EA72}"/>
              </a:ext>
            </a:extLst>
          </p:cNvPr>
          <p:cNvCxnSpPr>
            <a:cxnSpLocks/>
          </p:cNvCxnSpPr>
          <p:nvPr/>
        </p:nvCxnSpPr>
        <p:spPr>
          <a:xfrm>
            <a:off x="5249375" y="4923057"/>
            <a:ext cx="0" cy="10835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4FC70682-D608-45AF-8423-48AFE645F0C7}"/>
              </a:ext>
            </a:extLst>
          </p:cNvPr>
          <p:cNvCxnSpPr/>
          <p:nvPr/>
        </p:nvCxnSpPr>
        <p:spPr>
          <a:xfrm>
            <a:off x="790548" y="1646703"/>
            <a:ext cx="0" cy="216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8D6A1822-EBC3-4F6A-82C5-8E72FF22A8C4}"/>
              </a:ext>
            </a:extLst>
          </p:cNvPr>
          <p:cNvCxnSpPr/>
          <p:nvPr/>
        </p:nvCxnSpPr>
        <p:spPr>
          <a:xfrm>
            <a:off x="877471" y="1651736"/>
            <a:ext cx="0" cy="2167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16175796-7874-486A-8F01-6B6EF1A93B0D}"/>
              </a:ext>
            </a:extLst>
          </p:cNvPr>
          <p:cNvCxnSpPr/>
          <p:nvPr/>
        </p:nvCxnSpPr>
        <p:spPr>
          <a:xfrm>
            <a:off x="961121" y="1646115"/>
            <a:ext cx="0" cy="216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7139CD76-7FE6-420A-9895-4AC8E461DA9C}"/>
              </a:ext>
            </a:extLst>
          </p:cNvPr>
          <p:cNvGrpSpPr/>
          <p:nvPr/>
        </p:nvGrpSpPr>
        <p:grpSpPr>
          <a:xfrm>
            <a:off x="655578" y="1721667"/>
            <a:ext cx="449407" cy="506090"/>
            <a:chOff x="4524686" y="3606627"/>
            <a:chExt cx="449407" cy="506090"/>
          </a:xfrm>
        </p:grpSpPr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CAADDD8D-47E0-49D6-85DE-7FAC0509A2D4}"/>
                </a:ext>
              </a:extLst>
            </p:cNvPr>
            <p:cNvSpPr txBox="1"/>
            <p:nvPr/>
          </p:nvSpPr>
          <p:spPr>
            <a:xfrm rot="16200000">
              <a:off x="4434574" y="3737092"/>
              <a:ext cx="426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000" dirty="0"/>
                <a:t>U</a:t>
              </a:r>
              <a:endParaRPr lang="en-US" sz="1000" dirty="0"/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9922A505-0C7F-4C2B-AE22-696E67E68C9F}"/>
                </a:ext>
              </a:extLst>
            </p:cNvPr>
            <p:cNvSpPr txBox="1"/>
            <p:nvPr/>
          </p:nvSpPr>
          <p:spPr>
            <a:xfrm rot="16200000">
              <a:off x="4598468" y="3736031"/>
              <a:ext cx="5050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000" dirty="0"/>
                <a:t>W</a:t>
              </a:r>
              <a:endParaRPr lang="en-US" sz="1000" dirty="0"/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0673BE27-17C6-4053-BBD7-33EA70007E42}"/>
                </a:ext>
              </a:extLst>
            </p:cNvPr>
            <p:cNvSpPr txBox="1"/>
            <p:nvPr/>
          </p:nvSpPr>
          <p:spPr>
            <a:xfrm rot="16200000">
              <a:off x="4501530" y="3737091"/>
              <a:ext cx="5050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000" dirty="0"/>
                <a:t>V</a:t>
              </a:r>
              <a:endParaRPr lang="en-US" sz="1000" dirty="0"/>
            </a:p>
          </p:txBody>
        </p:sp>
      </p:grp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6B8F2A08-298D-449C-9A77-96467FE1AE55}"/>
              </a:ext>
            </a:extLst>
          </p:cNvPr>
          <p:cNvCxnSpPr>
            <a:cxnSpLocks/>
          </p:cNvCxnSpPr>
          <p:nvPr/>
        </p:nvCxnSpPr>
        <p:spPr>
          <a:xfrm>
            <a:off x="877471" y="2061363"/>
            <a:ext cx="0" cy="38413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49DD226-47B8-49CA-A5BB-2079D6B8D056}"/>
              </a:ext>
            </a:extLst>
          </p:cNvPr>
          <p:cNvCxnSpPr>
            <a:cxnSpLocks/>
          </p:cNvCxnSpPr>
          <p:nvPr/>
        </p:nvCxnSpPr>
        <p:spPr>
          <a:xfrm flipH="1">
            <a:off x="961121" y="2069814"/>
            <a:ext cx="3891" cy="37567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892874AB-B171-4E76-B2C0-7E2E027E18B2}"/>
              </a:ext>
            </a:extLst>
          </p:cNvPr>
          <p:cNvCxnSpPr>
            <a:cxnSpLocks/>
          </p:cNvCxnSpPr>
          <p:nvPr/>
        </p:nvCxnSpPr>
        <p:spPr>
          <a:xfrm>
            <a:off x="790549" y="2069814"/>
            <a:ext cx="6125" cy="375679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C298EB5B-FD1D-44FB-B7CC-983C9FA790ED}"/>
              </a:ext>
            </a:extLst>
          </p:cNvPr>
          <p:cNvGrpSpPr/>
          <p:nvPr/>
        </p:nvGrpSpPr>
        <p:grpSpPr>
          <a:xfrm>
            <a:off x="1254038" y="1794060"/>
            <a:ext cx="757238" cy="506090"/>
            <a:chOff x="4490960" y="3606627"/>
            <a:chExt cx="757238" cy="506090"/>
          </a:xfrm>
        </p:grpSpPr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016E7059-CF0E-42E2-8A81-759635345E86}"/>
                </a:ext>
              </a:extLst>
            </p:cNvPr>
            <p:cNvSpPr txBox="1"/>
            <p:nvPr/>
          </p:nvSpPr>
          <p:spPr>
            <a:xfrm rot="16200000">
              <a:off x="4747321" y="3736031"/>
              <a:ext cx="5050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000" dirty="0"/>
                <a:t>Hall3</a:t>
              </a:r>
              <a:endParaRPr lang="en-US" sz="1000" dirty="0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14C6484C-9754-449E-9854-2F7411934780}"/>
                </a:ext>
              </a:extLst>
            </p:cNvPr>
            <p:cNvSpPr txBox="1"/>
            <p:nvPr/>
          </p:nvSpPr>
          <p:spPr>
            <a:xfrm rot="-5400000">
              <a:off x="4400848" y="3737092"/>
              <a:ext cx="426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000" dirty="0"/>
                <a:t>GND</a:t>
              </a:r>
              <a:endParaRPr lang="en-US" sz="1000" dirty="0"/>
            </a:p>
          </p:txBody>
        </p: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6156D58B-CB1F-43F8-9A05-08FBB7562BDE}"/>
                </a:ext>
              </a:extLst>
            </p:cNvPr>
            <p:cNvSpPr txBox="1"/>
            <p:nvPr/>
          </p:nvSpPr>
          <p:spPr>
            <a:xfrm rot="16200000">
              <a:off x="4911865" y="3763227"/>
              <a:ext cx="426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000" dirty="0"/>
                <a:t>+5V</a:t>
              </a:r>
              <a:endParaRPr lang="en-US" sz="1000" dirty="0"/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E7BB2538-1E08-44B0-9442-572E5FA11305}"/>
                </a:ext>
              </a:extLst>
            </p:cNvPr>
            <p:cNvSpPr txBox="1"/>
            <p:nvPr/>
          </p:nvSpPr>
          <p:spPr>
            <a:xfrm rot="16200000">
              <a:off x="4615331" y="3736031"/>
              <a:ext cx="5050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000" dirty="0"/>
                <a:t>Hall2</a:t>
              </a:r>
              <a:endParaRPr lang="en-US" sz="1000" dirty="0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44EC5609-F35A-40AC-9264-C930B7F6325F}"/>
                </a:ext>
              </a:extLst>
            </p:cNvPr>
            <p:cNvSpPr txBox="1"/>
            <p:nvPr/>
          </p:nvSpPr>
          <p:spPr>
            <a:xfrm rot="16200000">
              <a:off x="4484667" y="3737091"/>
              <a:ext cx="5050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000" dirty="0"/>
                <a:t>Hall1</a:t>
              </a:r>
              <a:endParaRPr lang="en-US" sz="1000" dirty="0"/>
            </a:p>
          </p:txBody>
        </p:sp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52CF1AF3-E291-4994-B616-A59A518F826F}"/>
              </a:ext>
            </a:extLst>
          </p:cNvPr>
          <p:cNvGrpSpPr/>
          <p:nvPr/>
        </p:nvGrpSpPr>
        <p:grpSpPr>
          <a:xfrm>
            <a:off x="1387295" y="1658389"/>
            <a:ext cx="498730" cy="220275"/>
            <a:chOff x="4608113" y="4424846"/>
            <a:chExt cx="498730" cy="224823"/>
          </a:xfrm>
        </p:grpSpPr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41F44D7-204A-484E-A66C-9CF77A1725A2}"/>
                </a:ext>
              </a:extLst>
            </p:cNvPr>
            <p:cNvCxnSpPr>
              <a:cxnSpLocks/>
            </p:cNvCxnSpPr>
            <p:nvPr/>
          </p:nvCxnSpPr>
          <p:spPr>
            <a:xfrm>
              <a:off x="4608113" y="4424846"/>
              <a:ext cx="0" cy="2167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D56E94FE-DC5C-432D-8D78-7B2E88C51D2E}"/>
                </a:ext>
              </a:extLst>
            </p:cNvPr>
            <p:cNvCxnSpPr>
              <a:cxnSpLocks/>
            </p:cNvCxnSpPr>
            <p:nvPr/>
          </p:nvCxnSpPr>
          <p:spPr>
            <a:xfrm>
              <a:off x="4728631" y="4432969"/>
              <a:ext cx="0" cy="21670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2FE7EDCB-FBC6-4D8E-9340-544941496463}"/>
                </a:ext>
              </a:extLst>
            </p:cNvPr>
            <p:cNvCxnSpPr>
              <a:cxnSpLocks/>
            </p:cNvCxnSpPr>
            <p:nvPr/>
          </p:nvCxnSpPr>
          <p:spPr>
            <a:xfrm>
              <a:off x="4851742" y="4424846"/>
              <a:ext cx="0" cy="21670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62E898EA-1F7F-403F-8C68-C66F309B2878}"/>
                </a:ext>
              </a:extLst>
            </p:cNvPr>
            <p:cNvCxnSpPr>
              <a:cxnSpLocks/>
            </p:cNvCxnSpPr>
            <p:nvPr/>
          </p:nvCxnSpPr>
          <p:spPr>
            <a:xfrm>
              <a:off x="4983732" y="4424846"/>
              <a:ext cx="0" cy="216701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F07E42B7-3AC9-4545-8D86-76D7A5795563}"/>
                </a:ext>
              </a:extLst>
            </p:cNvPr>
            <p:cNvCxnSpPr>
              <a:cxnSpLocks/>
            </p:cNvCxnSpPr>
            <p:nvPr/>
          </p:nvCxnSpPr>
          <p:spPr>
            <a:xfrm>
              <a:off x="5106843" y="4432962"/>
              <a:ext cx="0" cy="21670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544CB346-3376-4079-B464-103329791FC0}"/>
              </a:ext>
            </a:extLst>
          </p:cNvPr>
          <p:cNvCxnSpPr>
            <a:cxnSpLocks/>
          </p:cNvCxnSpPr>
          <p:nvPr/>
        </p:nvCxnSpPr>
        <p:spPr>
          <a:xfrm>
            <a:off x="1493649" y="2194043"/>
            <a:ext cx="0" cy="222008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2F5744A-E24F-4317-864E-25E77168D2E9}"/>
              </a:ext>
            </a:extLst>
          </p:cNvPr>
          <p:cNvCxnSpPr>
            <a:cxnSpLocks/>
          </p:cNvCxnSpPr>
          <p:nvPr/>
        </p:nvCxnSpPr>
        <p:spPr>
          <a:xfrm>
            <a:off x="1746052" y="2196548"/>
            <a:ext cx="5283" cy="218164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FE2AF1BF-1E48-4EFC-AB20-B38209F109AE}"/>
              </a:ext>
            </a:extLst>
          </p:cNvPr>
          <p:cNvCxnSpPr>
            <a:cxnSpLocks/>
          </p:cNvCxnSpPr>
          <p:nvPr/>
        </p:nvCxnSpPr>
        <p:spPr>
          <a:xfrm>
            <a:off x="1623371" y="2196548"/>
            <a:ext cx="0" cy="2195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C8891A35-86EC-4821-BF98-E63266AECE96}"/>
              </a:ext>
            </a:extLst>
          </p:cNvPr>
          <p:cNvCxnSpPr>
            <a:cxnSpLocks/>
          </p:cNvCxnSpPr>
          <p:nvPr/>
        </p:nvCxnSpPr>
        <p:spPr>
          <a:xfrm>
            <a:off x="1874766" y="2194647"/>
            <a:ext cx="0" cy="2214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E1DE9495-77BE-49AD-B59F-FDC76D74D736}"/>
              </a:ext>
            </a:extLst>
          </p:cNvPr>
          <p:cNvCxnSpPr>
            <a:cxnSpLocks/>
          </p:cNvCxnSpPr>
          <p:nvPr/>
        </p:nvCxnSpPr>
        <p:spPr>
          <a:xfrm>
            <a:off x="1377149" y="2195487"/>
            <a:ext cx="0" cy="220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2AD9E002-7C27-4606-85FE-643945D179DA}"/>
              </a:ext>
            </a:extLst>
          </p:cNvPr>
          <p:cNvCxnSpPr/>
          <p:nvPr/>
        </p:nvCxnSpPr>
        <p:spPr>
          <a:xfrm flipH="1">
            <a:off x="269823" y="2445493"/>
            <a:ext cx="365364" cy="0"/>
          </a:xfrm>
          <a:prstGeom prst="line">
            <a:avLst/>
          </a:prstGeom>
          <a:ln w="63500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29C887B0-D166-44C3-A2C9-34914ADCA73A}"/>
              </a:ext>
            </a:extLst>
          </p:cNvPr>
          <p:cNvCxnSpPr>
            <a:cxnSpLocks/>
          </p:cNvCxnSpPr>
          <p:nvPr/>
        </p:nvCxnSpPr>
        <p:spPr>
          <a:xfrm flipV="1">
            <a:off x="269823" y="2445494"/>
            <a:ext cx="0" cy="3766055"/>
          </a:xfrm>
          <a:prstGeom prst="line">
            <a:avLst/>
          </a:prstGeom>
          <a:ln w="63500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677EF892-69FA-4C7B-A93B-BDFCEE7641A9}"/>
              </a:ext>
            </a:extLst>
          </p:cNvPr>
          <p:cNvCxnSpPr>
            <a:cxnSpLocks/>
          </p:cNvCxnSpPr>
          <p:nvPr/>
        </p:nvCxnSpPr>
        <p:spPr>
          <a:xfrm flipH="1">
            <a:off x="290214" y="6211549"/>
            <a:ext cx="5064651" cy="0"/>
          </a:xfrm>
          <a:prstGeom prst="line">
            <a:avLst/>
          </a:prstGeom>
          <a:ln w="63500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47C4FCA4-6E1C-418B-B85C-AF34BA9448A2}"/>
              </a:ext>
            </a:extLst>
          </p:cNvPr>
          <p:cNvCxnSpPr>
            <a:cxnSpLocks/>
            <a:endCxn id="288" idx="2"/>
          </p:cNvCxnSpPr>
          <p:nvPr/>
        </p:nvCxnSpPr>
        <p:spPr>
          <a:xfrm flipV="1">
            <a:off x="5335087" y="5406033"/>
            <a:ext cx="1" cy="736076"/>
          </a:xfrm>
          <a:prstGeom prst="line">
            <a:avLst/>
          </a:prstGeom>
          <a:ln w="63500">
            <a:solidFill>
              <a:schemeClr val="accent4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: Rounded Corners 287">
            <a:extLst>
              <a:ext uri="{FF2B5EF4-FFF2-40B4-BE49-F238E27FC236}">
                <a16:creationId xmlns:a16="http://schemas.microsoft.com/office/drawing/2014/main" id="{0AF9967A-C14C-4B53-9AF4-F0B0F50AC1BB}"/>
              </a:ext>
            </a:extLst>
          </p:cNvPr>
          <p:cNvSpPr/>
          <p:nvPr/>
        </p:nvSpPr>
        <p:spPr>
          <a:xfrm>
            <a:off x="5072440" y="4292612"/>
            <a:ext cx="525295" cy="111342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l-PL" sz="6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Same as Right motor</a:t>
            </a:r>
            <a:endParaRPr lang="en-US" sz="6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86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2503</TotalTime>
  <Words>69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Grzegorz Glajcar</dc:creator>
  <cp:lastModifiedBy>Grzegorz Glajcar</cp:lastModifiedBy>
  <cp:revision>19</cp:revision>
  <dcterms:created xsi:type="dcterms:W3CDTF">2025-05-22T16:45:56Z</dcterms:created>
  <dcterms:modified xsi:type="dcterms:W3CDTF">2025-05-24T10:28:58Z</dcterms:modified>
</cp:coreProperties>
</file>