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60" r:id="rId7"/>
    <p:sldId id="261" r:id="rId8"/>
    <p:sldId id="270" r:id="rId9"/>
    <p:sldId id="267" r:id="rId10"/>
    <p:sldId id="275" r:id="rId11"/>
    <p:sldId id="263" r:id="rId12"/>
    <p:sldId id="268" r:id="rId13"/>
    <p:sldId id="272" r:id="rId14"/>
    <p:sldId id="273" r:id="rId15"/>
    <p:sldId id="274"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5" autoAdjust="0"/>
    <p:restoredTop sz="94660" autoAdjust="0"/>
  </p:normalViewPr>
  <p:slideViewPr>
    <p:cSldViewPr snapToGrid="0">
      <p:cViewPr varScale="1">
        <p:scale>
          <a:sx n="73" d="100"/>
          <a:sy n="73" d="100"/>
        </p:scale>
        <p:origin x="-60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A970B-C86E-4046-90F8-B68B4CA3B52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B8BC8700-8DB4-40A4-9316-F5DFB65AA641}">
      <dgm:prSet phldrT="[Text]">
        <dgm:style>
          <a:lnRef idx="2">
            <a:schemeClr val="accent5"/>
          </a:lnRef>
          <a:fillRef idx="1">
            <a:schemeClr val="lt1"/>
          </a:fillRef>
          <a:effectRef idx="0">
            <a:schemeClr val="accent5"/>
          </a:effectRef>
          <a:fontRef idx="minor">
            <a:schemeClr val="dk1"/>
          </a:fontRef>
        </dgm:style>
      </dgm:prSet>
      <dgm:spPr/>
      <dgm:t>
        <a:bodyPr/>
        <a:lstStyle/>
        <a:p>
          <a:r>
            <a:rPr lang="en-IN" dirty="0" smtClean="0">
              <a:effectLst>
                <a:glow rad="228600">
                  <a:schemeClr val="accent5">
                    <a:satMod val="175000"/>
                    <a:alpha val="40000"/>
                  </a:schemeClr>
                </a:glow>
              </a:effectLst>
            </a:rPr>
            <a:t>  Project  Name: </a:t>
          </a:r>
          <a:r>
            <a:rPr lang="en-IN" b="1" dirty="0" smtClean="0"/>
            <a:t>Doctor Appointment Management System Project(Using </a:t>
          </a:r>
          <a:r>
            <a:rPr lang="en-IN" b="1" dirty="0" err="1" smtClean="0"/>
            <a:t>Django</a:t>
          </a:r>
          <a:r>
            <a:rPr lang="en-IN" dirty="0" smtClean="0"/>
            <a:t>)</a:t>
          </a:r>
          <a:endParaRPr lang="en-IN" dirty="0">
            <a:effectLst>
              <a:glow rad="228600">
                <a:schemeClr val="accent5">
                  <a:satMod val="175000"/>
                  <a:alpha val="40000"/>
                </a:schemeClr>
              </a:glow>
            </a:effectLst>
          </a:endParaRPr>
        </a:p>
      </dgm:t>
    </dgm:pt>
    <dgm:pt modelId="{4EDA4001-7AC5-49B7-B0D3-9EA5023C0412}" type="parTrans" cxnId="{8979B3AD-3304-4177-98AD-2D3DE3FFFF30}">
      <dgm:prSet/>
      <dgm:spPr/>
      <dgm:t>
        <a:bodyPr/>
        <a:lstStyle/>
        <a:p>
          <a:endParaRPr lang="en-IN"/>
        </a:p>
      </dgm:t>
    </dgm:pt>
    <dgm:pt modelId="{95F78521-B2B7-4E43-AFE7-3A9FA40CB01F}" type="sibTrans" cxnId="{8979B3AD-3304-4177-98AD-2D3DE3FFFF30}">
      <dgm:prSet/>
      <dgm:spPr/>
      <dgm:t>
        <a:bodyPr/>
        <a:lstStyle/>
        <a:p>
          <a:endParaRPr lang="en-IN"/>
        </a:p>
      </dgm:t>
    </dgm:pt>
    <dgm:pt modelId="{76BDB44D-C65C-45E1-BD45-3D666165F849}">
      <dgm:prSet phldrT="[Text]"/>
      <dgm:spPr/>
      <dgm:t>
        <a:bodyPr/>
        <a:lstStyle/>
        <a:p>
          <a:r>
            <a:rPr lang="en-IN"/>
            <a:t>Web Browser - </a:t>
          </a:r>
          <a:r>
            <a:rPr lang="en-IN">
              <a:effectLst>
                <a:glow rad="228600">
                  <a:schemeClr val="accent6">
                    <a:satMod val="175000"/>
                    <a:alpha val="40000"/>
                  </a:schemeClr>
                </a:glow>
              </a:effectLst>
            </a:rPr>
            <a:t>Edge, Google Chrome, Mozilla</a:t>
          </a:r>
        </a:p>
      </dgm:t>
    </dgm:pt>
    <dgm:pt modelId="{B253C696-8827-4EB8-87EC-95063BB81CCF}" type="parTrans" cxnId="{940084D3-D07A-40B5-B78C-E4257DC3DD33}">
      <dgm:prSet/>
      <dgm:spPr/>
      <dgm:t>
        <a:bodyPr/>
        <a:lstStyle/>
        <a:p>
          <a:endParaRPr lang="en-IN"/>
        </a:p>
      </dgm:t>
    </dgm:pt>
    <dgm:pt modelId="{076FE206-EA3A-4D93-8665-33C2DCC341AF}" type="sibTrans" cxnId="{940084D3-D07A-40B5-B78C-E4257DC3DD33}">
      <dgm:prSet/>
      <dgm:spPr/>
      <dgm:t>
        <a:bodyPr/>
        <a:lstStyle/>
        <a:p>
          <a:endParaRPr lang="en-IN"/>
        </a:p>
      </dgm:t>
    </dgm:pt>
    <dgm:pt modelId="{16077058-4903-492B-AF3C-12B8B52097C8}">
      <dgm:prSet phldrT="[Text]"/>
      <dgm:spPr/>
      <dgm:t>
        <a:bodyPr/>
        <a:lstStyle/>
        <a:p>
          <a:r>
            <a:rPr lang="en-IN"/>
            <a:t>Software - </a:t>
          </a:r>
          <a:r>
            <a:rPr lang="en-IN">
              <a:effectLst>
                <a:glow rad="228600">
                  <a:schemeClr val="accent6">
                    <a:satMod val="175000"/>
                    <a:alpha val="40000"/>
                  </a:schemeClr>
                </a:glow>
              </a:effectLst>
            </a:rPr>
            <a:t>VS Code</a:t>
          </a:r>
        </a:p>
      </dgm:t>
    </dgm:pt>
    <dgm:pt modelId="{F3D10079-291F-4970-9EB9-9CB6D9D8ABEF}" type="parTrans" cxnId="{3EB50CA2-B7C0-494D-A24A-CA2F576D2468}">
      <dgm:prSet/>
      <dgm:spPr/>
      <dgm:t>
        <a:bodyPr/>
        <a:lstStyle/>
        <a:p>
          <a:endParaRPr lang="en-IN"/>
        </a:p>
      </dgm:t>
    </dgm:pt>
    <dgm:pt modelId="{5261BDA1-69D9-41D5-B96C-0A0AF0E09D9D}" type="sibTrans" cxnId="{3EB50CA2-B7C0-494D-A24A-CA2F576D2468}">
      <dgm:prSet/>
      <dgm:spPr/>
      <dgm:t>
        <a:bodyPr/>
        <a:lstStyle/>
        <a:p>
          <a:endParaRPr lang="en-IN"/>
        </a:p>
      </dgm:t>
    </dgm:pt>
    <dgm:pt modelId="{CDFBE102-BC27-49FA-AF97-B8A451184F99}">
      <dgm:prSet/>
      <dgm:spPr/>
      <dgm:t>
        <a:bodyPr/>
        <a:lstStyle/>
        <a:p>
          <a:r>
            <a:rPr lang="en-IN"/>
            <a:t>Database - </a:t>
          </a:r>
          <a:r>
            <a:rPr lang="en-IN">
              <a:effectLst>
                <a:glow rad="139700">
                  <a:schemeClr val="accent6">
                    <a:satMod val="175000"/>
                    <a:alpha val="40000"/>
                  </a:schemeClr>
                </a:glow>
              </a:effectLst>
            </a:rPr>
            <a:t>SQLite</a:t>
          </a:r>
        </a:p>
      </dgm:t>
    </dgm:pt>
    <dgm:pt modelId="{E969EB30-4A0B-4669-94B0-3A393921A08B}" type="parTrans" cxnId="{F6A754FF-A97B-4926-B2DE-131EA37D5285}">
      <dgm:prSet/>
      <dgm:spPr/>
      <dgm:t>
        <a:bodyPr/>
        <a:lstStyle/>
        <a:p>
          <a:endParaRPr lang="en-IN"/>
        </a:p>
      </dgm:t>
    </dgm:pt>
    <dgm:pt modelId="{88DDFF3C-BA3A-4D95-8437-66F5779B67C4}" type="sibTrans" cxnId="{F6A754FF-A97B-4926-B2DE-131EA37D5285}">
      <dgm:prSet/>
      <dgm:spPr/>
      <dgm:t>
        <a:bodyPr/>
        <a:lstStyle/>
        <a:p>
          <a:endParaRPr lang="en-IN"/>
        </a:p>
      </dgm:t>
    </dgm:pt>
    <dgm:pt modelId="{A302494B-CD59-4489-80F4-47F2FB24E85B}">
      <dgm:prSet/>
      <dgm:spPr/>
      <dgm:t>
        <a:bodyPr/>
        <a:lstStyle/>
        <a:p>
          <a:r>
            <a:rPr lang="en-IN"/>
            <a:t>Language Used - </a:t>
          </a:r>
          <a:r>
            <a:rPr lang="en-IN" i="1">
              <a:effectLst>
                <a:glow rad="139700">
                  <a:schemeClr val="accent6">
                    <a:satMod val="175000"/>
                    <a:alpha val="40000"/>
                  </a:schemeClr>
                </a:glow>
              </a:effectLst>
            </a:rPr>
            <a:t>Python, Django</a:t>
          </a:r>
          <a:endParaRPr lang="en-IN">
            <a:effectLst>
              <a:glow rad="139700">
                <a:schemeClr val="accent6">
                  <a:satMod val="175000"/>
                  <a:alpha val="40000"/>
                </a:schemeClr>
              </a:glow>
            </a:effectLst>
          </a:endParaRPr>
        </a:p>
      </dgm:t>
    </dgm:pt>
    <dgm:pt modelId="{4091B853-4CA3-4D47-894C-2531CC1B2C7A}" type="parTrans" cxnId="{ACA535CA-3065-440C-8732-BF3D0A61A3BD}">
      <dgm:prSet/>
      <dgm:spPr/>
      <dgm:t>
        <a:bodyPr/>
        <a:lstStyle/>
        <a:p>
          <a:endParaRPr lang="en-IN"/>
        </a:p>
      </dgm:t>
    </dgm:pt>
    <dgm:pt modelId="{8B403D5D-66A7-4D11-8AA5-196989AD9650}" type="sibTrans" cxnId="{ACA535CA-3065-440C-8732-BF3D0A61A3BD}">
      <dgm:prSet/>
      <dgm:spPr/>
      <dgm:t>
        <a:bodyPr/>
        <a:lstStyle/>
        <a:p>
          <a:endParaRPr lang="en-IN"/>
        </a:p>
      </dgm:t>
    </dgm:pt>
    <dgm:pt modelId="{4B10A6FA-D8C1-411E-85C3-91D73CC367EB}">
      <dgm:prSet/>
      <dgm:spPr/>
      <dgm:t>
        <a:bodyPr/>
        <a:lstStyle/>
        <a:p>
          <a:r>
            <a:rPr lang="en-IN"/>
            <a:t>User Interface Design - </a:t>
          </a:r>
          <a:r>
            <a:rPr lang="en-IN">
              <a:effectLst>
                <a:glow rad="139700">
                  <a:schemeClr val="accent6">
                    <a:satMod val="175000"/>
                    <a:alpha val="40000"/>
                  </a:schemeClr>
                </a:glow>
              </a:effectLst>
            </a:rPr>
            <a:t>HTML,CSS,BOOTSTRAP,JAVASCRIPT</a:t>
          </a:r>
        </a:p>
      </dgm:t>
    </dgm:pt>
    <dgm:pt modelId="{BD8A8B9D-607E-44B2-92F9-BE3BB41E6D65}" type="parTrans" cxnId="{F1EBE1DE-0C03-44BE-A4E5-1C66B2A06178}">
      <dgm:prSet/>
      <dgm:spPr/>
      <dgm:t>
        <a:bodyPr/>
        <a:lstStyle/>
        <a:p>
          <a:endParaRPr lang="en-IN"/>
        </a:p>
      </dgm:t>
    </dgm:pt>
    <dgm:pt modelId="{7CC02B14-072A-44F2-B4E2-C2B8AA61181A}" type="sibTrans" cxnId="{F1EBE1DE-0C03-44BE-A4E5-1C66B2A06178}">
      <dgm:prSet/>
      <dgm:spPr/>
      <dgm:t>
        <a:bodyPr/>
        <a:lstStyle/>
        <a:p>
          <a:endParaRPr lang="en-IN"/>
        </a:p>
      </dgm:t>
    </dgm:pt>
    <dgm:pt modelId="{1353EC53-56E4-4193-8110-C8AB682111B1}" type="pres">
      <dgm:prSet presAssocID="{E6DA970B-C86E-4046-90F8-B68B4CA3B521}" presName="linear" presStyleCnt="0">
        <dgm:presLayoutVars>
          <dgm:dir/>
          <dgm:resizeHandles val="exact"/>
        </dgm:presLayoutVars>
      </dgm:prSet>
      <dgm:spPr/>
      <dgm:t>
        <a:bodyPr/>
        <a:lstStyle/>
        <a:p>
          <a:endParaRPr lang="en-IN"/>
        </a:p>
      </dgm:t>
    </dgm:pt>
    <dgm:pt modelId="{5C95758A-60D2-4676-A026-7E33FFEB449A}" type="pres">
      <dgm:prSet presAssocID="{B8BC8700-8DB4-40A4-9316-F5DFB65AA641}" presName="comp" presStyleCnt="0"/>
      <dgm:spPr/>
    </dgm:pt>
    <dgm:pt modelId="{C0952A48-833C-4E79-98CC-19E33BC83E01}" type="pres">
      <dgm:prSet presAssocID="{B8BC8700-8DB4-40A4-9316-F5DFB65AA641}" presName="box" presStyleLbl="node1" presStyleIdx="0" presStyleCnt="6"/>
      <dgm:spPr/>
      <dgm:t>
        <a:bodyPr/>
        <a:lstStyle/>
        <a:p>
          <a:endParaRPr lang="en-IN"/>
        </a:p>
      </dgm:t>
    </dgm:pt>
    <dgm:pt modelId="{679A8FC0-C2B7-4A99-9E9A-64146E7CD0D7}" type="pres">
      <dgm:prSet presAssocID="{B8BC8700-8DB4-40A4-9316-F5DFB65AA641}" presName="img" presStyleLbl="fgImgPlace1" presStyleIdx="0" presStyleCnt="6"/>
      <dgm:spPr>
        <a:blipFill rotWithShape="0">
          <a:blip xmlns:r="http://schemas.openxmlformats.org/officeDocument/2006/relationships" r:embed="rId1"/>
          <a:stretch>
            <a:fillRect/>
          </a:stretch>
        </a:blipFill>
      </dgm:spPr>
    </dgm:pt>
    <dgm:pt modelId="{2F125BE0-8A7C-4839-9CE4-EB9A4406BA7F}" type="pres">
      <dgm:prSet presAssocID="{B8BC8700-8DB4-40A4-9316-F5DFB65AA641}" presName="text" presStyleLbl="node1" presStyleIdx="0" presStyleCnt="6">
        <dgm:presLayoutVars>
          <dgm:bulletEnabled val="1"/>
        </dgm:presLayoutVars>
      </dgm:prSet>
      <dgm:spPr/>
      <dgm:t>
        <a:bodyPr/>
        <a:lstStyle/>
        <a:p>
          <a:endParaRPr lang="en-IN"/>
        </a:p>
      </dgm:t>
    </dgm:pt>
    <dgm:pt modelId="{84580256-D37A-4B0D-BE12-5F93CE38BFF1}" type="pres">
      <dgm:prSet presAssocID="{95F78521-B2B7-4E43-AFE7-3A9FA40CB01F}" presName="spacer" presStyleCnt="0"/>
      <dgm:spPr/>
    </dgm:pt>
    <dgm:pt modelId="{4452A0B8-5883-47D4-8884-518EC0DEAE43}" type="pres">
      <dgm:prSet presAssocID="{A302494B-CD59-4489-80F4-47F2FB24E85B}" presName="comp" presStyleCnt="0"/>
      <dgm:spPr/>
    </dgm:pt>
    <dgm:pt modelId="{F4C4353C-6E1F-4D40-A4CF-CF1141503843}" type="pres">
      <dgm:prSet presAssocID="{A302494B-CD59-4489-80F4-47F2FB24E85B}" presName="box" presStyleLbl="node1" presStyleIdx="1" presStyleCnt="6"/>
      <dgm:spPr/>
      <dgm:t>
        <a:bodyPr/>
        <a:lstStyle/>
        <a:p>
          <a:endParaRPr lang="en-IN"/>
        </a:p>
      </dgm:t>
    </dgm:pt>
    <dgm:pt modelId="{2E547966-3173-48BD-8F1D-EB3130354B14}" type="pres">
      <dgm:prSet presAssocID="{A302494B-CD59-4489-80F4-47F2FB24E85B}" presName="img" presStyleLbl="fgImgPlace1" presStyleIdx="1" presStyleCnt="6"/>
      <dgm:spPr>
        <a:blipFill rotWithShape="0">
          <a:blip xmlns:r="http://schemas.openxmlformats.org/officeDocument/2006/relationships" r:embed="rId2"/>
          <a:stretch>
            <a:fillRect/>
          </a:stretch>
        </a:blipFill>
      </dgm:spPr>
    </dgm:pt>
    <dgm:pt modelId="{2D7F7CAE-A02B-448E-8EBE-84F3AFFEC8EB}" type="pres">
      <dgm:prSet presAssocID="{A302494B-CD59-4489-80F4-47F2FB24E85B}" presName="text" presStyleLbl="node1" presStyleIdx="1" presStyleCnt="6">
        <dgm:presLayoutVars>
          <dgm:bulletEnabled val="1"/>
        </dgm:presLayoutVars>
      </dgm:prSet>
      <dgm:spPr/>
      <dgm:t>
        <a:bodyPr/>
        <a:lstStyle/>
        <a:p>
          <a:endParaRPr lang="en-IN"/>
        </a:p>
      </dgm:t>
    </dgm:pt>
    <dgm:pt modelId="{21AB9121-50DA-4262-AB45-EE1C93ECBA2A}" type="pres">
      <dgm:prSet presAssocID="{8B403D5D-66A7-4D11-8AA5-196989AD9650}" presName="spacer" presStyleCnt="0"/>
      <dgm:spPr/>
    </dgm:pt>
    <dgm:pt modelId="{82492200-D93E-4F09-8F16-7CC021C24E68}" type="pres">
      <dgm:prSet presAssocID="{CDFBE102-BC27-49FA-AF97-B8A451184F99}" presName="comp" presStyleCnt="0"/>
      <dgm:spPr/>
    </dgm:pt>
    <dgm:pt modelId="{7DBA1539-BF9F-4EE4-89AD-11355E5E40A9}" type="pres">
      <dgm:prSet presAssocID="{CDFBE102-BC27-49FA-AF97-B8A451184F99}" presName="box" presStyleLbl="node1" presStyleIdx="2" presStyleCnt="6"/>
      <dgm:spPr/>
      <dgm:t>
        <a:bodyPr/>
        <a:lstStyle/>
        <a:p>
          <a:endParaRPr lang="en-IN"/>
        </a:p>
      </dgm:t>
    </dgm:pt>
    <dgm:pt modelId="{E0CAEA0D-928B-434B-86AC-3AA13A607518}" type="pres">
      <dgm:prSet presAssocID="{CDFBE102-BC27-49FA-AF97-B8A451184F99}" presName="img" presStyleLbl="fgImgPlace1" presStyleIdx="2" presStyleCnt="6"/>
      <dgm:spPr>
        <a:blipFill rotWithShape="0">
          <a:blip xmlns:r="http://schemas.openxmlformats.org/officeDocument/2006/relationships" r:embed="rId3"/>
          <a:stretch>
            <a:fillRect/>
          </a:stretch>
        </a:blipFill>
      </dgm:spPr>
    </dgm:pt>
    <dgm:pt modelId="{C02CDCA4-0D1B-4C9B-8F4C-5369FD224244}" type="pres">
      <dgm:prSet presAssocID="{CDFBE102-BC27-49FA-AF97-B8A451184F99}" presName="text" presStyleLbl="node1" presStyleIdx="2" presStyleCnt="6">
        <dgm:presLayoutVars>
          <dgm:bulletEnabled val="1"/>
        </dgm:presLayoutVars>
      </dgm:prSet>
      <dgm:spPr/>
      <dgm:t>
        <a:bodyPr/>
        <a:lstStyle/>
        <a:p>
          <a:endParaRPr lang="en-IN"/>
        </a:p>
      </dgm:t>
    </dgm:pt>
    <dgm:pt modelId="{45DFE3E5-4FDB-4377-B385-80212B47F5E5}" type="pres">
      <dgm:prSet presAssocID="{88DDFF3C-BA3A-4D95-8437-66F5779B67C4}" presName="spacer" presStyleCnt="0"/>
      <dgm:spPr/>
    </dgm:pt>
    <dgm:pt modelId="{66D16AD2-F57D-4781-AE70-1731374C2FF7}" type="pres">
      <dgm:prSet presAssocID="{4B10A6FA-D8C1-411E-85C3-91D73CC367EB}" presName="comp" presStyleCnt="0"/>
      <dgm:spPr/>
    </dgm:pt>
    <dgm:pt modelId="{C4583CEB-DFF3-460A-B0A3-E609F866CC5C}" type="pres">
      <dgm:prSet presAssocID="{4B10A6FA-D8C1-411E-85C3-91D73CC367EB}" presName="box" presStyleLbl="node1" presStyleIdx="3" presStyleCnt="6"/>
      <dgm:spPr/>
      <dgm:t>
        <a:bodyPr/>
        <a:lstStyle/>
        <a:p>
          <a:endParaRPr lang="en-IN"/>
        </a:p>
      </dgm:t>
    </dgm:pt>
    <dgm:pt modelId="{07B642C3-EBA9-45E6-BC39-8D04BBC1F5C8}" type="pres">
      <dgm:prSet presAssocID="{4B10A6FA-D8C1-411E-85C3-91D73CC367EB}" presName="img" presStyleLbl="fgImgPlace1" presStyleIdx="3" presStyleCnt="6"/>
      <dgm:spPr>
        <a:blipFill rotWithShape="0">
          <a:blip xmlns:r="http://schemas.openxmlformats.org/officeDocument/2006/relationships" r:embed="rId4"/>
          <a:stretch>
            <a:fillRect/>
          </a:stretch>
        </a:blipFill>
      </dgm:spPr>
    </dgm:pt>
    <dgm:pt modelId="{6B36CE47-A6F3-4BB5-9874-E3614D77AC33}" type="pres">
      <dgm:prSet presAssocID="{4B10A6FA-D8C1-411E-85C3-91D73CC367EB}" presName="text" presStyleLbl="node1" presStyleIdx="3" presStyleCnt="6">
        <dgm:presLayoutVars>
          <dgm:bulletEnabled val="1"/>
        </dgm:presLayoutVars>
      </dgm:prSet>
      <dgm:spPr/>
      <dgm:t>
        <a:bodyPr/>
        <a:lstStyle/>
        <a:p>
          <a:endParaRPr lang="en-IN"/>
        </a:p>
      </dgm:t>
    </dgm:pt>
    <dgm:pt modelId="{4DACA8DF-0364-400A-97DE-9991A0905AD9}" type="pres">
      <dgm:prSet presAssocID="{7CC02B14-072A-44F2-B4E2-C2B8AA61181A}" presName="spacer" presStyleCnt="0"/>
      <dgm:spPr/>
    </dgm:pt>
    <dgm:pt modelId="{5BF8250B-B789-40C6-94B2-FD67066E3364}" type="pres">
      <dgm:prSet presAssocID="{76BDB44D-C65C-45E1-BD45-3D666165F849}" presName="comp" presStyleCnt="0"/>
      <dgm:spPr/>
    </dgm:pt>
    <dgm:pt modelId="{D0B48E43-5560-427B-A234-157E57606D50}" type="pres">
      <dgm:prSet presAssocID="{76BDB44D-C65C-45E1-BD45-3D666165F849}" presName="box" presStyleLbl="node1" presStyleIdx="4" presStyleCnt="6"/>
      <dgm:spPr/>
      <dgm:t>
        <a:bodyPr/>
        <a:lstStyle/>
        <a:p>
          <a:endParaRPr lang="en-IN"/>
        </a:p>
      </dgm:t>
    </dgm:pt>
    <dgm:pt modelId="{CB30E593-8D5B-4B38-8674-3C28DC6E657D}" type="pres">
      <dgm:prSet presAssocID="{76BDB44D-C65C-45E1-BD45-3D666165F849}" presName="img" presStyleLbl="fgImgPlace1" presStyleIdx="4" presStyleCnt="6"/>
      <dgm:spPr>
        <a:blipFill rotWithShape="0">
          <a:blip xmlns:r="http://schemas.openxmlformats.org/officeDocument/2006/relationships" r:embed="rId5"/>
          <a:stretch>
            <a:fillRect/>
          </a:stretch>
        </a:blipFill>
      </dgm:spPr>
    </dgm:pt>
    <dgm:pt modelId="{4A29B6BC-DD00-41EC-A09E-07E42CE8B8AB}" type="pres">
      <dgm:prSet presAssocID="{76BDB44D-C65C-45E1-BD45-3D666165F849}" presName="text" presStyleLbl="node1" presStyleIdx="4" presStyleCnt="6">
        <dgm:presLayoutVars>
          <dgm:bulletEnabled val="1"/>
        </dgm:presLayoutVars>
      </dgm:prSet>
      <dgm:spPr/>
      <dgm:t>
        <a:bodyPr/>
        <a:lstStyle/>
        <a:p>
          <a:endParaRPr lang="en-IN"/>
        </a:p>
      </dgm:t>
    </dgm:pt>
    <dgm:pt modelId="{D299CB34-CC77-4F36-A950-CD13BCD191FB}" type="pres">
      <dgm:prSet presAssocID="{076FE206-EA3A-4D93-8665-33C2DCC341AF}" presName="spacer" presStyleCnt="0"/>
      <dgm:spPr/>
    </dgm:pt>
    <dgm:pt modelId="{501A5FDC-63A2-4BFA-AA71-214618552BDA}" type="pres">
      <dgm:prSet presAssocID="{16077058-4903-492B-AF3C-12B8B52097C8}" presName="comp" presStyleCnt="0"/>
      <dgm:spPr/>
    </dgm:pt>
    <dgm:pt modelId="{7CF56801-CC59-4E00-B3AE-878EE9B148BA}" type="pres">
      <dgm:prSet presAssocID="{16077058-4903-492B-AF3C-12B8B52097C8}" presName="box" presStyleLbl="node1" presStyleIdx="5" presStyleCnt="6"/>
      <dgm:spPr/>
      <dgm:t>
        <a:bodyPr/>
        <a:lstStyle/>
        <a:p>
          <a:endParaRPr lang="en-IN"/>
        </a:p>
      </dgm:t>
    </dgm:pt>
    <dgm:pt modelId="{AEC89A60-32F1-4AD5-ACD9-50A3438AAC89}" type="pres">
      <dgm:prSet presAssocID="{16077058-4903-492B-AF3C-12B8B52097C8}" presName="img" presStyleLbl="fgImgPlace1" presStyleIdx="5" presStyleCnt="6"/>
      <dgm:spPr>
        <a:blipFill rotWithShape="0">
          <a:blip xmlns:r="http://schemas.openxmlformats.org/officeDocument/2006/relationships" r:embed="rId6"/>
          <a:stretch>
            <a:fillRect/>
          </a:stretch>
        </a:blipFill>
      </dgm:spPr>
    </dgm:pt>
    <dgm:pt modelId="{B6C452FE-3234-4656-8992-5F24B26942BD}" type="pres">
      <dgm:prSet presAssocID="{16077058-4903-492B-AF3C-12B8B52097C8}" presName="text" presStyleLbl="node1" presStyleIdx="5" presStyleCnt="6">
        <dgm:presLayoutVars>
          <dgm:bulletEnabled val="1"/>
        </dgm:presLayoutVars>
      </dgm:prSet>
      <dgm:spPr/>
      <dgm:t>
        <a:bodyPr/>
        <a:lstStyle/>
        <a:p>
          <a:endParaRPr lang="en-IN"/>
        </a:p>
      </dgm:t>
    </dgm:pt>
  </dgm:ptLst>
  <dgm:cxnLst>
    <dgm:cxn modelId="{F3BF550A-799D-479F-A484-8C448B02E450}" type="presOf" srcId="{A302494B-CD59-4489-80F4-47F2FB24E85B}" destId="{F4C4353C-6E1F-4D40-A4CF-CF1141503843}" srcOrd="0" destOrd="0" presId="urn:microsoft.com/office/officeart/2005/8/layout/vList4"/>
    <dgm:cxn modelId="{ACA535CA-3065-440C-8732-BF3D0A61A3BD}" srcId="{E6DA970B-C86E-4046-90F8-B68B4CA3B521}" destId="{A302494B-CD59-4489-80F4-47F2FB24E85B}" srcOrd="1" destOrd="0" parTransId="{4091B853-4CA3-4D47-894C-2531CC1B2C7A}" sibTransId="{8B403D5D-66A7-4D11-8AA5-196989AD9650}"/>
    <dgm:cxn modelId="{940084D3-D07A-40B5-B78C-E4257DC3DD33}" srcId="{E6DA970B-C86E-4046-90F8-B68B4CA3B521}" destId="{76BDB44D-C65C-45E1-BD45-3D666165F849}" srcOrd="4" destOrd="0" parTransId="{B253C696-8827-4EB8-87EC-95063BB81CCF}" sibTransId="{076FE206-EA3A-4D93-8665-33C2DCC341AF}"/>
    <dgm:cxn modelId="{9F503CB8-064E-42CE-886E-736A3D3D6A8D}" type="presOf" srcId="{4B10A6FA-D8C1-411E-85C3-91D73CC367EB}" destId="{6B36CE47-A6F3-4BB5-9874-E3614D77AC33}" srcOrd="1" destOrd="0" presId="urn:microsoft.com/office/officeart/2005/8/layout/vList4"/>
    <dgm:cxn modelId="{892F0682-C550-4B24-9D3E-27F0DF6234BA}" type="presOf" srcId="{E6DA970B-C86E-4046-90F8-B68B4CA3B521}" destId="{1353EC53-56E4-4193-8110-C8AB682111B1}" srcOrd="0" destOrd="0" presId="urn:microsoft.com/office/officeart/2005/8/layout/vList4"/>
    <dgm:cxn modelId="{8979B3AD-3304-4177-98AD-2D3DE3FFFF30}" srcId="{E6DA970B-C86E-4046-90F8-B68B4CA3B521}" destId="{B8BC8700-8DB4-40A4-9316-F5DFB65AA641}" srcOrd="0" destOrd="0" parTransId="{4EDA4001-7AC5-49B7-B0D3-9EA5023C0412}" sibTransId="{95F78521-B2B7-4E43-AFE7-3A9FA40CB01F}"/>
    <dgm:cxn modelId="{F1EBE1DE-0C03-44BE-A4E5-1C66B2A06178}" srcId="{E6DA970B-C86E-4046-90F8-B68B4CA3B521}" destId="{4B10A6FA-D8C1-411E-85C3-91D73CC367EB}" srcOrd="3" destOrd="0" parTransId="{BD8A8B9D-607E-44B2-92F9-BE3BB41E6D65}" sibTransId="{7CC02B14-072A-44F2-B4E2-C2B8AA61181A}"/>
    <dgm:cxn modelId="{3A5DF1A1-D6E5-4C14-B33F-3DFD75163684}" type="presOf" srcId="{76BDB44D-C65C-45E1-BD45-3D666165F849}" destId="{D0B48E43-5560-427B-A234-157E57606D50}" srcOrd="0" destOrd="0" presId="urn:microsoft.com/office/officeart/2005/8/layout/vList4"/>
    <dgm:cxn modelId="{A92C8BD9-7532-429F-A88C-9C166E579B42}" type="presOf" srcId="{4B10A6FA-D8C1-411E-85C3-91D73CC367EB}" destId="{C4583CEB-DFF3-460A-B0A3-E609F866CC5C}" srcOrd="0" destOrd="0" presId="urn:microsoft.com/office/officeart/2005/8/layout/vList4"/>
    <dgm:cxn modelId="{21492A67-3319-48C2-8CB2-D6ADFEC7B17B}" type="presOf" srcId="{CDFBE102-BC27-49FA-AF97-B8A451184F99}" destId="{7DBA1539-BF9F-4EE4-89AD-11355E5E40A9}" srcOrd="0" destOrd="0" presId="urn:microsoft.com/office/officeart/2005/8/layout/vList4"/>
    <dgm:cxn modelId="{82B54F21-09A4-4000-BAA3-13DB513F889F}" type="presOf" srcId="{16077058-4903-492B-AF3C-12B8B52097C8}" destId="{7CF56801-CC59-4E00-B3AE-878EE9B148BA}" srcOrd="0" destOrd="0" presId="urn:microsoft.com/office/officeart/2005/8/layout/vList4"/>
    <dgm:cxn modelId="{E7548BAF-BD1B-40DD-9B4E-9E142875A95B}" type="presOf" srcId="{B8BC8700-8DB4-40A4-9316-F5DFB65AA641}" destId="{2F125BE0-8A7C-4839-9CE4-EB9A4406BA7F}" srcOrd="1" destOrd="0" presId="urn:microsoft.com/office/officeart/2005/8/layout/vList4"/>
    <dgm:cxn modelId="{9A7FA42A-E65A-40BA-B63C-CAE77E938F09}" type="presOf" srcId="{A302494B-CD59-4489-80F4-47F2FB24E85B}" destId="{2D7F7CAE-A02B-448E-8EBE-84F3AFFEC8EB}" srcOrd="1" destOrd="0" presId="urn:microsoft.com/office/officeart/2005/8/layout/vList4"/>
    <dgm:cxn modelId="{3EB50CA2-B7C0-494D-A24A-CA2F576D2468}" srcId="{E6DA970B-C86E-4046-90F8-B68B4CA3B521}" destId="{16077058-4903-492B-AF3C-12B8B52097C8}" srcOrd="5" destOrd="0" parTransId="{F3D10079-291F-4970-9EB9-9CB6D9D8ABEF}" sibTransId="{5261BDA1-69D9-41D5-B96C-0A0AF0E09D9D}"/>
    <dgm:cxn modelId="{47245953-25C3-486D-A459-6DD45A779551}" type="presOf" srcId="{76BDB44D-C65C-45E1-BD45-3D666165F849}" destId="{4A29B6BC-DD00-41EC-A09E-07E42CE8B8AB}" srcOrd="1" destOrd="0" presId="urn:microsoft.com/office/officeart/2005/8/layout/vList4"/>
    <dgm:cxn modelId="{E0720D60-2413-4A0B-AD9A-B795B65DA0EC}" type="presOf" srcId="{16077058-4903-492B-AF3C-12B8B52097C8}" destId="{B6C452FE-3234-4656-8992-5F24B26942BD}" srcOrd="1" destOrd="0" presId="urn:microsoft.com/office/officeart/2005/8/layout/vList4"/>
    <dgm:cxn modelId="{21FC35E2-201B-446D-A21B-92FF3D38AC2B}" type="presOf" srcId="{B8BC8700-8DB4-40A4-9316-F5DFB65AA641}" destId="{C0952A48-833C-4E79-98CC-19E33BC83E01}" srcOrd="0" destOrd="0" presId="urn:microsoft.com/office/officeart/2005/8/layout/vList4"/>
    <dgm:cxn modelId="{F6A754FF-A97B-4926-B2DE-131EA37D5285}" srcId="{E6DA970B-C86E-4046-90F8-B68B4CA3B521}" destId="{CDFBE102-BC27-49FA-AF97-B8A451184F99}" srcOrd="2" destOrd="0" parTransId="{E969EB30-4A0B-4669-94B0-3A393921A08B}" sibTransId="{88DDFF3C-BA3A-4D95-8437-66F5779B67C4}"/>
    <dgm:cxn modelId="{D8DEC8AC-FF2D-4367-8BAA-1DEC4BF5BC9D}" type="presOf" srcId="{CDFBE102-BC27-49FA-AF97-B8A451184F99}" destId="{C02CDCA4-0D1B-4C9B-8F4C-5369FD224244}" srcOrd="1" destOrd="0" presId="urn:microsoft.com/office/officeart/2005/8/layout/vList4"/>
    <dgm:cxn modelId="{57B5A0D5-1FDD-4621-8511-F812809742D3}" type="presParOf" srcId="{1353EC53-56E4-4193-8110-C8AB682111B1}" destId="{5C95758A-60D2-4676-A026-7E33FFEB449A}" srcOrd="0" destOrd="0" presId="urn:microsoft.com/office/officeart/2005/8/layout/vList4"/>
    <dgm:cxn modelId="{40248DEB-CE45-4196-97D6-35F7424B6DDD}" type="presParOf" srcId="{5C95758A-60D2-4676-A026-7E33FFEB449A}" destId="{C0952A48-833C-4E79-98CC-19E33BC83E01}" srcOrd="0" destOrd="0" presId="urn:microsoft.com/office/officeart/2005/8/layout/vList4"/>
    <dgm:cxn modelId="{E7CA5D34-CBEE-4A1D-8C95-C76CE9738F01}" type="presParOf" srcId="{5C95758A-60D2-4676-A026-7E33FFEB449A}" destId="{679A8FC0-C2B7-4A99-9E9A-64146E7CD0D7}" srcOrd="1" destOrd="0" presId="urn:microsoft.com/office/officeart/2005/8/layout/vList4"/>
    <dgm:cxn modelId="{A90DD11E-A81D-43D6-A5A1-716531FB6839}" type="presParOf" srcId="{5C95758A-60D2-4676-A026-7E33FFEB449A}" destId="{2F125BE0-8A7C-4839-9CE4-EB9A4406BA7F}" srcOrd="2" destOrd="0" presId="urn:microsoft.com/office/officeart/2005/8/layout/vList4"/>
    <dgm:cxn modelId="{A03A6296-7D06-4FDB-8639-E22AFE3CF3DB}" type="presParOf" srcId="{1353EC53-56E4-4193-8110-C8AB682111B1}" destId="{84580256-D37A-4B0D-BE12-5F93CE38BFF1}" srcOrd="1" destOrd="0" presId="urn:microsoft.com/office/officeart/2005/8/layout/vList4"/>
    <dgm:cxn modelId="{1818E2E5-3CE1-4900-AABE-43501590E29D}" type="presParOf" srcId="{1353EC53-56E4-4193-8110-C8AB682111B1}" destId="{4452A0B8-5883-47D4-8884-518EC0DEAE43}" srcOrd="2" destOrd="0" presId="urn:microsoft.com/office/officeart/2005/8/layout/vList4"/>
    <dgm:cxn modelId="{6E8984FF-816B-4099-A373-2212AAB3B333}" type="presParOf" srcId="{4452A0B8-5883-47D4-8884-518EC0DEAE43}" destId="{F4C4353C-6E1F-4D40-A4CF-CF1141503843}" srcOrd="0" destOrd="0" presId="urn:microsoft.com/office/officeart/2005/8/layout/vList4"/>
    <dgm:cxn modelId="{A0229A53-A8F0-4F72-B6A7-EB0CDC76E50B}" type="presParOf" srcId="{4452A0B8-5883-47D4-8884-518EC0DEAE43}" destId="{2E547966-3173-48BD-8F1D-EB3130354B14}" srcOrd="1" destOrd="0" presId="urn:microsoft.com/office/officeart/2005/8/layout/vList4"/>
    <dgm:cxn modelId="{13385AC3-220A-4489-B6A6-62B75D916734}" type="presParOf" srcId="{4452A0B8-5883-47D4-8884-518EC0DEAE43}" destId="{2D7F7CAE-A02B-448E-8EBE-84F3AFFEC8EB}" srcOrd="2" destOrd="0" presId="urn:microsoft.com/office/officeart/2005/8/layout/vList4"/>
    <dgm:cxn modelId="{9D46F9A8-8674-43A2-B2FC-198D362C192E}" type="presParOf" srcId="{1353EC53-56E4-4193-8110-C8AB682111B1}" destId="{21AB9121-50DA-4262-AB45-EE1C93ECBA2A}" srcOrd="3" destOrd="0" presId="urn:microsoft.com/office/officeart/2005/8/layout/vList4"/>
    <dgm:cxn modelId="{9E30FD1F-5DD0-49DA-B22C-098443FE32C4}" type="presParOf" srcId="{1353EC53-56E4-4193-8110-C8AB682111B1}" destId="{82492200-D93E-4F09-8F16-7CC021C24E68}" srcOrd="4" destOrd="0" presId="urn:microsoft.com/office/officeart/2005/8/layout/vList4"/>
    <dgm:cxn modelId="{48919B92-03E0-4519-B444-D8F2A5033828}" type="presParOf" srcId="{82492200-D93E-4F09-8F16-7CC021C24E68}" destId="{7DBA1539-BF9F-4EE4-89AD-11355E5E40A9}" srcOrd="0" destOrd="0" presId="urn:microsoft.com/office/officeart/2005/8/layout/vList4"/>
    <dgm:cxn modelId="{2C9B3E4B-B9B4-4F22-8EE0-BA1ACC00F57B}" type="presParOf" srcId="{82492200-D93E-4F09-8F16-7CC021C24E68}" destId="{E0CAEA0D-928B-434B-86AC-3AA13A607518}" srcOrd="1" destOrd="0" presId="urn:microsoft.com/office/officeart/2005/8/layout/vList4"/>
    <dgm:cxn modelId="{46070F39-9B30-4E82-B274-3D0B5C462F86}" type="presParOf" srcId="{82492200-D93E-4F09-8F16-7CC021C24E68}" destId="{C02CDCA4-0D1B-4C9B-8F4C-5369FD224244}" srcOrd="2" destOrd="0" presId="urn:microsoft.com/office/officeart/2005/8/layout/vList4"/>
    <dgm:cxn modelId="{6DFF6017-87B3-4360-8E2E-B904405B50F9}" type="presParOf" srcId="{1353EC53-56E4-4193-8110-C8AB682111B1}" destId="{45DFE3E5-4FDB-4377-B385-80212B47F5E5}" srcOrd="5" destOrd="0" presId="urn:microsoft.com/office/officeart/2005/8/layout/vList4"/>
    <dgm:cxn modelId="{6DDF4D41-5315-4C00-8574-7DEAA0FFC36B}" type="presParOf" srcId="{1353EC53-56E4-4193-8110-C8AB682111B1}" destId="{66D16AD2-F57D-4781-AE70-1731374C2FF7}" srcOrd="6" destOrd="0" presId="urn:microsoft.com/office/officeart/2005/8/layout/vList4"/>
    <dgm:cxn modelId="{15C158F0-27A7-4FC4-AD3A-85595D991EE6}" type="presParOf" srcId="{66D16AD2-F57D-4781-AE70-1731374C2FF7}" destId="{C4583CEB-DFF3-460A-B0A3-E609F866CC5C}" srcOrd="0" destOrd="0" presId="urn:microsoft.com/office/officeart/2005/8/layout/vList4"/>
    <dgm:cxn modelId="{481F6AF7-57D8-4834-BAF6-BCAE07DABFAD}" type="presParOf" srcId="{66D16AD2-F57D-4781-AE70-1731374C2FF7}" destId="{07B642C3-EBA9-45E6-BC39-8D04BBC1F5C8}" srcOrd="1" destOrd="0" presId="urn:microsoft.com/office/officeart/2005/8/layout/vList4"/>
    <dgm:cxn modelId="{C9AB4060-2377-46C4-ADB1-BF318FAFE2F7}" type="presParOf" srcId="{66D16AD2-F57D-4781-AE70-1731374C2FF7}" destId="{6B36CE47-A6F3-4BB5-9874-E3614D77AC33}" srcOrd="2" destOrd="0" presId="urn:microsoft.com/office/officeart/2005/8/layout/vList4"/>
    <dgm:cxn modelId="{AD403C34-F351-4D88-8B0E-746BCD4CEB35}" type="presParOf" srcId="{1353EC53-56E4-4193-8110-C8AB682111B1}" destId="{4DACA8DF-0364-400A-97DE-9991A0905AD9}" srcOrd="7" destOrd="0" presId="urn:microsoft.com/office/officeart/2005/8/layout/vList4"/>
    <dgm:cxn modelId="{5B40FA44-9F7A-4945-AEDC-82BBABB9E177}" type="presParOf" srcId="{1353EC53-56E4-4193-8110-C8AB682111B1}" destId="{5BF8250B-B789-40C6-94B2-FD67066E3364}" srcOrd="8" destOrd="0" presId="urn:microsoft.com/office/officeart/2005/8/layout/vList4"/>
    <dgm:cxn modelId="{F14B8ABE-892B-4A78-A77A-ABC553A203E6}" type="presParOf" srcId="{5BF8250B-B789-40C6-94B2-FD67066E3364}" destId="{D0B48E43-5560-427B-A234-157E57606D50}" srcOrd="0" destOrd="0" presId="urn:microsoft.com/office/officeart/2005/8/layout/vList4"/>
    <dgm:cxn modelId="{57A25B12-DC90-4A78-B5B1-F4F045C00CAD}" type="presParOf" srcId="{5BF8250B-B789-40C6-94B2-FD67066E3364}" destId="{CB30E593-8D5B-4B38-8674-3C28DC6E657D}" srcOrd="1" destOrd="0" presId="urn:microsoft.com/office/officeart/2005/8/layout/vList4"/>
    <dgm:cxn modelId="{B1B9C7B6-4E06-4EBB-B09F-B8B7AE5DC46E}" type="presParOf" srcId="{5BF8250B-B789-40C6-94B2-FD67066E3364}" destId="{4A29B6BC-DD00-41EC-A09E-07E42CE8B8AB}" srcOrd="2" destOrd="0" presId="urn:microsoft.com/office/officeart/2005/8/layout/vList4"/>
    <dgm:cxn modelId="{526C244F-FC86-4151-B80E-D0CC0C588BC6}" type="presParOf" srcId="{1353EC53-56E4-4193-8110-C8AB682111B1}" destId="{D299CB34-CC77-4F36-A950-CD13BCD191FB}" srcOrd="9" destOrd="0" presId="urn:microsoft.com/office/officeart/2005/8/layout/vList4"/>
    <dgm:cxn modelId="{8AF67586-93CF-4C7F-B34E-2547DB51834B}" type="presParOf" srcId="{1353EC53-56E4-4193-8110-C8AB682111B1}" destId="{501A5FDC-63A2-4BFA-AA71-214618552BDA}" srcOrd="10" destOrd="0" presId="urn:microsoft.com/office/officeart/2005/8/layout/vList4"/>
    <dgm:cxn modelId="{6F16A0F4-CEDF-46B5-9A86-B4AB185E1025}" type="presParOf" srcId="{501A5FDC-63A2-4BFA-AA71-214618552BDA}" destId="{7CF56801-CC59-4E00-B3AE-878EE9B148BA}" srcOrd="0" destOrd="0" presId="urn:microsoft.com/office/officeart/2005/8/layout/vList4"/>
    <dgm:cxn modelId="{E41F0486-D1D3-4343-B69F-A1792225624E}" type="presParOf" srcId="{501A5FDC-63A2-4BFA-AA71-214618552BDA}" destId="{AEC89A60-32F1-4AD5-ACD9-50A3438AAC89}" srcOrd="1" destOrd="0" presId="urn:microsoft.com/office/officeart/2005/8/layout/vList4"/>
    <dgm:cxn modelId="{7B2E72B1-5D92-4B35-9082-D38E0DBDE0CB}" type="presParOf" srcId="{501A5FDC-63A2-4BFA-AA71-214618552BDA}" destId="{B6C452FE-3234-4656-8992-5F24B26942BD}"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952A48-833C-4E79-98CC-19E33BC83E01}">
      <dsp:nvSpPr>
        <dsp:cNvPr id="0" name=""/>
        <dsp:cNvSpPr/>
      </dsp:nvSpPr>
      <dsp:spPr>
        <a:xfrm>
          <a:off x="0" y="0"/>
          <a:ext cx="8151223" cy="803461"/>
        </a:xfrm>
        <a:prstGeom prst="roundRect">
          <a:avLst>
            <a:gd name="adj" fmla="val 1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kern="1200" dirty="0" smtClean="0">
              <a:effectLst>
                <a:glow rad="228600">
                  <a:schemeClr val="accent5">
                    <a:satMod val="175000"/>
                    <a:alpha val="40000"/>
                  </a:schemeClr>
                </a:glow>
              </a:effectLst>
            </a:rPr>
            <a:t>  Project  Name: </a:t>
          </a:r>
          <a:r>
            <a:rPr lang="en-IN" sz="2200" b="1" kern="1200" dirty="0" smtClean="0"/>
            <a:t>Doctor Appointment Management System Project(Using </a:t>
          </a:r>
          <a:r>
            <a:rPr lang="en-IN" sz="2200" b="1" kern="1200" dirty="0" err="1" smtClean="0"/>
            <a:t>Django</a:t>
          </a:r>
          <a:r>
            <a:rPr lang="en-IN" sz="2200" kern="1200" dirty="0" smtClean="0"/>
            <a:t>)</a:t>
          </a:r>
          <a:endParaRPr lang="en-IN" sz="2200" kern="1200" dirty="0">
            <a:effectLst>
              <a:glow rad="228600">
                <a:schemeClr val="accent5">
                  <a:satMod val="175000"/>
                  <a:alpha val="40000"/>
                </a:schemeClr>
              </a:glow>
            </a:effectLst>
          </a:endParaRPr>
        </a:p>
      </dsp:txBody>
      <dsp:txXfrm>
        <a:off x="1710590" y="0"/>
        <a:ext cx="6440632" cy="803461"/>
      </dsp:txXfrm>
    </dsp:sp>
    <dsp:sp modelId="{679A8FC0-C2B7-4A99-9E9A-64146E7CD0D7}">
      <dsp:nvSpPr>
        <dsp:cNvPr id="0" name=""/>
        <dsp:cNvSpPr/>
      </dsp:nvSpPr>
      <dsp:spPr>
        <a:xfrm>
          <a:off x="80346" y="80346"/>
          <a:ext cx="1630244" cy="64276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C4353C-6E1F-4D40-A4CF-CF1141503843}">
      <dsp:nvSpPr>
        <dsp:cNvPr id="0" name=""/>
        <dsp:cNvSpPr/>
      </dsp:nvSpPr>
      <dsp:spPr>
        <a:xfrm>
          <a:off x="0" y="883807"/>
          <a:ext cx="8151223" cy="8034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kern="1200"/>
            <a:t>Language Used - </a:t>
          </a:r>
          <a:r>
            <a:rPr lang="en-IN" sz="2200" i="1" kern="1200">
              <a:effectLst>
                <a:glow rad="139700">
                  <a:schemeClr val="accent6">
                    <a:satMod val="175000"/>
                    <a:alpha val="40000"/>
                  </a:schemeClr>
                </a:glow>
              </a:effectLst>
            </a:rPr>
            <a:t>Python, Django</a:t>
          </a:r>
          <a:endParaRPr lang="en-IN" sz="2200" kern="1200">
            <a:effectLst>
              <a:glow rad="139700">
                <a:schemeClr val="accent6">
                  <a:satMod val="175000"/>
                  <a:alpha val="40000"/>
                </a:schemeClr>
              </a:glow>
            </a:effectLst>
          </a:endParaRPr>
        </a:p>
      </dsp:txBody>
      <dsp:txXfrm>
        <a:off x="1710590" y="883807"/>
        <a:ext cx="6440632" cy="803461"/>
      </dsp:txXfrm>
    </dsp:sp>
    <dsp:sp modelId="{2E547966-3173-48BD-8F1D-EB3130354B14}">
      <dsp:nvSpPr>
        <dsp:cNvPr id="0" name=""/>
        <dsp:cNvSpPr/>
      </dsp:nvSpPr>
      <dsp:spPr>
        <a:xfrm>
          <a:off x="80346" y="964154"/>
          <a:ext cx="1630244" cy="642769"/>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BA1539-BF9F-4EE4-89AD-11355E5E40A9}">
      <dsp:nvSpPr>
        <dsp:cNvPr id="0" name=""/>
        <dsp:cNvSpPr/>
      </dsp:nvSpPr>
      <dsp:spPr>
        <a:xfrm>
          <a:off x="0" y="1767615"/>
          <a:ext cx="8151223" cy="8034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kern="1200"/>
            <a:t>Database - </a:t>
          </a:r>
          <a:r>
            <a:rPr lang="en-IN" sz="2200" kern="1200">
              <a:effectLst>
                <a:glow rad="139700">
                  <a:schemeClr val="accent6">
                    <a:satMod val="175000"/>
                    <a:alpha val="40000"/>
                  </a:schemeClr>
                </a:glow>
              </a:effectLst>
            </a:rPr>
            <a:t>SQLite</a:t>
          </a:r>
        </a:p>
      </dsp:txBody>
      <dsp:txXfrm>
        <a:off x="1710590" y="1767615"/>
        <a:ext cx="6440632" cy="803461"/>
      </dsp:txXfrm>
    </dsp:sp>
    <dsp:sp modelId="{E0CAEA0D-928B-434B-86AC-3AA13A607518}">
      <dsp:nvSpPr>
        <dsp:cNvPr id="0" name=""/>
        <dsp:cNvSpPr/>
      </dsp:nvSpPr>
      <dsp:spPr>
        <a:xfrm>
          <a:off x="80346" y="1847962"/>
          <a:ext cx="1630244" cy="642769"/>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83CEB-DFF3-460A-B0A3-E609F866CC5C}">
      <dsp:nvSpPr>
        <dsp:cNvPr id="0" name=""/>
        <dsp:cNvSpPr/>
      </dsp:nvSpPr>
      <dsp:spPr>
        <a:xfrm>
          <a:off x="0" y="2651423"/>
          <a:ext cx="8151223" cy="8034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kern="1200"/>
            <a:t>User Interface Design - </a:t>
          </a:r>
          <a:r>
            <a:rPr lang="en-IN" sz="2200" kern="1200">
              <a:effectLst>
                <a:glow rad="139700">
                  <a:schemeClr val="accent6">
                    <a:satMod val="175000"/>
                    <a:alpha val="40000"/>
                  </a:schemeClr>
                </a:glow>
              </a:effectLst>
            </a:rPr>
            <a:t>HTML,CSS,BOOTSTRAP,JAVASCRIPT</a:t>
          </a:r>
        </a:p>
      </dsp:txBody>
      <dsp:txXfrm>
        <a:off x="1710590" y="2651423"/>
        <a:ext cx="6440632" cy="803461"/>
      </dsp:txXfrm>
    </dsp:sp>
    <dsp:sp modelId="{07B642C3-EBA9-45E6-BC39-8D04BBC1F5C8}">
      <dsp:nvSpPr>
        <dsp:cNvPr id="0" name=""/>
        <dsp:cNvSpPr/>
      </dsp:nvSpPr>
      <dsp:spPr>
        <a:xfrm>
          <a:off x="80346" y="2731770"/>
          <a:ext cx="1630244" cy="642769"/>
        </a:xfrm>
        <a:prstGeom prst="roundRect">
          <a:avLst>
            <a:gd name="adj" fmla="val 10000"/>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B48E43-5560-427B-A234-157E57606D50}">
      <dsp:nvSpPr>
        <dsp:cNvPr id="0" name=""/>
        <dsp:cNvSpPr/>
      </dsp:nvSpPr>
      <dsp:spPr>
        <a:xfrm>
          <a:off x="0" y="3535231"/>
          <a:ext cx="8151223" cy="8034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kern="1200"/>
            <a:t>Web Browser - </a:t>
          </a:r>
          <a:r>
            <a:rPr lang="en-IN" sz="2200" kern="1200">
              <a:effectLst>
                <a:glow rad="228600">
                  <a:schemeClr val="accent6">
                    <a:satMod val="175000"/>
                    <a:alpha val="40000"/>
                  </a:schemeClr>
                </a:glow>
              </a:effectLst>
            </a:rPr>
            <a:t>Edge, Google Chrome, Mozilla</a:t>
          </a:r>
        </a:p>
      </dsp:txBody>
      <dsp:txXfrm>
        <a:off x="1710590" y="3535231"/>
        <a:ext cx="6440632" cy="803461"/>
      </dsp:txXfrm>
    </dsp:sp>
    <dsp:sp modelId="{CB30E593-8D5B-4B38-8674-3C28DC6E657D}">
      <dsp:nvSpPr>
        <dsp:cNvPr id="0" name=""/>
        <dsp:cNvSpPr/>
      </dsp:nvSpPr>
      <dsp:spPr>
        <a:xfrm>
          <a:off x="80346" y="3615578"/>
          <a:ext cx="1630244" cy="642769"/>
        </a:xfrm>
        <a:prstGeom prst="roundRect">
          <a:avLst>
            <a:gd name="adj" fmla="val 10000"/>
          </a:avLst>
        </a:prstGeom>
        <a:blipFill rotWithShape="0">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F56801-CC59-4E00-B3AE-878EE9B148BA}">
      <dsp:nvSpPr>
        <dsp:cNvPr id="0" name=""/>
        <dsp:cNvSpPr/>
      </dsp:nvSpPr>
      <dsp:spPr>
        <a:xfrm>
          <a:off x="0" y="4419039"/>
          <a:ext cx="8151223" cy="8034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kern="1200"/>
            <a:t>Software - </a:t>
          </a:r>
          <a:r>
            <a:rPr lang="en-IN" sz="2200" kern="1200">
              <a:effectLst>
                <a:glow rad="228600">
                  <a:schemeClr val="accent6">
                    <a:satMod val="175000"/>
                    <a:alpha val="40000"/>
                  </a:schemeClr>
                </a:glow>
              </a:effectLst>
            </a:rPr>
            <a:t>VS Code</a:t>
          </a:r>
        </a:p>
      </dsp:txBody>
      <dsp:txXfrm>
        <a:off x="1710590" y="4419039"/>
        <a:ext cx="6440632" cy="803461"/>
      </dsp:txXfrm>
    </dsp:sp>
    <dsp:sp modelId="{AEC89A60-32F1-4AD5-ACD9-50A3438AAC89}">
      <dsp:nvSpPr>
        <dsp:cNvPr id="0" name=""/>
        <dsp:cNvSpPr/>
      </dsp:nvSpPr>
      <dsp:spPr>
        <a:xfrm>
          <a:off x="80346" y="4499386"/>
          <a:ext cx="1630244" cy="642769"/>
        </a:xfrm>
        <a:prstGeom prst="roundRect">
          <a:avLst>
            <a:gd name="adj" fmla="val 10000"/>
          </a:avLst>
        </a:prstGeom>
        <a:blipFill rotWithShape="0">
          <a:blip xmlns:r="http://schemas.openxmlformats.org/officeDocument/2006/relationships" r:embed="rId6"/>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783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uttons Grow and Turn on Path">
    <p:bg>
      <p:bgPr>
        <a:gradFill rotWithShape="1">
          <a:gsLst>
            <a:gs pos="0">
              <a:srgbClr val="FFFFFF"/>
            </a:gs>
            <a:gs pos="100000">
              <a:srgbClr val="D9D9D9"/>
            </a:gs>
          </a:gsLst>
          <a:lin ang="13500000" scaled="0"/>
        </a:gradFill>
        <a:effectLst/>
      </p:bgPr>
    </p:bg>
    <p:spTree>
      <p:nvGrpSpPr>
        <p:cNvPr id="1" name=""/>
        <p:cNvGrpSpPr/>
        <p:nvPr/>
      </p:nvGrpSpPr>
      <p:grpSpPr>
        <a:xfrm>
          <a:off x="0" y="0"/>
          <a:ext cx="0" cy="0"/>
          <a:chOff x="0" y="0"/>
          <a:chExt cx="0" cy="0"/>
        </a:xfrm>
      </p:grpSpPr>
      <p:sp>
        <p:nvSpPr>
          <p:cNvPr id="9" name="Freeform 8"/>
          <p:cNvSpPr/>
          <p:nvPr userDrawn="1"/>
        </p:nvSpPr>
        <p:spPr>
          <a:xfrm>
            <a:off x="-1" y="0"/>
            <a:ext cx="5227675" cy="6857999"/>
          </a:xfrm>
          <a:custGeom>
            <a:avLst/>
            <a:gdLst>
              <a:gd name="connsiteX0" fmla="*/ 10391 w 5552210"/>
              <a:gd name="connsiteY0" fmla="*/ 0 h 7602682"/>
              <a:gd name="connsiteX1" fmla="*/ 72736 w 5552210"/>
              <a:gd name="connsiteY1" fmla="*/ 51955 h 7602682"/>
              <a:gd name="connsiteX2" fmla="*/ 3574473 w 5552210"/>
              <a:gd name="connsiteY2" fmla="*/ 2545773 h 7602682"/>
              <a:gd name="connsiteX3" fmla="*/ 4956464 w 5552210"/>
              <a:gd name="connsiteY3" fmla="*/ 6878782 h 7602682"/>
              <a:gd name="connsiteX4" fmla="*/ 0 w 5552210"/>
              <a:gd name="connsiteY4" fmla="*/ 6889173 h 7602682"/>
              <a:gd name="connsiteX0" fmla="*/ 10391 w 5552210"/>
              <a:gd name="connsiteY0" fmla="*/ 0 h 7602682"/>
              <a:gd name="connsiteX1" fmla="*/ 72736 w 5552210"/>
              <a:gd name="connsiteY1" fmla="*/ 51955 h 7602682"/>
              <a:gd name="connsiteX2" fmla="*/ 3574473 w 5552210"/>
              <a:gd name="connsiteY2" fmla="*/ 2545773 h 7602682"/>
              <a:gd name="connsiteX3" fmla="*/ 4956464 w 5552210"/>
              <a:gd name="connsiteY3" fmla="*/ 6878782 h 7602682"/>
              <a:gd name="connsiteX4" fmla="*/ 0 w 5552210"/>
              <a:gd name="connsiteY4" fmla="*/ 6889173 h 7602682"/>
              <a:gd name="connsiteX0" fmla="*/ 10391 w 5552210"/>
              <a:gd name="connsiteY0" fmla="*/ 0 h 7602682"/>
              <a:gd name="connsiteX1" fmla="*/ 72736 w 5552210"/>
              <a:gd name="connsiteY1" fmla="*/ 51955 h 7602682"/>
              <a:gd name="connsiteX2" fmla="*/ 3574473 w 5552210"/>
              <a:gd name="connsiteY2" fmla="*/ 2545773 h 7602682"/>
              <a:gd name="connsiteX3" fmla="*/ 4956464 w 5552210"/>
              <a:gd name="connsiteY3" fmla="*/ 6878782 h 7602682"/>
              <a:gd name="connsiteX4" fmla="*/ 0 w 5552210"/>
              <a:gd name="connsiteY4" fmla="*/ 6889173 h 7602682"/>
              <a:gd name="connsiteX0" fmla="*/ 10391 w 5552210"/>
              <a:gd name="connsiteY0" fmla="*/ 0 h 7602682"/>
              <a:gd name="connsiteX1" fmla="*/ 72736 w 5552210"/>
              <a:gd name="connsiteY1" fmla="*/ 51955 h 7602682"/>
              <a:gd name="connsiteX2" fmla="*/ 3574473 w 5552210"/>
              <a:gd name="connsiteY2" fmla="*/ 2545773 h 7602682"/>
              <a:gd name="connsiteX3" fmla="*/ 4956464 w 5552210"/>
              <a:gd name="connsiteY3" fmla="*/ 6878782 h 7602682"/>
              <a:gd name="connsiteX4" fmla="*/ 0 w 5552210"/>
              <a:gd name="connsiteY4" fmla="*/ 6889173 h 7602682"/>
              <a:gd name="connsiteX5" fmla="*/ 10391 w 5552210"/>
              <a:gd name="connsiteY5" fmla="*/ 0 h 7602682"/>
              <a:gd name="connsiteX0" fmla="*/ 10391 w 5552210"/>
              <a:gd name="connsiteY0" fmla="*/ 0 h 6889173"/>
              <a:gd name="connsiteX1" fmla="*/ 72736 w 5552210"/>
              <a:gd name="connsiteY1" fmla="*/ 51955 h 6889173"/>
              <a:gd name="connsiteX2" fmla="*/ 3574473 w 5552210"/>
              <a:gd name="connsiteY2" fmla="*/ 2545773 h 6889173"/>
              <a:gd name="connsiteX3" fmla="*/ 4956464 w 5552210"/>
              <a:gd name="connsiteY3" fmla="*/ 6878782 h 6889173"/>
              <a:gd name="connsiteX4" fmla="*/ 0 w 5552210"/>
              <a:gd name="connsiteY4" fmla="*/ 6889173 h 6889173"/>
              <a:gd name="connsiteX5" fmla="*/ 10391 w 5552210"/>
              <a:gd name="connsiteY5" fmla="*/ 0 h 6889173"/>
              <a:gd name="connsiteX0" fmla="*/ 10391 w 4968587"/>
              <a:gd name="connsiteY0" fmla="*/ 0 h 6889173"/>
              <a:gd name="connsiteX1" fmla="*/ 72736 w 4968587"/>
              <a:gd name="connsiteY1" fmla="*/ 51955 h 6889173"/>
              <a:gd name="connsiteX2" fmla="*/ 4956464 w 4968587"/>
              <a:gd name="connsiteY2" fmla="*/ 6878782 h 6889173"/>
              <a:gd name="connsiteX3" fmla="*/ 0 w 4968587"/>
              <a:gd name="connsiteY3" fmla="*/ 6889173 h 6889173"/>
              <a:gd name="connsiteX4" fmla="*/ 10391 w 4968587"/>
              <a:gd name="connsiteY4" fmla="*/ 0 h 6889173"/>
              <a:gd name="connsiteX0" fmla="*/ 10391 w 4956464"/>
              <a:gd name="connsiteY0" fmla="*/ 0 h 6889173"/>
              <a:gd name="connsiteX1" fmla="*/ 4956464 w 4956464"/>
              <a:gd name="connsiteY1" fmla="*/ 6878782 h 6889173"/>
              <a:gd name="connsiteX2" fmla="*/ 0 w 4956464"/>
              <a:gd name="connsiteY2" fmla="*/ 6889173 h 6889173"/>
              <a:gd name="connsiteX3" fmla="*/ 10391 w 4956464"/>
              <a:gd name="connsiteY3" fmla="*/ 0 h 6889173"/>
              <a:gd name="connsiteX0" fmla="*/ 10391 w 4956464"/>
              <a:gd name="connsiteY0" fmla="*/ 0 h 6889173"/>
              <a:gd name="connsiteX1" fmla="*/ 4956464 w 4956464"/>
              <a:gd name="connsiteY1" fmla="*/ 6878782 h 6889173"/>
              <a:gd name="connsiteX2" fmla="*/ 0 w 4956464"/>
              <a:gd name="connsiteY2" fmla="*/ 6889173 h 6889173"/>
              <a:gd name="connsiteX3" fmla="*/ 10391 w 4956464"/>
              <a:gd name="connsiteY3" fmla="*/ 0 h 6889173"/>
              <a:gd name="connsiteX0" fmla="*/ 10391 w 4956464"/>
              <a:gd name="connsiteY0" fmla="*/ 0 h 6889173"/>
              <a:gd name="connsiteX1" fmla="*/ 4956464 w 4956464"/>
              <a:gd name="connsiteY1" fmla="*/ 6878782 h 6889173"/>
              <a:gd name="connsiteX2" fmla="*/ 0 w 4956464"/>
              <a:gd name="connsiteY2" fmla="*/ 6889173 h 6889173"/>
              <a:gd name="connsiteX3" fmla="*/ 10391 w 4956464"/>
              <a:gd name="connsiteY3" fmla="*/ 0 h 6889173"/>
              <a:gd name="connsiteX0" fmla="*/ 10391 w 4956464"/>
              <a:gd name="connsiteY0" fmla="*/ 0 h 6889173"/>
              <a:gd name="connsiteX1" fmla="*/ 4956464 w 4956464"/>
              <a:gd name="connsiteY1" fmla="*/ 6878782 h 6889173"/>
              <a:gd name="connsiteX2" fmla="*/ 0 w 4956464"/>
              <a:gd name="connsiteY2" fmla="*/ 6889173 h 6889173"/>
              <a:gd name="connsiteX3" fmla="*/ 10391 w 4956464"/>
              <a:gd name="connsiteY3" fmla="*/ 0 h 6889173"/>
              <a:gd name="connsiteX0" fmla="*/ 10391 w 4956464"/>
              <a:gd name="connsiteY0" fmla="*/ 0 h 6889173"/>
              <a:gd name="connsiteX1" fmla="*/ 4956464 w 4956464"/>
              <a:gd name="connsiteY1" fmla="*/ 6878782 h 6889173"/>
              <a:gd name="connsiteX2" fmla="*/ 0 w 4956464"/>
              <a:gd name="connsiteY2" fmla="*/ 6889173 h 6889173"/>
              <a:gd name="connsiteX3" fmla="*/ 10391 w 4956464"/>
              <a:gd name="connsiteY3" fmla="*/ 0 h 6889173"/>
            </a:gdLst>
            <a:ahLst/>
            <a:cxnLst>
              <a:cxn ang="0">
                <a:pos x="connsiteX0" y="connsiteY0"/>
              </a:cxn>
              <a:cxn ang="0">
                <a:pos x="connsiteX1" y="connsiteY1"/>
              </a:cxn>
              <a:cxn ang="0">
                <a:pos x="connsiteX2" y="connsiteY2"/>
              </a:cxn>
              <a:cxn ang="0">
                <a:pos x="connsiteX3" y="connsiteY3"/>
              </a:cxn>
            </a:cxnLst>
            <a:rect l="l" t="t" r="r" b="b"/>
            <a:pathLst>
              <a:path w="4956464" h="6889173">
                <a:moveTo>
                  <a:pt x="10391" y="0"/>
                </a:moveTo>
                <a:cubicBezTo>
                  <a:pt x="3352800" y="1236518"/>
                  <a:pt x="4426528" y="4305300"/>
                  <a:pt x="4956464" y="6878782"/>
                </a:cubicBezTo>
                <a:lnTo>
                  <a:pt x="0" y="6889173"/>
                </a:lnTo>
                <a:cubicBezTo>
                  <a:pt x="3464" y="4592782"/>
                  <a:pt x="6927" y="2296391"/>
                  <a:pt x="10391" y="0"/>
                </a:cubicBezTo>
                <a:close/>
              </a:path>
            </a:pathLst>
          </a:custGeom>
          <a:solidFill>
            <a:srgbClr val="FFFF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 name="Date Placeholder 2"/>
          <p:cNvSpPr>
            <a:spLocks noGrp="1"/>
          </p:cNvSpPr>
          <p:nvPr>
            <p:ph type="dt" sz="half" idx="10"/>
          </p:nvPr>
        </p:nvSpPr>
        <p:spPr/>
        <p:txBody>
          <a:bodyPr/>
          <a:lstStyle/>
          <a:p>
            <a:fld id="{ACE966E8-DCA0-42DE-A10D-4868BED75878}" type="datetimeFigureOut">
              <a:rPr lang="en-US" smtClean="0"/>
              <a:pPr/>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F7DFB-4023-4036-BB09-7E1973D8C318}" type="slidenum">
              <a:rPr lang="en-US" smtClean="0"/>
              <a:pPr/>
              <a:t>‹#›</a:t>
            </a:fld>
            <a:endParaRPr lang="en-US"/>
          </a:p>
        </p:txBody>
      </p:sp>
      <p:sp>
        <p:nvSpPr>
          <p:cNvPr id="8" name="Text Placeholder 1"/>
          <p:cNvSpPr>
            <a:spLocks noGrp="1"/>
          </p:cNvSpPr>
          <p:nvPr>
            <p:ph type="body" sz="quarter" idx="14"/>
          </p:nvPr>
        </p:nvSpPr>
        <p:spPr>
          <a:xfrm>
            <a:off x="2961952" y="838200"/>
            <a:ext cx="6017525" cy="430887"/>
          </a:xfrm>
        </p:spPr>
        <p:txBody>
          <a:bodyPr anchor="ctr">
            <a:noAutofit/>
          </a:bodyPr>
          <a:lstStyle>
            <a:lvl1pPr marL="0" indent="0">
              <a:lnSpc>
                <a:spcPct val="100000"/>
              </a:lnSpc>
              <a:spcBef>
                <a:spcPts val="0"/>
              </a:spcBef>
              <a:buNone/>
              <a:defRPr sz="2200">
                <a:solidFill>
                  <a:srgbClr val="7F7F7F"/>
                </a:solidFill>
              </a:defRPr>
            </a:lvl1pPr>
            <a:lvl2pPr marL="0" indent="0">
              <a:lnSpc>
                <a:spcPct val="100000"/>
              </a:lnSpc>
              <a:spcBef>
                <a:spcPts val="0"/>
              </a:spcBef>
              <a:buNone/>
              <a:defRPr sz="2200">
                <a:solidFill>
                  <a:srgbClr val="7F7F7F"/>
                </a:solidFill>
              </a:defRPr>
            </a:lvl2pPr>
            <a:lvl3pPr marL="0" indent="0">
              <a:lnSpc>
                <a:spcPct val="100000"/>
              </a:lnSpc>
              <a:spcBef>
                <a:spcPts val="0"/>
              </a:spcBef>
              <a:buNone/>
              <a:defRPr sz="2200">
                <a:solidFill>
                  <a:srgbClr val="7F7F7F"/>
                </a:solidFill>
              </a:defRPr>
            </a:lvl3pPr>
            <a:lvl4pPr marL="0" indent="0">
              <a:lnSpc>
                <a:spcPct val="100000"/>
              </a:lnSpc>
              <a:spcBef>
                <a:spcPts val="0"/>
              </a:spcBef>
              <a:buNone/>
              <a:defRPr sz="2200">
                <a:solidFill>
                  <a:srgbClr val="7F7F7F"/>
                </a:solidFill>
              </a:defRPr>
            </a:lvl4pPr>
            <a:lvl5pPr marL="0" indent="0">
              <a:lnSpc>
                <a:spcPct val="100000"/>
              </a:lnSpc>
              <a:spcBef>
                <a:spcPts val="0"/>
              </a:spcBef>
              <a:buNone/>
              <a:defRPr sz="2200">
                <a:solidFill>
                  <a:srgbClr val="7F7F7F"/>
                </a:solidFill>
              </a:defRPr>
            </a:lvl5pPr>
            <a:lvl6pPr marL="0" indent="0">
              <a:lnSpc>
                <a:spcPct val="100000"/>
              </a:lnSpc>
              <a:spcBef>
                <a:spcPts val="0"/>
              </a:spcBef>
              <a:buNone/>
              <a:defRPr sz="2200">
                <a:solidFill>
                  <a:srgbClr val="7F7F7F"/>
                </a:solidFill>
              </a:defRPr>
            </a:lvl6pPr>
            <a:lvl7pPr marL="0" indent="0">
              <a:lnSpc>
                <a:spcPct val="100000"/>
              </a:lnSpc>
              <a:spcBef>
                <a:spcPts val="0"/>
              </a:spcBef>
              <a:buNone/>
              <a:defRPr sz="2200">
                <a:solidFill>
                  <a:srgbClr val="7F7F7F"/>
                </a:solidFill>
              </a:defRPr>
            </a:lvl7pPr>
            <a:lvl8pPr marL="0" indent="0">
              <a:lnSpc>
                <a:spcPct val="100000"/>
              </a:lnSpc>
              <a:spcBef>
                <a:spcPts val="0"/>
              </a:spcBef>
              <a:buNone/>
              <a:defRPr sz="2200">
                <a:solidFill>
                  <a:srgbClr val="7F7F7F"/>
                </a:solidFill>
              </a:defRPr>
            </a:lvl8pPr>
            <a:lvl9pPr marL="0" indent="0">
              <a:lnSpc>
                <a:spcPct val="100000"/>
              </a:lnSpc>
              <a:spcBef>
                <a:spcPts val="0"/>
              </a:spcBef>
              <a:buNone/>
              <a:defRPr sz="2200">
                <a:solidFill>
                  <a:srgbClr val="7F7F7F"/>
                </a:solidFill>
              </a:defRPr>
            </a:lvl9pPr>
          </a:lstStyle>
          <a:p>
            <a:pPr lvl="0"/>
            <a:r>
              <a:rPr lang="en-US" smtClean="0"/>
              <a:t>Click to edit Master text styles</a:t>
            </a:r>
          </a:p>
        </p:txBody>
      </p:sp>
      <p:sp>
        <p:nvSpPr>
          <p:cNvPr id="7" name="Picture Placeholder 6"/>
          <p:cNvSpPr>
            <a:spLocks noGrp="1" noChangeAspect="1"/>
          </p:cNvSpPr>
          <p:nvPr>
            <p:ph type="pic" sz="quarter" idx="13" hasCustomPrompt="1"/>
          </p:nvPr>
        </p:nvSpPr>
        <p:spPr>
          <a:xfrm>
            <a:off x="1494606" y="609600"/>
            <a:ext cx="1097280" cy="1097280"/>
          </a:xfrm>
          <a:prstGeom prst="ellipse">
            <a:avLst/>
          </a:prstGeom>
          <a:noFill/>
          <a:effectLst>
            <a:outerShdw blurRad="127000" dist="127000" dir="8460000" algn="tr" rotWithShape="0">
              <a:prstClr val="black">
                <a:alpha val="23000"/>
              </a:prstClr>
            </a:outerShdw>
          </a:effectLst>
          <a:scene3d>
            <a:camera prst="orthographicFront"/>
            <a:lightRig rig="contrasting" dir="t">
              <a:rot lat="0" lon="0" rev="1500000"/>
            </a:lightRig>
          </a:scene3d>
          <a:sp3d prstMaterial="metal">
            <a:bevelT w="88900" h="88900"/>
          </a:sp3d>
        </p:spPr>
        <p:txBody>
          <a:bodyPr>
            <a:normAutofit/>
          </a:bodyPr>
          <a:lstStyle>
            <a:lvl1pPr marL="0" indent="0" algn="ctr">
              <a:buFont typeface="Arial" panose="020B0604020202020204" pitchFamily="34" charset="0"/>
              <a:buNone/>
              <a:defRPr sz="1200"/>
            </a:lvl1pPr>
          </a:lstStyle>
          <a:p>
            <a:r>
              <a:rPr lang="en-US" dirty="0" smtClean="0"/>
              <a:t>Picture</a:t>
            </a:r>
            <a:endParaRPr lang="en-US" dirty="0"/>
          </a:p>
        </p:txBody>
      </p:sp>
      <p:sp>
        <p:nvSpPr>
          <p:cNvPr id="10" name="Text Placeholder 1"/>
          <p:cNvSpPr>
            <a:spLocks noGrp="1"/>
          </p:cNvSpPr>
          <p:nvPr>
            <p:ph type="body" sz="quarter" idx="15"/>
          </p:nvPr>
        </p:nvSpPr>
        <p:spPr>
          <a:xfrm>
            <a:off x="4215384" y="2057400"/>
            <a:ext cx="6016752" cy="430887"/>
          </a:xfrm>
        </p:spPr>
        <p:txBody>
          <a:bodyPr anchor="ctr">
            <a:noAutofit/>
          </a:bodyPr>
          <a:lstStyle>
            <a:lvl1pPr marL="0" indent="0">
              <a:lnSpc>
                <a:spcPct val="100000"/>
              </a:lnSpc>
              <a:spcBef>
                <a:spcPts val="0"/>
              </a:spcBef>
              <a:buNone/>
              <a:defRPr sz="2200">
                <a:solidFill>
                  <a:srgbClr val="7F7F7F"/>
                </a:solidFill>
              </a:defRPr>
            </a:lvl1pPr>
            <a:lvl2pPr marL="0" indent="0">
              <a:lnSpc>
                <a:spcPct val="100000"/>
              </a:lnSpc>
              <a:spcBef>
                <a:spcPts val="0"/>
              </a:spcBef>
              <a:buNone/>
              <a:defRPr sz="2200">
                <a:solidFill>
                  <a:srgbClr val="7F7F7F"/>
                </a:solidFill>
              </a:defRPr>
            </a:lvl2pPr>
            <a:lvl3pPr marL="0" indent="0">
              <a:lnSpc>
                <a:spcPct val="100000"/>
              </a:lnSpc>
              <a:spcBef>
                <a:spcPts val="0"/>
              </a:spcBef>
              <a:buNone/>
              <a:defRPr sz="2200">
                <a:solidFill>
                  <a:srgbClr val="7F7F7F"/>
                </a:solidFill>
              </a:defRPr>
            </a:lvl3pPr>
            <a:lvl4pPr marL="0" indent="0">
              <a:lnSpc>
                <a:spcPct val="100000"/>
              </a:lnSpc>
              <a:spcBef>
                <a:spcPts val="0"/>
              </a:spcBef>
              <a:buNone/>
              <a:defRPr sz="2200">
                <a:solidFill>
                  <a:srgbClr val="7F7F7F"/>
                </a:solidFill>
              </a:defRPr>
            </a:lvl4pPr>
            <a:lvl5pPr marL="0" indent="0">
              <a:lnSpc>
                <a:spcPct val="100000"/>
              </a:lnSpc>
              <a:spcBef>
                <a:spcPts val="0"/>
              </a:spcBef>
              <a:buNone/>
              <a:defRPr sz="2200">
                <a:solidFill>
                  <a:srgbClr val="7F7F7F"/>
                </a:solidFill>
              </a:defRPr>
            </a:lvl5pPr>
            <a:lvl6pPr marL="0" indent="0">
              <a:lnSpc>
                <a:spcPct val="100000"/>
              </a:lnSpc>
              <a:spcBef>
                <a:spcPts val="0"/>
              </a:spcBef>
              <a:buNone/>
              <a:defRPr sz="2200">
                <a:solidFill>
                  <a:srgbClr val="7F7F7F"/>
                </a:solidFill>
              </a:defRPr>
            </a:lvl6pPr>
            <a:lvl7pPr marL="0" indent="0">
              <a:lnSpc>
                <a:spcPct val="100000"/>
              </a:lnSpc>
              <a:spcBef>
                <a:spcPts val="0"/>
              </a:spcBef>
              <a:buNone/>
              <a:defRPr sz="2200">
                <a:solidFill>
                  <a:srgbClr val="7F7F7F"/>
                </a:solidFill>
              </a:defRPr>
            </a:lvl7pPr>
            <a:lvl8pPr marL="0" indent="0">
              <a:lnSpc>
                <a:spcPct val="100000"/>
              </a:lnSpc>
              <a:spcBef>
                <a:spcPts val="0"/>
              </a:spcBef>
              <a:buNone/>
              <a:defRPr sz="2200">
                <a:solidFill>
                  <a:srgbClr val="7F7F7F"/>
                </a:solidFill>
              </a:defRPr>
            </a:lvl8pPr>
            <a:lvl9pPr marL="0" indent="0">
              <a:lnSpc>
                <a:spcPct val="100000"/>
              </a:lnSpc>
              <a:spcBef>
                <a:spcPts val="0"/>
              </a:spcBef>
              <a:buNone/>
              <a:defRPr sz="2200">
                <a:solidFill>
                  <a:srgbClr val="7F7F7F"/>
                </a:solidFill>
              </a:defRPr>
            </a:lvl9pPr>
          </a:lstStyle>
          <a:p>
            <a:pPr lvl="0"/>
            <a:r>
              <a:rPr lang="en-US" smtClean="0"/>
              <a:t>Click to edit Master text styles</a:t>
            </a:r>
          </a:p>
        </p:txBody>
      </p:sp>
      <p:sp>
        <p:nvSpPr>
          <p:cNvPr id="11" name="Picture Placeholder 6"/>
          <p:cNvSpPr>
            <a:spLocks noGrp="1" noChangeAspect="1"/>
          </p:cNvSpPr>
          <p:nvPr>
            <p:ph type="pic" sz="quarter" idx="16" hasCustomPrompt="1"/>
          </p:nvPr>
        </p:nvSpPr>
        <p:spPr>
          <a:xfrm>
            <a:off x="2756261" y="1828800"/>
            <a:ext cx="1097280" cy="1097280"/>
          </a:xfrm>
          <a:prstGeom prst="ellipse">
            <a:avLst/>
          </a:prstGeom>
          <a:noFill/>
          <a:effectLst>
            <a:outerShdw blurRad="127000" dist="127000" dir="8460000" algn="tr" rotWithShape="0">
              <a:prstClr val="black">
                <a:alpha val="23000"/>
              </a:prstClr>
            </a:outerShdw>
          </a:effectLst>
          <a:scene3d>
            <a:camera prst="orthographicFront"/>
            <a:lightRig rig="contrasting" dir="t">
              <a:rot lat="0" lon="0" rev="1500000"/>
            </a:lightRig>
          </a:scene3d>
          <a:sp3d prstMaterial="metal">
            <a:bevelT w="88900" h="88900"/>
          </a:sp3d>
        </p:spPr>
        <p:txBody>
          <a:bodyPr>
            <a:normAutofit/>
          </a:bodyPr>
          <a:lstStyle>
            <a:lvl1pPr marL="0" indent="0" algn="ctr">
              <a:buFont typeface="Arial" panose="020B0604020202020204" pitchFamily="34" charset="0"/>
              <a:buNone/>
              <a:defRPr sz="1200"/>
            </a:lvl1pPr>
          </a:lstStyle>
          <a:p>
            <a:r>
              <a:rPr lang="en-US" dirty="0" smtClean="0"/>
              <a:t>Picture</a:t>
            </a:r>
            <a:endParaRPr lang="en-US" dirty="0"/>
          </a:p>
        </p:txBody>
      </p:sp>
      <p:sp>
        <p:nvSpPr>
          <p:cNvPr id="12" name="Text Placeholder 1"/>
          <p:cNvSpPr>
            <a:spLocks noGrp="1"/>
          </p:cNvSpPr>
          <p:nvPr>
            <p:ph type="body" sz="quarter" idx="17"/>
          </p:nvPr>
        </p:nvSpPr>
        <p:spPr>
          <a:xfrm>
            <a:off x="5047488" y="3352800"/>
            <a:ext cx="6016752" cy="430887"/>
          </a:xfrm>
        </p:spPr>
        <p:txBody>
          <a:bodyPr anchor="ctr">
            <a:noAutofit/>
          </a:bodyPr>
          <a:lstStyle>
            <a:lvl1pPr marL="0" indent="0">
              <a:lnSpc>
                <a:spcPct val="100000"/>
              </a:lnSpc>
              <a:spcBef>
                <a:spcPts val="0"/>
              </a:spcBef>
              <a:buNone/>
              <a:defRPr sz="2200">
                <a:solidFill>
                  <a:srgbClr val="7F7F7F"/>
                </a:solidFill>
              </a:defRPr>
            </a:lvl1pPr>
            <a:lvl2pPr marL="0" indent="0">
              <a:lnSpc>
                <a:spcPct val="100000"/>
              </a:lnSpc>
              <a:spcBef>
                <a:spcPts val="0"/>
              </a:spcBef>
              <a:buNone/>
              <a:defRPr sz="2200">
                <a:solidFill>
                  <a:srgbClr val="7F7F7F"/>
                </a:solidFill>
              </a:defRPr>
            </a:lvl2pPr>
            <a:lvl3pPr marL="0" indent="0">
              <a:lnSpc>
                <a:spcPct val="100000"/>
              </a:lnSpc>
              <a:spcBef>
                <a:spcPts val="0"/>
              </a:spcBef>
              <a:buNone/>
              <a:defRPr sz="2200">
                <a:solidFill>
                  <a:srgbClr val="7F7F7F"/>
                </a:solidFill>
              </a:defRPr>
            </a:lvl3pPr>
            <a:lvl4pPr marL="0" indent="0">
              <a:lnSpc>
                <a:spcPct val="100000"/>
              </a:lnSpc>
              <a:spcBef>
                <a:spcPts val="0"/>
              </a:spcBef>
              <a:buNone/>
              <a:defRPr sz="2200">
                <a:solidFill>
                  <a:srgbClr val="7F7F7F"/>
                </a:solidFill>
              </a:defRPr>
            </a:lvl4pPr>
            <a:lvl5pPr marL="0" indent="0">
              <a:lnSpc>
                <a:spcPct val="100000"/>
              </a:lnSpc>
              <a:spcBef>
                <a:spcPts val="0"/>
              </a:spcBef>
              <a:buNone/>
              <a:defRPr sz="2200">
                <a:solidFill>
                  <a:srgbClr val="7F7F7F"/>
                </a:solidFill>
              </a:defRPr>
            </a:lvl5pPr>
            <a:lvl6pPr marL="0" indent="0">
              <a:lnSpc>
                <a:spcPct val="100000"/>
              </a:lnSpc>
              <a:spcBef>
                <a:spcPts val="0"/>
              </a:spcBef>
              <a:buNone/>
              <a:defRPr sz="2200">
                <a:solidFill>
                  <a:srgbClr val="7F7F7F"/>
                </a:solidFill>
              </a:defRPr>
            </a:lvl6pPr>
            <a:lvl7pPr marL="0" indent="0">
              <a:lnSpc>
                <a:spcPct val="100000"/>
              </a:lnSpc>
              <a:spcBef>
                <a:spcPts val="0"/>
              </a:spcBef>
              <a:buNone/>
              <a:defRPr sz="2200">
                <a:solidFill>
                  <a:srgbClr val="7F7F7F"/>
                </a:solidFill>
              </a:defRPr>
            </a:lvl7pPr>
            <a:lvl8pPr marL="0" indent="0">
              <a:lnSpc>
                <a:spcPct val="100000"/>
              </a:lnSpc>
              <a:spcBef>
                <a:spcPts val="0"/>
              </a:spcBef>
              <a:buNone/>
              <a:defRPr sz="2200">
                <a:solidFill>
                  <a:srgbClr val="7F7F7F"/>
                </a:solidFill>
              </a:defRPr>
            </a:lvl8pPr>
            <a:lvl9pPr marL="0" indent="0">
              <a:lnSpc>
                <a:spcPct val="100000"/>
              </a:lnSpc>
              <a:spcBef>
                <a:spcPts val="0"/>
              </a:spcBef>
              <a:buNone/>
              <a:defRPr sz="2200">
                <a:solidFill>
                  <a:srgbClr val="7F7F7F"/>
                </a:solidFill>
              </a:defRPr>
            </a:lvl9pPr>
          </a:lstStyle>
          <a:p>
            <a:pPr lvl="0"/>
            <a:r>
              <a:rPr lang="en-US" smtClean="0"/>
              <a:t>Click to edit Master text styles</a:t>
            </a:r>
          </a:p>
        </p:txBody>
      </p:sp>
      <p:sp>
        <p:nvSpPr>
          <p:cNvPr id="13" name="Picture Placeholder 6"/>
          <p:cNvSpPr>
            <a:spLocks noGrp="1" noChangeAspect="1"/>
          </p:cNvSpPr>
          <p:nvPr>
            <p:ph type="pic" sz="quarter" idx="18" hasCustomPrompt="1"/>
          </p:nvPr>
        </p:nvSpPr>
        <p:spPr>
          <a:xfrm>
            <a:off x="3581400" y="3200400"/>
            <a:ext cx="1097280" cy="1097280"/>
          </a:xfrm>
          <a:prstGeom prst="ellipse">
            <a:avLst/>
          </a:prstGeom>
          <a:noFill/>
          <a:effectLst>
            <a:outerShdw blurRad="127000" dist="127000" dir="8460000" algn="tr" rotWithShape="0">
              <a:prstClr val="black">
                <a:alpha val="23000"/>
              </a:prstClr>
            </a:outerShdw>
          </a:effectLst>
          <a:scene3d>
            <a:camera prst="orthographicFront"/>
            <a:lightRig rig="contrasting" dir="t">
              <a:rot lat="0" lon="0" rev="1500000"/>
            </a:lightRig>
          </a:scene3d>
          <a:sp3d prstMaterial="metal">
            <a:bevelT w="88900" h="88900"/>
          </a:sp3d>
        </p:spPr>
        <p:txBody>
          <a:bodyPr>
            <a:normAutofit/>
          </a:bodyPr>
          <a:lstStyle>
            <a:lvl1pPr marL="0" indent="0" algn="ctr">
              <a:buFont typeface="Arial" panose="020B0604020202020204" pitchFamily="34" charset="0"/>
              <a:buNone/>
              <a:defRPr sz="1200"/>
            </a:lvl1pPr>
          </a:lstStyle>
          <a:p>
            <a:r>
              <a:rPr lang="en-US" dirty="0" smtClean="0"/>
              <a:t>Picture</a:t>
            </a:r>
            <a:endParaRPr lang="en-US" dirty="0"/>
          </a:p>
        </p:txBody>
      </p:sp>
      <p:sp>
        <p:nvSpPr>
          <p:cNvPr id="14" name="Text Placeholder 1"/>
          <p:cNvSpPr>
            <a:spLocks noGrp="1"/>
          </p:cNvSpPr>
          <p:nvPr>
            <p:ph type="body" sz="quarter" idx="19"/>
          </p:nvPr>
        </p:nvSpPr>
        <p:spPr>
          <a:xfrm>
            <a:off x="5806440" y="4846320"/>
            <a:ext cx="6016752" cy="430887"/>
          </a:xfrm>
        </p:spPr>
        <p:txBody>
          <a:bodyPr anchor="ctr">
            <a:noAutofit/>
          </a:bodyPr>
          <a:lstStyle>
            <a:lvl1pPr marL="0" indent="0">
              <a:lnSpc>
                <a:spcPct val="100000"/>
              </a:lnSpc>
              <a:spcBef>
                <a:spcPts val="0"/>
              </a:spcBef>
              <a:buNone/>
              <a:defRPr sz="2200">
                <a:solidFill>
                  <a:srgbClr val="7F7F7F"/>
                </a:solidFill>
              </a:defRPr>
            </a:lvl1pPr>
            <a:lvl2pPr marL="0" indent="0">
              <a:lnSpc>
                <a:spcPct val="100000"/>
              </a:lnSpc>
              <a:spcBef>
                <a:spcPts val="0"/>
              </a:spcBef>
              <a:buNone/>
              <a:defRPr sz="2200">
                <a:solidFill>
                  <a:srgbClr val="7F7F7F"/>
                </a:solidFill>
              </a:defRPr>
            </a:lvl2pPr>
            <a:lvl3pPr marL="0" indent="0">
              <a:lnSpc>
                <a:spcPct val="100000"/>
              </a:lnSpc>
              <a:spcBef>
                <a:spcPts val="0"/>
              </a:spcBef>
              <a:buNone/>
              <a:defRPr sz="2200">
                <a:solidFill>
                  <a:srgbClr val="7F7F7F"/>
                </a:solidFill>
              </a:defRPr>
            </a:lvl3pPr>
            <a:lvl4pPr marL="0" indent="0">
              <a:lnSpc>
                <a:spcPct val="100000"/>
              </a:lnSpc>
              <a:spcBef>
                <a:spcPts val="0"/>
              </a:spcBef>
              <a:buNone/>
              <a:defRPr sz="2200">
                <a:solidFill>
                  <a:srgbClr val="7F7F7F"/>
                </a:solidFill>
              </a:defRPr>
            </a:lvl4pPr>
            <a:lvl5pPr marL="0" indent="0">
              <a:lnSpc>
                <a:spcPct val="100000"/>
              </a:lnSpc>
              <a:spcBef>
                <a:spcPts val="0"/>
              </a:spcBef>
              <a:buNone/>
              <a:defRPr sz="2200">
                <a:solidFill>
                  <a:srgbClr val="7F7F7F"/>
                </a:solidFill>
              </a:defRPr>
            </a:lvl5pPr>
            <a:lvl6pPr marL="0" indent="0">
              <a:lnSpc>
                <a:spcPct val="100000"/>
              </a:lnSpc>
              <a:spcBef>
                <a:spcPts val="0"/>
              </a:spcBef>
              <a:buNone/>
              <a:defRPr sz="2200">
                <a:solidFill>
                  <a:srgbClr val="7F7F7F"/>
                </a:solidFill>
              </a:defRPr>
            </a:lvl6pPr>
            <a:lvl7pPr marL="0" indent="0">
              <a:lnSpc>
                <a:spcPct val="100000"/>
              </a:lnSpc>
              <a:spcBef>
                <a:spcPts val="0"/>
              </a:spcBef>
              <a:buNone/>
              <a:defRPr sz="2200">
                <a:solidFill>
                  <a:srgbClr val="7F7F7F"/>
                </a:solidFill>
              </a:defRPr>
            </a:lvl7pPr>
            <a:lvl8pPr marL="0" indent="0">
              <a:lnSpc>
                <a:spcPct val="100000"/>
              </a:lnSpc>
              <a:spcBef>
                <a:spcPts val="0"/>
              </a:spcBef>
              <a:buNone/>
              <a:defRPr sz="2200">
                <a:solidFill>
                  <a:srgbClr val="7F7F7F"/>
                </a:solidFill>
              </a:defRPr>
            </a:lvl8pPr>
            <a:lvl9pPr marL="0" indent="0">
              <a:lnSpc>
                <a:spcPct val="100000"/>
              </a:lnSpc>
              <a:spcBef>
                <a:spcPts val="0"/>
              </a:spcBef>
              <a:buNone/>
              <a:defRPr sz="2200">
                <a:solidFill>
                  <a:srgbClr val="7F7F7F"/>
                </a:solidFill>
              </a:defRPr>
            </a:lvl9pPr>
          </a:lstStyle>
          <a:p>
            <a:pPr lvl="0"/>
            <a:r>
              <a:rPr lang="en-US" smtClean="0"/>
              <a:t>Click to edit Master text styles</a:t>
            </a:r>
          </a:p>
        </p:txBody>
      </p:sp>
      <p:sp>
        <p:nvSpPr>
          <p:cNvPr id="15" name="Picture Placeholder 6"/>
          <p:cNvSpPr>
            <a:spLocks noGrp="1" noChangeAspect="1"/>
          </p:cNvSpPr>
          <p:nvPr>
            <p:ph type="pic" sz="quarter" idx="20" hasCustomPrompt="1"/>
          </p:nvPr>
        </p:nvSpPr>
        <p:spPr>
          <a:xfrm>
            <a:off x="4341220" y="4690872"/>
            <a:ext cx="1097280" cy="1097280"/>
          </a:xfrm>
          <a:prstGeom prst="ellipse">
            <a:avLst/>
          </a:prstGeom>
          <a:noFill/>
          <a:effectLst>
            <a:outerShdw blurRad="127000" dist="127000" dir="8460000" algn="tr" rotWithShape="0">
              <a:prstClr val="black">
                <a:alpha val="23000"/>
              </a:prstClr>
            </a:outerShdw>
          </a:effectLst>
          <a:scene3d>
            <a:camera prst="orthographicFront"/>
            <a:lightRig rig="contrasting" dir="t">
              <a:rot lat="0" lon="0" rev="1500000"/>
            </a:lightRig>
          </a:scene3d>
          <a:sp3d prstMaterial="metal">
            <a:bevelT w="88900" h="88900"/>
          </a:sp3d>
        </p:spPr>
        <p:txBody>
          <a:bodyPr>
            <a:normAutofit/>
          </a:bodyPr>
          <a:lstStyle>
            <a:lvl1pPr marL="0" indent="0" algn="ctr">
              <a:buFont typeface="Arial" panose="020B0604020202020204" pitchFamily="34" charset="0"/>
              <a:buNone/>
              <a:defRPr sz="1200"/>
            </a:lvl1pPr>
          </a:lstStyle>
          <a:p>
            <a:r>
              <a:rPr lang="en-US" dirty="0" smtClean="0"/>
              <a:t>Picture</a:t>
            </a:r>
            <a:endParaRPr lang="en-US" dirty="0"/>
          </a:p>
        </p:txBody>
      </p:sp>
      <p:sp>
        <p:nvSpPr>
          <p:cNvPr id="16" name="Instructions"/>
          <p:cNvSpPr/>
          <p:nvPr userDrawn="1"/>
        </p:nvSpPr>
        <p:spPr>
          <a:xfrm>
            <a:off x="12401958"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500" dirty="0" smtClean="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600"/>
              </a:spcBef>
            </a:pPr>
            <a:r>
              <a:rPr lang="en-US" sz="1500" dirty="0" smtClean="0">
                <a:solidFill>
                  <a:prstClr val="white">
                    <a:lumMod val="50000"/>
                  </a:prstClr>
                </a:solidFill>
                <a:latin typeface="Calibri Light" panose="020F0302020204030204" pitchFamily="34" charset="0"/>
                <a:cs typeface="Calibri" panose="020F0502020204030204" pitchFamily="34" charset="0"/>
              </a:rPr>
              <a:t>To change a sample image, select a picture and delete it. Now click the Pictures icon in each placeholder to insert your own images.</a:t>
            </a:r>
          </a:p>
          <a:p>
            <a:pPr>
              <a:spcBef>
                <a:spcPts val="600"/>
              </a:spcBef>
            </a:pPr>
            <a:r>
              <a:rPr lang="en-US" sz="1500" dirty="0" smtClean="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a:t>
            </a:r>
          </a:p>
          <a:p>
            <a:pPr marL="0" marR="0" indent="0" algn="l" defTabSz="914400" rtl="0" eaLnBrk="1" fontAlgn="auto" latinLnBrk="0" hangingPunct="1">
              <a:lnSpc>
                <a:spcPct val="100000"/>
              </a:lnSpc>
              <a:spcBef>
                <a:spcPts val="600"/>
              </a:spcBef>
              <a:spcAft>
                <a:spcPts val="0"/>
              </a:spcAft>
              <a:buClrTx/>
              <a:buSzTx/>
              <a:buFontTx/>
              <a:buNone/>
              <a:tabLst/>
              <a:defRPr/>
            </a:pPr>
            <a:r>
              <a:rPr lang="en-US" sz="1500" baseline="0" dirty="0" smtClean="0">
                <a:solidFill>
                  <a:prstClr val="white">
                    <a:lumMod val="50000"/>
                  </a:prstClr>
                </a:solidFill>
                <a:latin typeface="Calibri Light" panose="020F0302020204030204" pitchFamily="34" charset="0"/>
                <a:cs typeface="Calibri" panose="020F0502020204030204" pitchFamily="34" charset="0"/>
              </a:rPr>
              <a:t>Sample pictures courtesy of Bill Staples.</a:t>
            </a:r>
            <a:endParaRPr lang="en-US" sz="1500" dirty="0" smtClean="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 xmlns:p14="http://schemas.microsoft.com/office/powerpoint/2010/main" val="17089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0" presetClass="path" presetSubtype="0" accel="50000" decel="50000" fill="hold" grpId="1" nodeType="withEffect">
                                  <p:stCondLst>
                                    <p:cond delay="0"/>
                                  </p:stCondLst>
                                  <p:childTnLst>
                                    <p:animMotion origin="layout" path="M 1.875E-6 2.77556E-17 C 0.08333 0.12338 0.12409 0.20185 0.17031 0.35532 C 0.21771 0.51736 0.26002 0.8213 0.28515 0.97199 " pathEditMode="relative" rAng="0" ptsTypes="AAA">
                                      <p:cBhvr>
                                        <p:cTn id="12" dur="1000" spd="-100000" fill="hold"/>
                                        <p:tgtEl>
                                          <p:spTgt spid="7"/>
                                        </p:tgtEl>
                                        <p:attrNameLst>
                                          <p:attrName>ppt_x</p:attrName>
                                          <p:attrName>ppt_y</p:attrName>
                                        </p:attrNameLst>
                                      </p:cBhvr>
                                      <p:rCtr x="14258" y="48588"/>
                                    </p:animMotion>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fltVal val="0"/>
                                          </p:val>
                                        </p:tav>
                                        <p:tav tm="100000">
                                          <p:val>
                                            <p:strVal val="#ppt_w"/>
                                          </p:val>
                                        </p:tav>
                                      </p:tavLst>
                                    </p:anim>
                                    <p:anim calcmode="lin" valueType="num">
                                      <p:cBhvr>
                                        <p:cTn id="21" dur="1000" fill="hold"/>
                                        <p:tgtEl>
                                          <p:spTgt spid="11"/>
                                        </p:tgtEl>
                                        <p:attrNameLst>
                                          <p:attrName>ppt_h</p:attrName>
                                        </p:attrNameLst>
                                      </p:cBhvr>
                                      <p:tavLst>
                                        <p:tav tm="0">
                                          <p:val>
                                            <p:fltVal val="0"/>
                                          </p:val>
                                        </p:tav>
                                        <p:tav tm="100000">
                                          <p:val>
                                            <p:strVal val="#ppt_h"/>
                                          </p:val>
                                        </p:tav>
                                      </p:tavLst>
                                    </p:anim>
                                    <p:anim calcmode="lin" valueType="num">
                                      <p:cBhvr>
                                        <p:cTn id="22" dur="1000" fill="hold"/>
                                        <p:tgtEl>
                                          <p:spTgt spid="11"/>
                                        </p:tgtEl>
                                        <p:attrNameLst>
                                          <p:attrName>style.rotation</p:attrName>
                                        </p:attrNameLst>
                                      </p:cBhvr>
                                      <p:tavLst>
                                        <p:tav tm="0">
                                          <p:val>
                                            <p:fltVal val="90"/>
                                          </p:val>
                                        </p:tav>
                                        <p:tav tm="100000">
                                          <p:val>
                                            <p:fltVal val="0"/>
                                          </p:val>
                                        </p:tav>
                                      </p:tavLst>
                                    </p:anim>
                                    <p:animEffect transition="in" filter="fade">
                                      <p:cBhvr>
                                        <p:cTn id="23" dur="1000"/>
                                        <p:tgtEl>
                                          <p:spTgt spid="11"/>
                                        </p:tgtEl>
                                      </p:cBhvr>
                                    </p:animEffect>
                                  </p:childTnLst>
                                </p:cTn>
                              </p:par>
                              <p:par>
                                <p:cTn id="24" presetID="0" presetClass="path" presetSubtype="0" accel="50000" decel="50000" fill="hold" grpId="1" nodeType="withEffect">
                                  <p:stCondLst>
                                    <p:cond delay="0"/>
                                  </p:stCondLst>
                                  <p:childTnLst>
                                    <p:animMotion origin="layout" path="M -3.54167E-6 2.22222E-6 C 0.0487 0.10208 0.07266 0.16713 0.09987 0.29444 C 0.12774 0.4287 0.15248 0.68078 0.16732 0.80602 " pathEditMode="relative" rAng="0" ptsTypes="AAA">
                                      <p:cBhvr>
                                        <p:cTn id="25" dur="1000" spd="-100000" fill="hold"/>
                                        <p:tgtEl>
                                          <p:spTgt spid="11"/>
                                        </p:tgtEl>
                                        <p:attrNameLst>
                                          <p:attrName>ppt_x</p:attrName>
                                          <p:attrName>ppt_y</p:attrName>
                                        </p:attrNameLst>
                                      </p:cBhvr>
                                      <p:rCtr x="8359" y="40301"/>
                                    </p:animMotion>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par>
                          <p:cTn id="30" fill="hold">
                            <p:stCondLst>
                              <p:cond delay="4000"/>
                            </p:stCondLst>
                            <p:childTnLst>
                              <p:par>
                                <p:cTn id="31" presetID="3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par>
                                <p:cTn id="37" presetID="0" presetClass="path" presetSubtype="0" accel="50000" decel="50000" fill="hold" grpId="1" nodeType="withEffect">
                                  <p:stCondLst>
                                    <p:cond delay="0"/>
                                  </p:stCondLst>
                                  <p:childTnLst>
                                    <p:animMotion origin="layout" path="M -1.875E-6 2.22222E-6 C 0.02891 0.07592 0.0431 0.1243 0.05938 0.21921 C 0.07591 0.31921 0.09063 0.50694 0.09961 0.60023 " pathEditMode="relative" rAng="0" ptsTypes="AAA">
                                      <p:cBhvr>
                                        <p:cTn id="38" dur="1000" spd="-100000" fill="hold"/>
                                        <p:tgtEl>
                                          <p:spTgt spid="13"/>
                                        </p:tgtEl>
                                        <p:attrNameLst>
                                          <p:attrName>ppt_x</p:attrName>
                                          <p:attrName>ppt_y</p:attrName>
                                        </p:attrNameLst>
                                      </p:cBhvr>
                                      <p:rCtr x="4974" y="30000"/>
                                    </p:animMotion>
                                  </p:childTnLst>
                                </p:cTn>
                              </p:par>
                            </p:childTnLst>
                          </p:cTn>
                        </p:par>
                        <p:par>
                          <p:cTn id="39" fill="hold">
                            <p:stCondLst>
                              <p:cond delay="5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childTnLst>
                                </p:cTn>
                              </p:par>
                            </p:childTnLst>
                          </p:cTn>
                        </p:par>
                        <p:par>
                          <p:cTn id="43" fill="hold">
                            <p:stCondLst>
                              <p:cond delay="6000"/>
                            </p:stCondLst>
                            <p:childTnLst>
                              <p:par>
                                <p:cTn id="44" presetID="31"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par>
                                <p:cTn id="50" presetID="0" presetClass="path" presetSubtype="0" accel="50000" decel="50000" fill="hold" grpId="1" nodeType="withEffect">
                                  <p:stCondLst>
                                    <p:cond delay="0"/>
                                  </p:stCondLst>
                                  <p:childTnLst>
                                    <p:animMotion origin="layout" path="M 3.68629E-18 1.11111E-6 C 0.01107 0.05 0.01641 0.08194 0.02266 0.14491 C 0.0293 0.21134 0.03503 0.33565 0.0388 0.39768 " pathEditMode="relative" rAng="0" ptsTypes="AAA">
                                      <p:cBhvr>
                                        <p:cTn id="51" dur="1000" spd="-100000" fill="hold"/>
                                        <p:tgtEl>
                                          <p:spTgt spid="15"/>
                                        </p:tgtEl>
                                        <p:attrNameLst>
                                          <p:attrName>ppt_x</p:attrName>
                                          <p:attrName>ppt_y</p:attrName>
                                        </p:attrNameLst>
                                      </p:cBhvr>
                                      <p:rCtr x="1940" y="19884"/>
                                    </p:animMotion>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childTnLst>
                </p:cTn>
              </p:par>
            </p:tnLst>
          </p:tmpl>
        </p:tmplLst>
      </p:bldP>
      <p:bldP spid="11" grpId="0"/>
      <p:bldP spid="11" grpId="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3" grpId="0"/>
      <p:bldP spid="13" grpId="1"/>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childTnLst>
                </p:cTn>
              </p:par>
            </p:tnLst>
          </p:tmpl>
        </p:tmplLst>
      </p:bldP>
      <p:bldP spid="15" grpId="0"/>
      <p:bldP spid="15"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10/01/2024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4" cstate="print">
            <a:extLst>
              <a:ext uri="{28A0092B-C50C-407E-A947-70E740481C1C}">
                <a14:useLocalDpi xmlns:a14="http://schemas.microsoft.com/office/drawing/2010/main" xmlns=""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smtClean="0"/>
              <a:t>  </a:t>
            </a:r>
            <a:r>
              <a:rPr lang="en-IN" dirty="0" smtClean="0"/>
              <a:t>Doctor Appointment Application </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a:t>
            </a:r>
            <a:r>
              <a:rPr lang="en-GB" dirty="0" smtClean="0"/>
              <a:t>Number:CSE-G70</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3031183526"/>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r>
                        <a:rPr lang="en-GB" dirty="0" smtClean="0"/>
                        <a:t>20201CSE0404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smtClean="0"/>
                        <a:t>G.Lakshmi</a:t>
                      </a:r>
                      <a:r>
                        <a:rPr lang="en-GB" dirty="0" smtClean="0"/>
                        <a:t> </a:t>
                      </a:r>
                      <a:r>
                        <a:rPr lang="en-GB" dirty="0" err="1" smtClean="0"/>
                        <a:t>Prasana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r>
                        <a:rPr lang="en-GB" dirty="0" smtClean="0"/>
                        <a:t>20201CSE0387</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smtClean="0"/>
                        <a:t>Madhusmita</a:t>
                      </a:r>
                      <a:r>
                        <a:rPr lang="en-GB" dirty="0" smtClean="0"/>
                        <a:t> </a:t>
                      </a:r>
                      <a:r>
                        <a:rPr lang="en-GB" dirty="0" err="1" smtClean="0"/>
                        <a:t>Sahoo</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r>
                        <a:rPr lang="en-GB" dirty="0" smtClean="0"/>
                        <a:t>20201CSE0408</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smtClean="0"/>
                        <a:t>Basireddy</a:t>
                      </a:r>
                      <a:r>
                        <a:rPr lang="en-GB" dirty="0" smtClean="0"/>
                        <a:t> </a:t>
                      </a:r>
                      <a:r>
                        <a:rPr lang="en-GB" dirty="0" err="1" smtClean="0"/>
                        <a:t>Pavan</a:t>
                      </a:r>
                      <a:r>
                        <a:rPr lang="en-GB" baseline="0" dirty="0" smtClean="0"/>
                        <a:t> Kumar 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smtClean="0"/>
              <a:t> </a:t>
            </a:r>
            <a:r>
              <a:rPr lang="en-GB" sz="1700" dirty="0" err="1" smtClean="0"/>
              <a:t>Ms.Ayesha</a:t>
            </a:r>
            <a:r>
              <a:rPr lang="en-GB" sz="1700" dirty="0" smtClean="0"/>
              <a:t> </a:t>
            </a:r>
            <a:r>
              <a:rPr lang="en-GB" sz="1700" dirty="0" err="1" smtClean="0"/>
              <a:t>Taranum</a:t>
            </a:r>
            <a:endParaRPr lang="en-GB" sz="1700" dirty="0"/>
          </a:p>
          <a:p>
            <a:pPr algn="l"/>
            <a:r>
              <a:rPr lang="en-GB" sz="1700" dirty="0" smtClean="0"/>
              <a:t> </a:t>
            </a:r>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smtClean="0"/>
              <a:t>Final Review PPT</a:t>
            </a:r>
            <a:endParaRPr lang="en-GB" dirty="0"/>
          </a:p>
        </p:txBody>
      </p:sp>
    </p:spTree>
    <p:extLst>
      <p:ext uri="{BB962C8B-B14F-4D97-AF65-F5344CB8AC3E}">
        <p14:creationId xmlns:p14="http://schemas.microsoft.com/office/powerpoint/2010/main" xmlns=""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Expected Outcomes</a:t>
            </a:r>
            <a:endParaRPr lang="en-IN" dirty="0"/>
          </a:p>
        </p:txBody>
      </p:sp>
      <p:pic>
        <p:nvPicPr>
          <p:cNvPr id="6146" name="Picture 2"/>
          <p:cNvPicPr>
            <a:picLocks noChangeAspect="1" noChangeArrowheads="1"/>
          </p:cNvPicPr>
          <p:nvPr/>
        </p:nvPicPr>
        <p:blipFill>
          <a:blip r:embed="rId2" cstate="print"/>
          <a:srcRect/>
          <a:stretch>
            <a:fillRect/>
          </a:stretch>
        </p:blipFill>
        <p:spPr bwMode="auto">
          <a:xfrm>
            <a:off x="448991" y="978264"/>
            <a:ext cx="10828929" cy="4860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1027" name="Picture 3"/>
          <p:cNvPicPr>
            <a:picLocks noChangeAspect="1" noChangeArrowheads="1"/>
          </p:cNvPicPr>
          <p:nvPr/>
        </p:nvPicPr>
        <p:blipFill>
          <a:blip r:embed="rId2" cstate="print"/>
          <a:srcRect/>
          <a:stretch>
            <a:fillRect/>
          </a:stretch>
        </p:blipFill>
        <p:spPr bwMode="auto">
          <a:xfrm>
            <a:off x="6518366" y="979714"/>
            <a:ext cx="5421085" cy="552558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169817" y="1005840"/>
            <a:ext cx="6253480" cy="5277394"/>
          </a:xfrm>
          <a:prstGeom prst="rect">
            <a:avLst/>
          </a:prstGeom>
          <a:noFill/>
          <a:ln w="9525">
            <a:noFill/>
            <a:miter lim="800000"/>
            <a:headEnd/>
            <a:tailEnd/>
          </a:ln>
          <a:effectLst/>
        </p:spPr>
      </p:pic>
    </p:spTree>
    <p:extLst>
      <p:ext uri="{BB962C8B-B14F-4D97-AF65-F5344CB8AC3E}">
        <p14:creationId xmlns:p14="http://schemas.microsoft.com/office/powerpoint/2010/main" xmlns=""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2050" name="Picture 2"/>
          <p:cNvPicPr>
            <a:picLocks noChangeAspect="1" noChangeArrowheads="1"/>
          </p:cNvPicPr>
          <p:nvPr/>
        </p:nvPicPr>
        <p:blipFill>
          <a:blip r:embed="rId2" cstate="print"/>
          <a:srcRect/>
          <a:stretch>
            <a:fillRect/>
          </a:stretch>
        </p:blipFill>
        <p:spPr bwMode="auto">
          <a:xfrm>
            <a:off x="0" y="940526"/>
            <a:ext cx="6444388" cy="492469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6570618" y="862149"/>
            <a:ext cx="5621382" cy="5394960"/>
          </a:xfrm>
          <a:prstGeom prst="rect">
            <a:avLst/>
          </a:prstGeom>
          <a:noFill/>
          <a:ln w="9525">
            <a:noFill/>
            <a:miter lim="800000"/>
            <a:headEnd/>
            <a:tailEnd/>
          </a:ln>
          <a:effectLst/>
        </p:spPr>
      </p:pic>
    </p:spTree>
    <p:extLst>
      <p:ext uri="{BB962C8B-B14F-4D97-AF65-F5344CB8AC3E}">
        <p14:creationId xmlns:p14="http://schemas.microsoft.com/office/powerpoint/2010/main" xmlns=""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3074" name="Picture 2"/>
          <p:cNvPicPr>
            <a:picLocks noChangeAspect="1" noChangeArrowheads="1"/>
          </p:cNvPicPr>
          <p:nvPr/>
        </p:nvPicPr>
        <p:blipFill>
          <a:blip r:embed="rId2" cstate="print"/>
          <a:srcRect/>
          <a:stretch>
            <a:fillRect/>
          </a:stretch>
        </p:blipFill>
        <p:spPr bwMode="auto">
          <a:xfrm>
            <a:off x="0" y="992776"/>
            <a:ext cx="5572125" cy="5029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5826034" y="966651"/>
            <a:ext cx="6365966" cy="5253446"/>
          </a:xfrm>
          <a:prstGeom prst="rect">
            <a:avLst/>
          </a:prstGeom>
          <a:noFill/>
          <a:ln w="9525">
            <a:noFill/>
            <a:miter lim="800000"/>
            <a:headEnd/>
            <a:tailEnd/>
          </a:ln>
          <a:effectLst/>
        </p:spPr>
      </p:pic>
    </p:spTree>
    <p:extLst>
      <p:ext uri="{BB962C8B-B14F-4D97-AF65-F5344CB8AC3E}">
        <p14:creationId xmlns:p14="http://schemas.microsoft.com/office/powerpoint/2010/main" xmlns=""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3" name="Picture 2"/>
          <p:cNvPicPr>
            <a:picLocks noChangeAspect="1" noChangeArrowheads="1"/>
          </p:cNvPicPr>
          <p:nvPr/>
        </p:nvPicPr>
        <p:blipFill>
          <a:blip r:embed="rId2" cstate="print"/>
          <a:srcRect/>
          <a:stretch>
            <a:fillRect/>
          </a:stretch>
        </p:blipFill>
        <p:spPr bwMode="auto">
          <a:xfrm>
            <a:off x="0" y="1009016"/>
            <a:ext cx="6008914" cy="50390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6078582" y="992779"/>
            <a:ext cx="5930538" cy="5199016"/>
          </a:xfrm>
          <a:prstGeom prst="rect">
            <a:avLst/>
          </a:prstGeom>
          <a:noFill/>
          <a:ln w="9525">
            <a:noFill/>
            <a:miter lim="800000"/>
            <a:headEnd/>
            <a:tailEnd/>
          </a:ln>
          <a:effectLst/>
        </p:spPr>
      </p:pic>
      <p:pic>
        <p:nvPicPr>
          <p:cNvPr id="6" name="Picture 5"/>
          <p:cNvPicPr>
            <a:picLocks noChangeAspect="1" noChangeArrowheads="1"/>
          </p:cNvPicPr>
          <p:nvPr/>
        </p:nvPicPr>
        <p:blipFill>
          <a:blip r:embed="rId2" cstate="print"/>
          <a:srcRect/>
          <a:stretch>
            <a:fillRect/>
          </a:stretch>
        </p:blipFill>
        <p:spPr bwMode="auto">
          <a:xfrm>
            <a:off x="152400" y="1161417"/>
            <a:ext cx="5508002" cy="4573177"/>
          </a:xfrm>
          <a:prstGeom prst="rect">
            <a:avLst/>
          </a:prstGeom>
          <a:noFill/>
          <a:ln w="9525">
            <a:noFill/>
            <a:miter lim="800000"/>
            <a:headEnd/>
            <a:tailEnd/>
          </a:ln>
          <a:effectLst/>
        </p:spPr>
      </p:pic>
    </p:spTree>
    <p:extLst>
      <p:ext uri="{BB962C8B-B14F-4D97-AF65-F5344CB8AC3E}">
        <p14:creationId xmlns:p14="http://schemas.microsoft.com/office/powerpoint/2010/main" xmlns=""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5122" name="Picture 2"/>
          <p:cNvPicPr>
            <a:picLocks noChangeAspect="1" noChangeArrowheads="1"/>
          </p:cNvPicPr>
          <p:nvPr/>
        </p:nvPicPr>
        <p:blipFill>
          <a:blip r:embed="rId2" cstate="print"/>
          <a:srcRect/>
          <a:stretch>
            <a:fillRect/>
          </a:stretch>
        </p:blipFill>
        <p:spPr bwMode="auto">
          <a:xfrm>
            <a:off x="2178051" y="1063534"/>
            <a:ext cx="7481791" cy="4984569"/>
          </a:xfrm>
          <a:prstGeom prst="rect">
            <a:avLst/>
          </a:prstGeom>
          <a:noFill/>
          <a:ln w="9525">
            <a:noFill/>
            <a:miter lim="800000"/>
            <a:headEnd/>
            <a:tailEnd/>
          </a:ln>
          <a:effectLst/>
        </p:spPr>
      </p:pic>
    </p:spTree>
    <p:extLst>
      <p:ext uri="{BB962C8B-B14F-4D97-AF65-F5344CB8AC3E}">
        <p14:creationId xmlns:p14="http://schemas.microsoft.com/office/powerpoint/2010/main" xmlns=""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sz="2000" dirty="0" smtClean="0">
                <a:latin typeface="Calibri" pitchFamily="34" charset="0"/>
                <a:cs typeface="Calibri" pitchFamily="34" charset="0"/>
              </a:rPr>
              <a:t>This is a web-based system that deals with the issue of managing and booking appointments according to user’s choice/necessity. Patients can select doctors based on their medical needs and they can look at their details and reviews to learn more. Hence this project offers an effective solution where users can view various booking slots available and select the preferred date and time.</a:t>
            </a:r>
          </a:p>
          <a:p>
            <a:r>
              <a:rPr lang="en-IN" sz="2000" dirty="0" smtClean="0">
                <a:latin typeface="Calibri" pitchFamily="34" charset="0"/>
                <a:cs typeface="Calibri" pitchFamily="34" charset="0"/>
              </a:rPr>
              <a:t>This reduces physical waiting time and not only saves time for the users but also makes the appointment process more efficient.</a:t>
            </a:r>
          </a:p>
          <a:p>
            <a:r>
              <a:rPr lang="en-IN" sz="2000" dirty="0" smtClean="0">
                <a:latin typeface="Calibri" pitchFamily="34" charset="0"/>
                <a:cs typeface="Calibri" pitchFamily="34" charset="0"/>
              </a:rPr>
              <a:t>With this application the doctor can alert his own schedule. Hospitals can easily manage their registration and appointment process and monitor the flow of patients to the doctors. The admin manages both the doctors and patients and creates a seamless experience for all the people involved.</a:t>
            </a:r>
          </a:p>
          <a:p>
            <a:endParaRPr lang="en-GB" dirty="0"/>
          </a:p>
        </p:txBody>
      </p:sp>
    </p:spTree>
    <p:extLst>
      <p:ext uri="{BB962C8B-B14F-4D97-AF65-F5344CB8AC3E}">
        <p14:creationId xmlns:p14="http://schemas.microsoft.com/office/powerpoint/2010/main" xmlns=""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IN" sz="2000" dirty="0" smtClean="0">
                <a:latin typeface="Calibri" pitchFamily="34" charset="0"/>
                <a:cs typeface="Calibri" pitchFamily="34" charset="0"/>
              </a:rPr>
              <a:t>[1]. </a:t>
            </a:r>
            <a:r>
              <a:rPr lang="en-IN" sz="2000" dirty="0" err="1" smtClean="0">
                <a:latin typeface="Calibri" pitchFamily="34" charset="0"/>
                <a:cs typeface="Calibri" pitchFamily="34" charset="0"/>
              </a:rPr>
              <a:t>Malik</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Shafaq</a:t>
            </a:r>
            <a:r>
              <a:rPr lang="en-IN" sz="2000" dirty="0" smtClean="0">
                <a:latin typeface="Calibri" pitchFamily="34" charset="0"/>
                <a:cs typeface="Calibri" pitchFamily="34" charset="0"/>
              </a:rPr>
              <a:t> &amp; </a:t>
            </a:r>
            <a:r>
              <a:rPr lang="en-IN" sz="2000" dirty="0" err="1" smtClean="0">
                <a:latin typeface="Calibri" pitchFamily="34" charset="0"/>
                <a:cs typeface="Calibri" pitchFamily="34" charset="0"/>
              </a:rPr>
              <a:t>Bibi</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Nargis</a:t>
            </a:r>
            <a:r>
              <a:rPr lang="en-IN" sz="2000" dirty="0" smtClean="0">
                <a:latin typeface="Calibri" pitchFamily="34" charset="0"/>
                <a:cs typeface="Calibri" pitchFamily="34" charset="0"/>
              </a:rPr>
              <a:t> &amp; Khan, </a:t>
            </a:r>
            <a:r>
              <a:rPr lang="en-IN" sz="2000" dirty="0" err="1" smtClean="0">
                <a:latin typeface="Calibri" pitchFamily="34" charset="0"/>
                <a:cs typeface="Calibri" pitchFamily="34" charset="0"/>
              </a:rPr>
              <a:t>Sehrish</a:t>
            </a:r>
            <a:r>
              <a:rPr lang="en-IN" sz="2000" dirty="0" smtClean="0">
                <a:latin typeface="Calibri" pitchFamily="34" charset="0"/>
                <a:cs typeface="Calibri" pitchFamily="34" charset="0"/>
              </a:rPr>
              <a:t> &amp; Sultana, </a:t>
            </a:r>
            <a:r>
              <a:rPr lang="en-IN" sz="2000" dirty="0" err="1" smtClean="0">
                <a:latin typeface="Calibri" pitchFamily="34" charset="0"/>
                <a:cs typeface="Calibri" pitchFamily="34" charset="0"/>
              </a:rPr>
              <a:t>Razia</a:t>
            </a:r>
            <a:r>
              <a:rPr lang="en-IN" sz="2000" dirty="0" smtClean="0">
                <a:latin typeface="Calibri" pitchFamily="34" charset="0"/>
                <a:cs typeface="Calibri" pitchFamily="34" charset="0"/>
              </a:rPr>
              <a:t> &amp; </a:t>
            </a:r>
            <a:r>
              <a:rPr lang="en-IN" sz="2000" dirty="0" err="1" smtClean="0">
                <a:latin typeface="Calibri" pitchFamily="34" charset="0"/>
                <a:cs typeface="Calibri" pitchFamily="34" charset="0"/>
              </a:rPr>
              <a:t>Rauf</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Sadaf</a:t>
            </a:r>
            <a:r>
              <a:rPr lang="en-IN" sz="2000" dirty="0" smtClean="0">
                <a:latin typeface="Calibri" pitchFamily="34" charset="0"/>
                <a:cs typeface="Calibri" pitchFamily="34" charset="0"/>
              </a:rPr>
              <a:t>. (2016). Mr. Doc: A Doctor Appointment Application System. International Journal of Computer Science and Information Security,. 14. 452-460.</a:t>
            </a:r>
          </a:p>
          <a:p>
            <a:r>
              <a:rPr lang="en-IN" sz="2000" dirty="0" smtClean="0">
                <a:latin typeface="Calibri" pitchFamily="34" charset="0"/>
                <a:cs typeface="Calibri" pitchFamily="34" charset="0"/>
              </a:rPr>
              <a:t>[2]. John </a:t>
            </a:r>
            <a:r>
              <a:rPr lang="en-IN" sz="2000" dirty="0" err="1" smtClean="0">
                <a:latin typeface="Calibri" pitchFamily="34" charset="0"/>
                <a:cs typeface="Calibri" pitchFamily="34" charset="0"/>
              </a:rPr>
              <a:t>Lekan</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Akinode</a:t>
            </a:r>
            <a:r>
              <a:rPr lang="en-IN" sz="2000" dirty="0" smtClean="0">
                <a:latin typeface="Calibri" pitchFamily="34" charset="0"/>
                <a:cs typeface="Calibri" pitchFamily="34" charset="0"/>
              </a:rPr>
              <a:t>. (2017). Design and Implementation of a Patient Appointment and Scheduling System. 4. 16-23. 10.17148/IARJSET.2017.41203.</a:t>
            </a:r>
          </a:p>
          <a:p>
            <a:r>
              <a:rPr lang="en-IN" sz="2000" dirty="0" smtClean="0">
                <a:latin typeface="Calibri" pitchFamily="34" charset="0"/>
                <a:cs typeface="Calibri" pitchFamily="34" charset="0"/>
              </a:rPr>
              <a:t>[3]. N. V. </a:t>
            </a:r>
            <a:r>
              <a:rPr lang="en-IN" sz="2000" dirty="0" err="1" smtClean="0">
                <a:latin typeface="Calibri" pitchFamily="34" charset="0"/>
                <a:cs typeface="Calibri" pitchFamily="34" charset="0"/>
              </a:rPr>
              <a:t>Chaudhari</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Akshay</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Phadnis</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Prajakta</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Dhomane</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Jayshree</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Nimje</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Akansha</a:t>
            </a:r>
            <a:r>
              <a:rPr lang="en-IN" sz="2000" dirty="0" smtClean="0">
                <a:latin typeface="Calibri" pitchFamily="34" charset="0"/>
                <a:cs typeface="Calibri" pitchFamily="34" charset="0"/>
              </a:rPr>
              <a:t> Sharma. (2017). Android Application for Healthcare Appointment Booking System. Imperial Journal of Interdisciplinary Research (IJIR), Vol-3, Issue-3, ISSN: 2454-1362.</a:t>
            </a:r>
          </a:p>
          <a:p>
            <a:r>
              <a:rPr lang="en-IN" sz="2000" dirty="0" smtClean="0">
                <a:latin typeface="Calibri" pitchFamily="34" charset="0"/>
                <a:cs typeface="Calibri" pitchFamily="34" charset="0"/>
              </a:rPr>
              <a:t>[4]. </a:t>
            </a:r>
            <a:r>
              <a:rPr lang="en-IN" sz="2000" dirty="0" err="1" smtClean="0">
                <a:latin typeface="Calibri" pitchFamily="34" charset="0"/>
                <a:cs typeface="Calibri" pitchFamily="34" charset="0"/>
              </a:rPr>
              <a:t>S.Hema</a:t>
            </a:r>
            <a:r>
              <a:rPr lang="en-IN" sz="2000" dirty="0" smtClean="0">
                <a:latin typeface="Calibri" pitchFamily="34" charset="0"/>
                <a:cs typeface="Calibri" pitchFamily="34" charset="0"/>
              </a:rPr>
              <a:t> Kumar, </a:t>
            </a:r>
            <a:r>
              <a:rPr lang="en-IN" sz="2000" dirty="0" err="1" smtClean="0">
                <a:latin typeface="Calibri" pitchFamily="34" charset="0"/>
                <a:cs typeface="Calibri" pitchFamily="34" charset="0"/>
              </a:rPr>
              <a:t>J.Uday</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Kiran</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V.D.Ambeth</a:t>
            </a:r>
            <a:r>
              <a:rPr lang="en-IN" sz="2000" dirty="0" smtClean="0">
                <a:latin typeface="Calibri" pitchFamily="34" charset="0"/>
                <a:cs typeface="Calibri" pitchFamily="34" charset="0"/>
              </a:rPr>
              <a:t> Kumar, </a:t>
            </a:r>
            <a:r>
              <a:rPr lang="en-IN" sz="2000" dirty="0" err="1" smtClean="0">
                <a:latin typeface="Calibri" pitchFamily="34" charset="0"/>
                <a:cs typeface="Calibri" pitchFamily="34" charset="0"/>
              </a:rPr>
              <a:t>G.Saranya,Ramalakshmi</a:t>
            </a:r>
            <a:r>
              <a:rPr lang="en-IN" sz="2000" dirty="0" smtClean="0">
                <a:latin typeface="Calibri" pitchFamily="34" charset="0"/>
                <a:cs typeface="Calibri" pitchFamily="34" charset="0"/>
              </a:rPr>
              <a:t> V, INTERNATIONAL JOURNAL OF SCIENTIFIC &amp; TECHNOLOGY RESEARCH VOLUME 8, ISSUE 09, SEPTEMBER 2019,ISSN 2277-8616</a:t>
            </a:r>
          </a:p>
          <a:p>
            <a:r>
              <a:rPr lang="en-IN" sz="2000" dirty="0" smtClean="0">
                <a:latin typeface="Calibri" pitchFamily="34" charset="0"/>
                <a:cs typeface="Calibri" pitchFamily="34" charset="0"/>
              </a:rPr>
              <a:t>[5]. </a:t>
            </a:r>
            <a:r>
              <a:rPr lang="en-IN" sz="2000" dirty="0" err="1" smtClean="0">
                <a:latin typeface="Calibri" pitchFamily="34" charset="0"/>
                <a:cs typeface="Calibri" pitchFamily="34" charset="0"/>
              </a:rPr>
              <a:t>Sonal</a:t>
            </a:r>
            <a:r>
              <a:rPr lang="en-IN" sz="2000" dirty="0" smtClean="0">
                <a:latin typeface="Calibri" pitchFamily="34" charset="0"/>
                <a:cs typeface="Calibri" pitchFamily="34" charset="0"/>
              </a:rPr>
              <a:t> G. </a:t>
            </a:r>
            <a:r>
              <a:rPr lang="en-IN" sz="2000" dirty="0" err="1" smtClean="0">
                <a:latin typeface="Calibri" pitchFamily="34" charset="0"/>
                <a:cs typeface="Calibri" pitchFamily="34" charset="0"/>
              </a:rPr>
              <a:t>Shelwante</a:t>
            </a:r>
            <a:r>
              <a:rPr lang="en-IN" sz="2000" dirty="0" smtClean="0">
                <a:latin typeface="Calibri" pitchFamily="34" charset="0"/>
                <a:cs typeface="Calibri" pitchFamily="34" charset="0"/>
              </a:rPr>
              <a:t> , </a:t>
            </a:r>
            <a:r>
              <a:rPr lang="en-IN" sz="2000" dirty="0" err="1" smtClean="0">
                <a:latin typeface="Calibri" pitchFamily="34" charset="0"/>
                <a:cs typeface="Calibri" pitchFamily="34" charset="0"/>
              </a:rPr>
              <a:t>Anshuli</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Thakare</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Karishma</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Sakharkar</a:t>
            </a:r>
            <a:r>
              <a:rPr lang="en-IN" sz="2000" dirty="0" smtClean="0">
                <a:latin typeface="Calibri" pitchFamily="34" charset="0"/>
                <a:cs typeface="Calibri" pitchFamily="34" charset="0"/>
              </a:rPr>
              <a:t> , </a:t>
            </a:r>
            <a:r>
              <a:rPr lang="en-IN" sz="2000" dirty="0" err="1" smtClean="0">
                <a:latin typeface="Calibri" pitchFamily="34" charset="0"/>
                <a:cs typeface="Calibri" pitchFamily="34" charset="0"/>
              </a:rPr>
              <a:t>Akshta</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Birelliwar</a:t>
            </a:r>
            <a:r>
              <a:rPr lang="en-IN" sz="2000" dirty="0" smtClean="0">
                <a:latin typeface="Calibri" pitchFamily="34" charset="0"/>
                <a:cs typeface="Calibri" pitchFamily="34" charset="0"/>
              </a:rPr>
              <a:t> , </a:t>
            </a:r>
            <a:r>
              <a:rPr lang="en-IN" sz="2000" dirty="0" err="1" smtClean="0">
                <a:latin typeface="Calibri" pitchFamily="34" charset="0"/>
                <a:cs typeface="Calibri" pitchFamily="34" charset="0"/>
              </a:rPr>
              <a:t>Karuna</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Borkar</a:t>
            </a:r>
            <a:r>
              <a:rPr lang="en-IN" sz="2000" dirty="0" smtClean="0">
                <a:latin typeface="Calibri" pitchFamily="34" charset="0"/>
                <a:cs typeface="Calibri" pitchFamily="34" charset="0"/>
              </a:rPr>
              <a:t>," Smart Health Doctor Appointment </a:t>
            </a:r>
            <a:r>
              <a:rPr lang="en-IN" sz="2000" dirty="0" err="1" smtClean="0">
                <a:latin typeface="Calibri" pitchFamily="34" charset="0"/>
                <a:cs typeface="Calibri" pitchFamily="34" charset="0"/>
              </a:rPr>
              <a:t>System",IJRESM</a:t>
            </a:r>
            <a:r>
              <a:rPr lang="en-IN" sz="2000" dirty="0" smtClean="0">
                <a:latin typeface="Calibri" pitchFamily="34" charset="0"/>
                <a:cs typeface="Calibri" pitchFamily="34" charset="0"/>
              </a:rPr>
              <a:t>, Volume-2, Issue-2, February-2019. ISSN 2277-8616</a:t>
            </a:r>
            <a:endParaRPr lang="en-GB" sz="2000" dirty="0" smtClean="0">
              <a:latin typeface="Calibri" pitchFamily="34" charset="0"/>
              <a:cs typeface="Calibri" pitchFamily="34" charset="0"/>
            </a:endParaRPr>
          </a:p>
        </p:txBody>
      </p:sp>
    </p:spTree>
    <p:extLst>
      <p:ext uri="{BB962C8B-B14F-4D97-AF65-F5344CB8AC3E}">
        <p14:creationId xmlns:p14="http://schemas.microsoft.com/office/powerpoint/2010/main" xmlns=""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xmlns=""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IN" sz="2000" dirty="0" smtClean="0">
                <a:latin typeface="Calibri" pitchFamily="34" charset="0"/>
                <a:cs typeface="Calibri" pitchFamily="34" charset="0"/>
              </a:rPr>
              <a:t>Doctor appointment booking application has improved the efficiency and efficacy of clinics, hospitals, and online healthcare marketplaces while simplifying operations. Patients can use these applications to communicate with doctors online.</a:t>
            </a:r>
            <a:endParaRPr lang="en-GB" sz="2000" dirty="0" smtClean="0">
              <a:latin typeface="Calibri" pitchFamily="34" charset="0"/>
              <a:cs typeface="Calibri" pitchFamily="34" charset="0"/>
            </a:endParaRPr>
          </a:p>
          <a:p>
            <a:endParaRPr lang="en-GB" dirty="0" smtClean="0">
              <a:latin typeface="+mn-lt"/>
            </a:endParaRPr>
          </a:p>
          <a:p>
            <a:r>
              <a:rPr lang="en-IN" sz="2000" dirty="0" smtClean="0">
                <a:latin typeface="Calibri" pitchFamily="34" charset="0"/>
                <a:cs typeface="Calibri" pitchFamily="34" charset="0"/>
              </a:rPr>
              <a:t>Patients can use doctor appointment booking mobile applications to engage with medical providers via an online platform. In other words, people receive virtual consultations with doctors from the comfort of their own homes and at their desired times.</a:t>
            </a:r>
          </a:p>
          <a:p>
            <a:r>
              <a:rPr lang="en-IN" sz="2100" dirty="0" smtClean="0">
                <a:latin typeface="Calibri" pitchFamily="34" charset="0"/>
                <a:cs typeface="Calibri" pitchFamily="34" charset="0"/>
              </a:rPr>
              <a:t>For healthcare practitioners, their clinic’s mobile app offers a solution to a variety of challenges. The most important of these are regularly managing the staff’s hours booking arrangements. The online  Doctor appointment mobile app  is an effective approach to better manage arrangements. </a:t>
            </a:r>
          </a:p>
          <a:p>
            <a:r>
              <a:rPr lang="en-IN" sz="2100" dirty="0" smtClean="0">
                <a:latin typeface="Calibri" pitchFamily="34" charset="0"/>
                <a:cs typeface="Calibri" pitchFamily="34" charset="0"/>
              </a:rPr>
              <a:t>These applications function in two ways: as a patient and as a doctor. Let’s see how it goes for both of them in the real world.</a:t>
            </a:r>
          </a:p>
          <a:p>
            <a:endParaRPr lang="en-GB" dirty="0"/>
          </a:p>
        </p:txBody>
      </p:sp>
    </p:spTree>
    <p:extLst>
      <p:ext uri="{BB962C8B-B14F-4D97-AF65-F5344CB8AC3E}">
        <p14:creationId xmlns:p14="http://schemas.microsoft.com/office/powerpoint/2010/main" xmlns=""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IN" sz="2000" dirty="0" smtClean="0">
                <a:latin typeface="Calibri" pitchFamily="34" charset="0"/>
                <a:cs typeface="Calibri" pitchFamily="34" charset="0"/>
              </a:rPr>
              <a:t>Mr. Doc: A Doctor Appointment Application </a:t>
            </a:r>
            <a:r>
              <a:rPr lang="en-IN" sz="2000" dirty="0" err="1" smtClean="0">
                <a:latin typeface="Calibri" pitchFamily="34" charset="0"/>
                <a:cs typeface="Calibri" pitchFamily="34" charset="0"/>
              </a:rPr>
              <a:t>System.Malik</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Shafaq</a:t>
            </a:r>
            <a:r>
              <a:rPr lang="en-IN" sz="2000" dirty="0" smtClean="0">
                <a:latin typeface="Calibri" pitchFamily="34" charset="0"/>
                <a:cs typeface="Calibri" pitchFamily="34" charset="0"/>
              </a:rPr>
              <a:t> &amp; </a:t>
            </a:r>
            <a:r>
              <a:rPr lang="en-IN" sz="2000" dirty="0" err="1" smtClean="0">
                <a:latin typeface="Calibri" pitchFamily="34" charset="0"/>
                <a:cs typeface="Calibri" pitchFamily="34" charset="0"/>
              </a:rPr>
              <a:t>Bibi</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Nargis</a:t>
            </a:r>
            <a:r>
              <a:rPr lang="en-IN" sz="2000" dirty="0" smtClean="0">
                <a:latin typeface="Calibri" pitchFamily="34" charset="0"/>
                <a:cs typeface="Calibri" pitchFamily="34" charset="0"/>
              </a:rPr>
              <a:t> &amp; Khan, </a:t>
            </a:r>
            <a:r>
              <a:rPr lang="en-IN" sz="2000" dirty="0" err="1" smtClean="0">
                <a:latin typeface="Calibri" pitchFamily="34" charset="0"/>
                <a:cs typeface="Calibri" pitchFamily="34" charset="0"/>
              </a:rPr>
              <a:t>Sehrish</a:t>
            </a:r>
            <a:r>
              <a:rPr lang="en-IN" sz="2000" dirty="0" smtClean="0">
                <a:latin typeface="Calibri" pitchFamily="34" charset="0"/>
                <a:cs typeface="Calibri" pitchFamily="34" charset="0"/>
              </a:rPr>
              <a:t> &amp; Sultana, </a:t>
            </a:r>
            <a:r>
              <a:rPr lang="en-IN" sz="2000" dirty="0" err="1" smtClean="0">
                <a:latin typeface="Calibri" pitchFamily="34" charset="0"/>
                <a:cs typeface="Calibri" pitchFamily="34" charset="0"/>
              </a:rPr>
              <a:t>Razia</a:t>
            </a:r>
            <a:r>
              <a:rPr lang="en-IN" sz="2000" dirty="0" smtClean="0">
                <a:latin typeface="Calibri" pitchFamily="34" charset="0"/>
                <a:cs typeface="Calibri" pitchFamily="34" charset="0"/>
              </a:rPr>
              <a:t> &amp; </a:t>
            </a:r>
            <a:r>
              <a:rPr lang="en-IN" sz="2000" dirty="0" err="1" smtClean="0">
                <a:latin typeface="Calibri" pitchFamily="34" charset="0"/>
                <a:cs typeface="Calibri" pitchFamily="34" charset="0"/>
              </a:rPr>
              <a:t>Rauf</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Sadaf</a:t>
            </a:r>
            <a:endParaRPr lang="en-IN" sz="2000" dirty="0" smtClean="0">
              <a:latin typeface="Calibri" pitchFamily="34" charset="0"/>
              <a:cs typeface="Calibri" pitchFamily="34" charset="0"/>
            </a:endParaRPr>
          </a:p>
          <a:p>
            <a:endParaRPr lang="en-IN" sz="2000" dirty="0" smtClean="0">
              <a:latin typeface="Calibri" pitchFamily="34" charset="0"/>
              <a:cs typeface="Calibri" pitchFamily="34" charset="0"/>
            </a:endParaRPr>
          </a:p>
          <a:p>
            <a:r>
              <a:rPr lang="en-IN" sz="2000" dirty="0" smtClean="0">
                <a:latin typeface="Calibri" pitchFamily="34" charset="0"/>
                <a:cs typeface="Calibri" pitchFamily="34" charset="0"/>
              </a:rPr>
              <a:t>Design and Implementation of a Patient Appointment and Scheduling System. John </a:t>
            </a:r>
            <a:r>
              <a:rPr lang="en-IN" sz="2000" dirty="0" err="1" smtClean="0">
                <a:latin typeface="Calibri" pitchFamily="34" charset="0"/>
                <a:cs typeface="Calibri" pitchFamily="34" charset="0"/>
              </a:rPr>
              <a:t>Lekan</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Akinode</a:t>
            </a:r>
            <a:r>
              <a:rPr lang="en-IN" sz="2000" dirty="0" smtClean="0">
                <a:latin typeface="Calibri" pitchFamily="34" charset="0"/>
                <a:cs typeface="Calibri" pitchFamily="34" charset="0"/>
              </a:rPr>
              <a:t>.</a:t>
            </a:r>
          </a:p>
          <a:p>
            <a:endParaRPr lang="en-IN" sz="2000" dirty="0" smtClean="0">
              <a:latin typeface="Calibri" pitchFamily="34" charset="0"/>
              <a:cs typeface="Calibri" pitchFamily="34" charset="0"/>
            </a:endParaRPr>
          </a:p>
          <a:p>
            <a:r>
              <a:rPr lang="en-IN" sz="2000" dirty="0" smtClean="0">
                <a:latin typeface="Calibri" pitchFamily="34" charset="0"/>
                <a:cs typeface="Calibri" pitchFamily="34" charset="0"/>
              </a:rPr>
              <a:t>Web-Based Medical Appointment Systems: A Systematic Review. </a:t>
            </a:r>
            <a:r>
              <a:rPr lang="en-IN" sz="2000" dirty="0" err="1" smtClean="0">
                <a:latin typeface="Calibri" pitchFamily="34" charset="0"/>
                <a:cs typeface="Calibri" pitchFamily="34" charset="0"/>
              </a:rPr>
              <a:t>Peng</a:t>
            </a:r>
            <a:r>
              <a:rPr lang="en-IN" sz="2000" dirty="0" smtClean="0">
                <a:latin typeface="Calibri" pitchFamily="34" charset="0"/>
                <a:cs typeface="Calibri" pitchFamily="34" charset="0"/>
              </a:rPr>
              <a:t> Zhao, </a:t>
            </a:r>
            <a:r>
              <a:rPr lang="en-IN" sz="2000" dirty="0" err="1" smtClean="0">
                <a:latin typeface="Calibri" pitchFamily="34" charset="0"/>
                <a:cs typeface="Calibri" pitchFamily="34" charset="0"/>
              </a:rPr>
              <a:t>Illhoi</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Yoo</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Jaie</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Lavoie,James</a:t>
            </a:r>
            <a:r>
              <a:rPr lang="en-IN" sz="2000" dirty="0" smtClean="0">
                <a:latin typeface="Calibri" pitchFamily="34" charset="0"/>
                <a:cs typeface="Calibri" pitchFamily="34" charset="0"/>
              </a:rPr>
              <a:t> Lavoie, Eduardo </a:t>
            </a:r>
            <a:r>
              <a:rPr lang="en-IN" sz="2000" dirty="0" err="1" smtClean="0">
                <a:latin typeface="Calibri" pitchFamily="34" charset="0"/>
                <a:cs typeface="Calibri" pitchFamily="34" charset="0"/>
              </a:rPr>
              <a:t>Simoes</a:t>
            </a:r>
            <a:r>
              <a:rPr lang="en-IN" sz="2000" dirty="0" smtClean="0">
                <a:latin typeface="Calibri" pitchFamily="34" charset="0"/>
                <a:cs typeface="Calibri" pitchFamily="34" charset="0"/>
              </a:rPr>
              <a:t>.)</a:t>
            </a:r>
          </a:p>
          <a:p>
            <a:endParaRPr lang="en-IN" sz="2000" dirty="0" smtClean="0">
              <a:latin typeface="Calibri" pitchFamily="34" charset="0"/>
              <a:cs typeface="Calibri" pitchFamily="34" charset="0"/>
            </a:endParaRPr>
          </a:p>
          <a:p>
            <a:r>
              <a:rPr lang="en-IN" sz="2000" dirty="0" smtClean="0">
                <a:latin typeface="Calibri" pitchFamily="34" charset="0"/>
                <a:cs typeface="Calibri" pitchFamily="34" charset="0"/>
              </a:rPr>
              <a:t>A Literature review of Measurement of Health Literacy in India. </a:t>
            </a:r>
            <a:r>
              <a:rPr lang="en-IN" sz="2000" dirty="0" err="1" smtClean="0">
                <a:latin typeface="Calibri" pitchFamily="34" charset="0"/>
                <a:cs typeface="Calibri" pitchFamily="34" charset="0"/>
              </a:rPr>
              <a:t>Samir</a:t>
            </a:r>
            <a:r>
              <a:rPr lang="en-IN" sz="2000" dirty="0" smtClean="0">
                <a:latin typeface="Calibri" pitchFamily="34" charset="0"/>
                <a:cs typeface="Calibri" pitchFamily="34" charset="0"/>
              </a:rPr>
              <a:t> </a:t>
            </a:r>
            <a:r>
              <a:rPr lang="en-IN" sz="2000" dirty="0" err="1" smtClean="0">
                <a:latin typeface="Calibri" pitchFamily="34" charset="0"/>
                <a:cs typeface="Calibri" pitchFamily="34" charset="0"/>
              </a:rPr>
              <a:t>Barve</a:t>
            </a:r>
            <a:endParaRPr lang="en-GB" sz="2000" dirty="0" smtClean="0">
              <a:latin typeface="Calibri" pitchFamily="34" charset="0"/>
              <a:cs typeface="Calibri" pitchFamily="34" charset="0"/>
            </a:endParaRPr>
          </a:p>
          <a:p>
            <a:endParaRPr lang="en-GB" dirty="0" smtClean="0">
              <a:latin typeface="+mn-lt"/>
            </a:endParaRPr>
          </a:p>
        </p:txBody>
      </p:sp>
    </p:spTree>
    <p:extLst>
      <p:ext uri="{BB962C8B-B14F-4D97-AF65-F5344CB8AC3E}">
        <p14:creationId xmlns:p14="http://schemas.microsoft.com/office/powerpoint/2010/main" xmlns=""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endParaRPr lang="en-IN" sz="2000" dirty="0" smtClean="0">
              <a:latin typeface="Calibri" pitchFamily="34" charset="0"/>
              <a:cs typeface="Calibri" pitchFamily="34" charset="0"/>
            </a:endParaRPr>
          </a:p>
          <a:p>
            <a:pPr>
              <a:buNone/>
            </a:pPr>
            <a:r>
              <a:rPr lang="en-IN" sz="2000" b="1" dirty="0" smtClean="0">
                <a:latin typeface="Calibri" pitchFamily="34" charset="0"/>
                <a:cs typeface="Calibri" pitchFamily="34" charset="0"/>
              </a:rPr>
              <a:t>Software and Tools Used:</a:t>
            </a:r>
          </a:p>
          <a:p>
            <a:pPr>
              <a:buNone/>
            </a:pPr>
            <a:r>
              <a:rPr lang="en-IN" sz="2000" dirty="0" smtClean="0">
                <a:latin typeface="Calibri" pitchFamily="34" charset="0"/>
                <a:cs typeface="Calibri" pitchFamily="34" charset="0"/>
              </a:rPr>
              <a:t> </a:t>
            </a:r>
          </a:p>
          <a:p>
            <a:r>
              <a:rPr lang="en-IN" sz="2000" dirty="0" smtClean="0">
                <a:latin typeface="Calibri" pitchFamily="34" charset="0"/>
                <a:cs typeface="Calibri" pitchFamily="34" charset="0"/>
              </a:rPr>
              <a:t>1. HTML</a:t>
            </a:r>
          </a:p>
          <a:p>
            <a:r>
              <a:rPr lang="en-IN" sz="2000" dirty="0" smtClean="0">
                <a:latin typeface="Calibri" pitchFamily="34" charset="0"/>
                <a:cs typeface="Calibri" pitchFamily="34" charset="0"/>
              </a:rPr>
              <a:t> 2.CSS </a:t>
            </a:r>
          </a:p>
          <a:p>
            <a:r>
              <a:rPr lang="en-IN" sz="2000" dirty="0" smtClean="0">
                <a:latin typeface="Calibri" pitchFamily="34" charset="0"/>
                <a:cs typeface="Calibri" pitchFamily="34" charset="0"/>
              </a:rPr>
              <a:t>3. JAVASCRIPT </a:t>
            </a:r>
          </a:p>
          <a:p>
            <a:r>
              <a:rPr lang="en-IN" sz="2000" dirty="0" smtClean="0">
                <a:latin typeface="Calibri" pitchFamily="34" charset="0"/>
                <a:cs typeface="Calibri" pitchFamily="34" charset="0"/>
              </a:rPr>
              <a:t>4. BOOTSTRAP </a:t>
            </a:r>
          </a:p>
          <a:p>
            <a:r>
              <a:rPr lang="en-IN" sz="2000" dirty="0" smtClean="0">
                <a:latin typeface="Calibri" pitchFamily="34" charset="0"/>
                <a:cs typeface="Calibri" pitchFamily="34" charset="0"/>
              </a:rPr>
              <a:t>5. </a:t>
            </a:r>
            <a:r>
              <a:rPr lang="en-IN" sz="2000" dirty="0" err="1" smtClean="0">
                <a:latin typeface="Calibri" pitchFamily="34" charset="0"/>
                <a:cs typeface="Calibri" pitchFamily="34" charset="0"/>
              </a:rPr>
              <a:t>Django</a:t>
            </a:r>
            <a:endParaRPr lang="en-IN" sz="2000" dirty="0" smtClean="0">
              <a:latin typeface="Calibri" pitchFamily="34" charset="0"/>
              <a:cs typeface="Calibri" pitchFamily="34" charset="0"/>
            </a:endParaRPr>
          </a:p>
          <a:p>
            <a:r>
              <a:rPr lang="en-IN" sz="2000" dirty="0" smtClean="0">
                <a:latin typeface="Calibri" pitchFamily="34" charset="0"/>
                <a:cs typeface="Calibri" pitchFamily="34" charset="0"/>
              </a:rPr>
              <a:t>6. PYTHON </a:t>
            </a:r>
          </a:p>
          <a:p>
            <a:r>
              <a:rPr lang="en-IN" sz="2000" dirty="0" smtClean="0">
                <a:latin typeface="Calibri" pitchFamily="34" charset="0"/>
                <a:cs typeface="Calibri" pitchFamily="34" charset="0"/>
              </a:rPr>
              <a:t>7. Windows 8.0, 8.1 and 10/11 (32-bit and 64-bit)</a:t>
            </a:r>
            <a:endParaRPr lang="en-GB" sz="2000" dirty="0" smtClean="0">
              <a:latin typeface="Calibri" pitchFamily="34" charset="0"/>
              <a:cs typeface="Calibri" pitchFamily="34" charset="0"/>
            </a:endParaRPr>
          </a:p>
        </p:txBody>
      </p:sp>
    </p:spTree>
    <p:extLst>
      <p:ext uri="{BB962C8B-B14F-4D97-AF65-F5344CB8AC3E}">
        <p14:creationId xmlns:p14="http://schemas.microsoft.com/office/powerpoint/2010/main" xmlns=""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IN" sz="2000" dirty="0" smtClean="0">
                <a:latin typeface="Calibri" pitchFamily="34" charset="0"/>
                <a:cs typeface="Calibri" pitchFamily="34" charset="0"/>
              </a:rPr>
              <a:t>The proposed work focuses on implementing an Online Doctor Appointment Website. The basic function of this website is to help patients book appointments easily and also allow doctors to keep a track of these appointments.. The Waterfall Model has been used here for implementation.</a:t>
            </a:r>
          </a:p>
          <a:p>
            <a:r>
              <a:rPr lang="en-IN" sz="2000" dirty="0" smtClean="0">
                <a:latin typeface="Calibri" pitchFamily="34" charset="0"/>
                <a:cs typeface="Calibri" pitchFamily="34" charset="0"/>
              </a:rPr>
              <a:t>The system is implemented by using HTML and CSS for the frontend , which creates a dynamic UI which is easy to understand and can be navigated without any </a:t>
            </a:r>
            <a:r>
              <a:rPr lang="en-IN" sz="2000" dirty="0" err="1" smtClean="0">
                <a:latin typeface="Calibri" pitchFamily="34" charset="0"/>
                <a:cs typeface="Calibri" pitchFamily="34" charset="0"/>
              </a:rPr>
              <a:t>hassle.Here</a:t>
            </a:r>
            <a:r>
              <a:rPr lang="en-IN" sz="2000" dirty="0" smtClean="0">
                <a:latin typeface="Calibri" pitchFamily="34" charset="0"/>
                <a:cs typeface="Calibri" pitchFamily="34" charset="0"/>
              </a:rPr>
              <a:t>, PHP ( Hypertext </a:t>
            </a:r>
            <a:r>
              <a:rPr lang="en-IN" sz="2000" dirty="0" err="1" smtClean="0">
                <a:latin typeface="Calibri" pitchFamily="34" charset="0"/>
                <a:cs typeface="Calibri" pitchFamily="34" charset="0"/>
              </a:rPr>
              <a:t>Preprocessor</a:t>
            </a:r>
            <a:r>
              <a:rPr lang="en-IN" sz="2000" dirty="0" smtClean="0">
                <a:latin typeface="Calibri" pitchFamily="34" charset="0"/>
                <a:cs typeface="Calibri" pitchFamily="34" charset="0"/>
              </a:rPr>
              <a:t>) acts as the server side for managing the databases and session tracking related to patients , doctors, their details, the various appointments booked, prescriptions etc. An object-oriented programming language, </a:t>
            </a:r>
            <a:r>
              <a:rPr lang="en-IN" sz="2000" dirty="0" err="1" smtClean="0">
                <a:latin typeface="Calibri" pitchFamily="34" charset="0"/>
                <a:cs typeface="Calibri" pitchFamily="34" charset="0"/>
              </a:rPr>
              <a:t>i.e</a:t>
            </a:r>
            <a:r>
              <a:rPr lang="en-IN" sz="2000" dirty="0" smtClean="0">
                <a:latin typeface="Calibri" pitchFamily="34" charset="0"/>
                <a:cs typeface="Calibri" pitchFamily="34" charset="0"/>
              </a:rPr>
              <a:t>, JavaScript is used to enable dynamic interactivity so that the user can interact with the web pages without having to reload every time. The whole framework has been developed using the Windows 8/10 operating system.</a:t>
            </a:r>
          </a:p>
          <a:p>
            <a:pPr>
              <a:buNone/>
            </a:pPr>
            <a:r>
              <a:rPr lang="en-GB" sz="2000" dirty="0" smtClean="0">
                <a:latin typeface="Calibri" pitchFamily="34" charset="0"/>
                <a:cs typeface="Calibri" pitchFamily="34" charset="0"/>
              </a:rPr>
              <a:t>	</a:t>
            </a:r>
            <a:endParaRPr lang="en-IN" sz="2000" dirty="0" smtClean="0">
              <a:latin typeface="Calibri" pitchFamily="34" charset="0"/>
              <a:cs typeface="Calibri" pitchFamily="34" charset="0"/>
            </a:endParaRPr>
          </a:p>
          <a:p>
            <a:endParaRPr lang="en-GB" dirty="0" smtClean="0"/>
          </a:p>
          <a:p>
            <a:endParaRPr lang="en-GB" dirty="0"/>
          </a:p>
        </p:txBody>
      </p:sp>
    </p:spTree>
    <p:extLst>
      <p:ext uri="{BB962C8B-B14F-4D97-AF65-F5344CB8AC3E}">
        <p14:creationId xmlns:p14="http://schemas.microsoft.com/office/powerpoint/2010/main" xmlns=""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lvl="0">
              <a:buNone/>
            </a:pPr>
            <a:endParaRPr lang="en-IN" dirty="0" smtClean="0">
              <a:latin typeface="+mn-lt"/>
            </a:endParaRPr>
          </a:p>
          <a:p>
            <a:r>
              <a:rPr lang="en-IN" sz="2000" dirty="0" smtClean="0">
                <a:latin typeface="Calibri" pitchFamily="34" charset="0"/>
                <a:cs typeface="Calibri" pitchFamily="34" charset="0"/>
              </a:rPr>
              <a:t>24/7 Access to Health Care Services</a:t>
            </a:r>
          </a:p>
          <a:p>
            <a:r>
              <a:rPr lang="en-IN" sz="2000" dirty="0" smtClean="0">
                <a:latin typeface="Calibri" pitchFamily="34" charset="0"/>
                <a:cs typeface="Calibri" pitchFamily="34" charset="0"/>
              </a:rPr>
              <a:t>Choice of Scheduling and rescheduling appointments anytime, anywhere</a:t>
            </a:r>
          </a:p>
          <a:p>
            <a:r>
              <a:rPr lang="en-IN" sz="2000" dirty="0" smtClean="0">
                <a:latin typeface="Calibri" pitchFamily="34" charset="0"/>
                <a:cs typeface="Calibri" pitchFamily="34" charset="0"/>
              </a:rPr>
              <a:t>Real-time communication with their care team</a:t>
            </a:r>
          </a:p>
          <a:p>
            <a:r>
              <a:rPr lang="en-IN" sz="2000" dirty="0" smtClean="0">
                <a:latin typeface="Calibri" pitchFamily="34" charset="0"/>
                <a:cs typeface="Calibri" pitchFamily="34" charset="0"/>
              </a:rPr>
              <a:t>Pay bills Securely, Order Medicines, and Record of Medical History (if these functionalities are offered)</a:t>
            </a:r>
          </a:p>
          <a:p>
            <a:r>
              <a:rPr lang="en-IN" sz="2000" dirty="0" smtClean="0">
                <a:latin typeface="Calibri" pitchFamily="34" charset="0"/>
                <a:cs typeface="Calibri" pitchFamily="34" charset="0"/>
              </a:rPr>
              <a:t>Better staff-appointment management</a:t>
            </a:r>
          </a:p>
          <a:p>
            <a:r>
              <a:rPr lang="en-IN" sz="2000" dirty="0" smtClean="0">
                <a:latin typeface="Calibri" pitchFamily="34" charset="0"/>
                <a:cs typeface="Calibri" pitchFamily="34" charset="0"/>
              </a:rPr>
              <a:t>Easy going administrative tasks</a:t>
            </a:r>
          </a:p>
          <a:p>
            <a:r>
              <a:rPr lang="en-IN" sz="2000" dirty="0" smtClean="0">
                <a:latin typeface="Calibri" pitchFamily="34" charset="0"/>
                <a:cs typeface="Calibri" pitchFamily="34" charset="0"/>
              </a:rPr>
              <a:t>Avoid the obstacle of overbooking</a:t>
            </a:r>
          </a:p>
          <a:p>
            <a:r>
              <a:rPr lang="en-IN" sz="2000" dirty="0" smtClean="0">
                <a:latin typeface="Calibri" pitchFamily="34" charset="0"/>
                <a:cs typeface="Calibri" pitchFamily="34" charset="0"/>
              </a:rPr>
              <a:t>Performance and Productivity Insights.</a:t>
            </a:r>
          </a:p>
          <a:p>
            <a:endParaRPr lang="en-IN" dirty="0" smtClean="0"/>
          </a:p>
          <a:p>
            <a:endParaRPr lang="en-IN" dirty="0" smtClean="0"/>
          </a:p>
          <a:p>
            <a:pPr lvl="0"/>
            <a:endParaRPr lang="en-GB" dirty="0"/>
          </a:p>
        </p:txBody>
      </p:sp>
    </p:spTree>
    <p:extLst>
      <p:ext uri="{BB962C8B-B14F-4D97-AF65-F5344CB8AC3E}">
        <p14:creationId xmlns:p14="http://schemas.microsoft.com/office/powerpoint/2010/main" xmlns=""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graphicFrame>
        <p:nvGraphicFramePr>
          <p:cNvPr id="5" name="Diagram 4"/>
          <p:cNvGraphicFramePr/>
          <p:nvPr/>
        </p:nvGraphicFramePr>
        <p:xfrm>
          <a:off x="2351313" y="1033332"/>
          <a:ext cx="8151223" cy="5223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1494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Review-0: PPT of the Project overview.</a:t>
            </a:r>
            <a:endParaRPr lang="en-US"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 xmlns:a14="http://schemas.microsoft.com/office/drawing/2010/main" val="0"/>
              </a:ext>
            </a:extLst>
          </a:blip>
          <a:srcRect t="72" b="72"/>
          <a:stretch>
            <a:fillRect/>
          </a:stretch>
        </p:blipFill>
        <p:spPr/>
      </p:pic>
      <p:sp>
        <p:nvSpPr>
          <p:cNvPr id="4" name="Text Placeholder 3"/>
          <p:cNvSpPr>
            <a:spLocks noGrp="1"/>
          </p:cNvSpPr>
          <p:nvPr>
            <p:ph type="body" sz="quarter" idx="15"/>
          </p:nvPr>
        </p:nvSpPr>
        <p:spPr/>
        <p:txBody>
          <a:bodyPr/>
          <a:lstStyle/>
          <a:p>
            <a:r>
              <a:rPr lang="en-US" dirty="0" smtClean="0"/>
              <a:t>Review-1:Partial Frontend Output and showing </a:t>
            </a:r>
            <a:r>
              <a:rPr lang="en-US" dirty="0" err="1" smtClean="0"/>
              <a:t>ppt</a:t>
            </a:r>
            <a:endParaRPr lang="en-US" dirty="0"/>
          </a:p>
        </p:txBody>
      </p:sp>
      <p:pic>
        <p:nvPicPr>
          <p:cNvPr id="11" name="Picture Placeholder 10"/>
          <p:cNvPicPr>
            <a:picLocks noGrp="1" noChangeAspect="1"/>
          </p:cNvPicPr>
          <p:nvPr>
            <p:ph type="pic" sz="quarter" idx="16"/>
          </p:nvPr>
        </p:nvPicPr>
        <p:blipFill>
          <a:blip r:embed="rId3" cstate="print">
            <a:extLst>
              <a:ext uri="{28A0092B-C50C-407E-A947-70E740481C1C}">
                <a14:useLocalDpi xmlns="" xmlns:a14="http://schemas.microsoft.com/office/drawing/2010/main" val="0"/>
              </a:ext>
            </a:extLst>
          </a:blip>
          <a:srcRect/>
          <a:stretch>
            <a:fillRect/>
          </a:stretch>
        </p:blipFill>
        <p:spPr/>
      </p:pic>
      <p:sp>
        <p:nvSpPr>
          <p:cNvPr id="6" name="Text Placeholder 5"/>
          <p:cNvSpPr>
            <a:spLocks noGrp="1"/>
          </p:cNvSpPr>
          <p:nvPr>
            <p:ph type="body" sz="quarter" idx="17"/>
          </p:nvPr>
        </p:nvSpPr>
        <p:spPr/>
        <p:txBody>
          <a:bodyPr/>
          <a:lstStyle/>
          <a:p>
            <a:r>
              <a:rPr lang="en-US" dirty="0" smtClean="0"/>
              <a:t>Review-2:</a:t>
            </a:r>
            <a:endParaRPr lang="en-US" dirty="0"/>
          </a:p>
        </p:txBody>
      </p:sp>
      <p:pic>
        <p:nvPicPr>
          <p:cNvPr id="12" name="Picture Placeholder 11"/>
          <p:cNvPicPr>
            <a:picLocks noGrp="1" noChangeAspect="1"/>
          </p:cNvPicPr>
          <p:nvPr>
            <p:ph type="pic" sz="quarter" idx="18"/>
          </p:nvPr>
        </p:nvPicPr>
        <p:blipFill>
          <a:blip r:embed="rId4" cstate="print">
            <a:extLst>
              <a:ext uri="{28A0092B-C50C-407E-A947-70E740481C1C}">
                <a14:useLocalDpi xmlns="" xmlns:a14="http://schemas.microsoft.com/office/drawing/2010/main" val="0"/>
              </a:ext>
            </a:extLst>
          </a:blip>
          <a:srcRect/>
          <a:stretch>
            <a:fillRect/>
          </a:stretch>
        </p:blipFill>
        <p:spPr/>
      </p:pic>
      <p:sp>
        <p:nvSpPr>
          <p:cNvPr id="8" name="Text Placeholder 7"/>
          <p:cNvSpPr>
            <a:spLocks noGrp="1"/>
          </p:cNvSpPr>
          <p:nvPr>
            <p:ph type="body" sz="quarter" idx="19"/>
          </p:nvPr>
        </p:nvSpPr>
        <p:spPr/>
        <p:txBody>
          <a:bodyPr/>
          <a:lstStyle/>
          <a:p>
            <a:r>
              <a:rPr lang="en-US" dirty="0" smtClean="0"/>
              <a:t>Review-3:</a:t>
            </a:r>
            <a:endParaRPr lang="en-US" dirty="0"/>
          </a:p>
        </p:txBody>
      </p:sp>
      <p:pic>
        <p:nvPicPr>
          <p:cNvPr id="13" name="Picture Placeholder 12"/>
          <p:cNvPicPr>
            <a:picLocks noGrp="1" noChangeAspect="1"/>
          </p:cNvPicPr>
          <p:nvPr>
            <p:ph type="pic" sz="quarter" idx="20"/>
          </p:nvPr>
        </p:nvPicPr>
        <p:blipFill>
          <a:blip r:embed="rId5" cstate="print">
            <a:extLst>
              <a:ext uri="{28A0092B-C50C-407E-A947-70E740481C1C}">
                <a14:useLocalDpi xmlns="" xmlns:a14="http://schemas.microsoft.com/office/drawing/2010/main" val="0"/>
              </a:ext>
            </a:extLst>
          </a:blip>
          <a:srcRect l="189" r="189"/>
          <a:stretch>
            <a:fillRect/>
          </a:stretch>
        </p:blipFill>
        <p:spPr/>
      </p:pic>
      <p:sp>
        <p:nvSpPr>
          <p:cNvPr id="14" name="Title 1"/>
          <p:cNvSpPr txBox="1">
            <a:spLocks/>
          </p:cNvSpPr>
          <p:nvPr/>
        </p:nvSpPr>
        <p:spPr>
          <a:xfrm>
            <a:off x="826247" y="193956"/>
            <a:ext cx="10668000" cy="4873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rgbClr val="002060"/>
                </a:solidFill>
                <a:effectLst/>
                <a:uLnTx/>
                <a:uFillTx/>
                <a:latin typeface="Verdana" pitchFamily="34" charset="0"/>
                <a:ea typeface="Verdana" pitchFamily="34" charset="0"/>
                <a:cs typeface="Verdana" pitchFamily="34" charset="0"/>
              </a:rPr>
              <a:t>Timeline of Project</a:t>
            </a:r>
            <a:endParaRPr kumimoji="0" lang="en-GB" sz="2800" b="1" i="0" u="none" strike="noStrike" kern="1200" cap="none" spc="0" normalizeH="0" baseline="0" noProof="0" dirty="0">
              <a:ln>
                <a:noFill/>
              </a:ln>
              <a:solidFill>
                <a:srgbClr val="002060"/>
              </a:solidFill>
              <a:effectLst/>
              <a:uLnTx/>
              <a:uFillTx/>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177820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DIAGRAM</a:t>
            </a:r>
            <a:endParaRPr lang="en-IN" dirty="0"/>
          </a:p>
        </p:txBody>
      </p:sp>
      <p:pic>
        <p:nvPicPr>
          <p:cNvPr id="3" name="Picture 2"/>
          <p:cNvPicPr>
            <a:picLocks noChangeAspect="1" noChangeArrowheads="1"/>
          </p:cNvPicPr>
          <p:nvPr/>
        </p:nvPicPr>
        <p:blipFill>
          <a:blip r:embed="rId2" cstate="print"/>
          <a:srcRect/>
          <a:stretch>
            <a:fillRect/>
          </a:stretch>
        </p:blipFill>
        <p:spPr bwMode="auto">
          <a:xfrm>
            <a:off x="1666468" y="896031"/>
            <a:ext cx="4786583" cy="523044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396173" y="1453514"/>
            <a:ext cx="5286375" cy="413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779</TotalTime>
  <Words>896</Words>
  <Application>Microsoft Office PowerPoint</Application>
  <PresentationFormat>Custom</PresentationFormat>
  <Paragraphs>90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Bioinformatics</vt:lpstr>
      <vt:lpstr>  Doctor Appointment Application </vt:lpstr>
      <vt:lpstr>Introduction</vt:lpstr>
      <vt:lpstr>Literature Review</vt:lpstr>
      <vt:lpstr>Literature Review</vt:lpstr>
      <vt:lpstr>Proposed Method</vt:lpstr>
      <vt:lpstr>Objectives</vt:lpstr>
      <vt:lpstr>Methodology</vt:lpstr>
      <vt:lpstr>Slide 8</vt:lpstr>
      <vt:lpstr>USE CASE DIAGRAM</vt:lpstr>
      <vt:lpstr>Expected Outcomes</vt:lpstr>
      <vt:lpstr>Expected Outcomes</vt:lpstr>
      <vt:lpstr>Expected Outcomes</vt:lpstr>
      <vt:lpstr>Expected Outcomes</vt:lpstr>
      <vt:lpstr>Expected Outcomes</vt:lpstr>
      <vt:lpstr>Expected Outcomes</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hp</cp:lastModifiedBy>
  <cp:revision>26</cp:revision>
  <dcterms:created xsi:type="dcterms:W3CDTF">2023-03-16T03:26:27Z</dcterms:created>
  <dcterms:modified xsi:type="dcterms:W3CDTF">2024-01-10T18:27:38Z</dcterms:modified>
</cp:coreProperties>
</file>