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3" r:id="rId2"/>
    <p:sldId id="264" r:id="rId3"/>
    <p:sldId id="265" r:id="rId4"/>
    <p:sldId id="262" r:id="rId5"/>
    <p:sldId id="261" r:id="rId6"/>
  </p:sldIdLst>
  <p:sldSz cx="10691813" cy="7559675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1" userDrawn="1">
          <p15:clr>
            <a:srgbClr val="A4A3A4"/>
          </p15:clr>
        </p15:guide>
        <p15:guide id="9" pos="3368" userDrawn="1">
          <p15:clr>
            <a:srgbClr val="A4A3A4"/>
          </p15:clr>
        </p15:guide>
        <p15:guide id="10" pos="5068" userDrawn="1">
          <p15:clr>
            <a:srgbClr val="A4A3A4"/>
          </p15:clr>
        </p15:guide>
        <p15:guide id="11" pos="6429" userDrawn="1">
          <p15:clr>
            <a:srgbClr val="A4A3A4"/>
          </p15:clr>
        </p15:guide>
        <p15:guide id="12" pos="306" userDrawn="1">
          <p15:clr>
            <a:srgbClr val="A4A3A4"/>
          </p15:clr>
        </p15:guide>
        <p15:guide id="13" orient="horz" pos="363" userDrawn="1">
          <p15:clr>
            <a:srgbClr val="A4A3A4"/>
          </p15:clr>
        </p15:guide>
        <p15:guide id="14" orient="horz" pos="4536" userDrawn="1">
          <p15:clr>
            <a:srgbClr val="A4A3A4"/>
          </p15:clr>
        </p15:guide>
        <p15:guide id="15" pos="1667" userDrawn="1">
          <p15:clr>
            <a:srgbClr val="A4A3A4"/>
          </p15:clr>
        </p15:guide>
        <p15:guide id="18" orient="horz" pos="136" userDrawn="1">
          <p15:clr>
            <a:srgbClr val="A4A3A4"/>
          </p15:clr>
        </p15:guide>
        <p15:guide id="19" pos="33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2F3"/>
    <a:srgbClr val="54BFC6"/>
    <a:srgbClr val="0000FF"/>
    <a:srgbClr val="874CF2"/>
    <a:srgbClr val="FFFEEE"/>
    <a:srgbClr val="F38153"/>
    <a:srgbClr val="F29966"/>
    <a:srgbClr val="F6AD8F"/>
    <a:srgbClr val="FF5050"/>
    <a:srgbClr val="F49E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6135" autoAdjust="0"/>
  </p:normalViewPr>
  <p:slideViewPr>
    <p:cSldViewPr snapToGrid="0">
      <p:cViewPr>
        <p:scale>
          <a:sx n="80" d="100"/>
          <a:sy n="80" d="100"/>
        </p:scale>
        <p:origin x="-998" y="48"/>
      </p:cViewPr>
      <p:guideLst>
        <p:guide orient="horz" pos="2381"/>
        <p:guide orient="horz" pos="363"/>
        <p:guide orient="horz" pos="4536"/>
        <p:guide orient="horz" pos="136"/>
        <p:guide pos="3368"/>
        <p:guide pos="5068"/>
        <p:guide pos="6429"/>
        <p:guide pos="306"/>
        <p:guide pos="1667"/>
        <p:guide pos="33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5029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495029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A0E5DD42-ED59-484F-8586-F614919BF963}" type="datetimeFigureOut">
              <a:rPr kumimoji="1" lang="ja-JP" altLang="en-US" smtClean="0"/>
              <a:pPr/>
              <a:t>2017/7/10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1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371286"/>
            <a:ext cx="2918831" cy="495028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371286"/>
            <a:ext cx="2918831" cy="495028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F65DD837-0FEE-4C7C-A910-E2F525D35B8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32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D837-0FEE-4C7C-A910-E2F525D35B82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135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D837-0FEE-4C7C-A910-E2F525D35B82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15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B7AA-3714-4705-8307-6F1868B425C0}" type="datetimeFigureOut">
              <a:rPr kumimoji="1" lang="ja-JP" altLang="en-US" smtClean="0"/>
              <a:pPr/>
              <a:t>2017/7/10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452F-6D67-4978-9086-CAAE1308897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578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/>
          <p:cNvSpPr/>
          <p:nvPr userDrawn="1"/>
        </p:nvSpPr>
        <p:spPr>
          <a:xfrm>
            <a:off x="0" y="-1"/>
            <a:ext cx="10691813" cy="7559675"/>
          </a:xfrm>
          <a:prstGeom prst="rect">
            <a:avLst/>
          </a:prstGeom>
          <a:solidFill>
            <a:srgbClr val="FFF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/>
          <p:cNvCxnSpPr>
            <a:stCxn id="54" idx="0"/>
            <a:endCxn id="54" idx="2"/>
          </p:cNvCxnSpPr>
          <p:nvPr userDrawn="1"/>
        </p:nvCxnSpPr>
        <p:spPr>
          <a:xfrm>
            <a:off x="5345907" y="-1"/>
            <a:ext cx="0" cy="755967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プレースホルダー 4"/>
          <p:cNvSpPr>
            <a:spLocks noGrp="1"/>
          </p:cNvSpPr>
          <p:nvPr>
            <p:ph type="body" sz="quarter" idx="10" hasCustomPrompt="1"/>
          </p:nvPr>
        </p:nvSpPr>
        <p:spPr>
          <a:xfrm>
            <a:off x="7349570" y="1214250"/>
            <a:ext cx="2839324" cy="2290949"/>
          </a:xfrm>
        </p:spPr>
        <p:txBody>
          <a:bodyPr>
            <a:normAutofit/>
          </a:bodyPr>
          <a:lstStyle>
            <a:lvl1pPr marL="176213" indent="-176213">
              <a:buClrTx/>
              <a:buSzPct val="100000"/>
              <a:buFont typeface="メイリオ" panose="020B0604030504040204" pitchFamily="50" charset="-128"/>
              <a:buChar char="•"/>
              <a:defRPr sz="1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961171" indent="-457200">
              <a:buFont typeface="Arial" panose="020B0604020202020204" pitchFamily="34" charset="0"/>
              <a:buChar char="•"/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1350843" indent="-342900">
              <a:buFont typeface="Arial" panose="020B0604020202020204" pitchFamily="34" charset="0"/>
              <a:buChar char="•"/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854814" indent="-342900">
              <a:buFont typeface="Arial" panose="020B0604020202020204" pitchFamily="34" charset="0"/>
              <a:buChar char="•"/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2358786" indent="-342900">
              <a:buFont typeface="Arial" panose="020B0604020202020204" pitchFamily="34" charset="0"/>
              <a:buChar char="•"/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文字をいれてください</a:t>
            </a:r>
            <a:endParaRPr kumimoji="1" lang="ja-JP" altLang="en-US" dirty="0"/>
          </a:p>
        </p:txBody>
      </p:sp>
      <p:sp>
        <p:nvSpPr>
          <p:cNvPr id="118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7349570" y="4248728"/>
            <a:ext cx="2839324" cy="2290949"/>
          </a:xfrm>
        </p:spPr>
        <p:txBody>
          <a:bodyPr>
            <a:normAutofit/>
          </a:bodyPr>
          <a:lstStyle>
            <a:lvl1pPr marL="176213" indent="-176213">
              <a:buClrTx/>
              <a:buSzPct val="100000"/>
              <a:buFont typeface="メイリオ" panose="020B0604030504040204" pitchFamily="50" charset="-128"/>
              <a:buChar char="•"/>
              <a:defRPr sz="1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961171" indent="-457200">
              <a:buFont typeface="Arial" panose="020B0604020202020204" pitchFamily="34" charset="0"/>
              <a:buChar char="•"/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1350843" indent="-342900">
              <a:buFont typeface="Arial" panose="020B0604020202020204" pitchFamily="34" charset="0"/>
              <a:buChar char="•"/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854814" indent="-342900">
              <a:buFont typeface="Arial" panose="020B0604020202020204" pitchFamily="34" charset="0"/>
              <a:buChar char="•"/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2358786" indent="-342900">
              <a:buFont typeface="Arial" panose="020B0604020202020204" pitchFamily="34" charset="0"/>
              <a:buChar char="•"/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文字をいれてください</a:t>
            </a:r>
            <a:endParaRPr kumimoji="1" lang="ja-JP" altLang="en-US" dirty="0"/>
          </a:p>
        </p:txBody>
      </p:sp>
      <p:sp>
        <p:nvSpPr>
          <p:cNvPr id="124" name="テキスト プレースホルダー 4"/>
          <p:cNvSpPr>
            <a:spLocks noGrp="1"/>
          </p:cNvSpPr>
          <p:nvPr>
            <p:ph type="body" sz="quarter" idx="12" hasCustomPrompt="1"/>
          </p:nvPr>
        </p:nvSpPr>
        <p:spPr>
          <a:xfrm>
            <a:off x="547342" y="1638300"/>
            <a:ext cx="4140662" cy="185777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Tx/>
              <a:buSzPct val="100000"/>
              <a:buFont typeface="メイリオ" panose="020B0604030504040204" pitchFamily="50" charset="-128"/>
              <a:buNone/>
              <a:defRPr sz="1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961171" indent="-457200">
              <a:buFont typeface="Arial" panose="020B0604020202020204" pitchFamily="34" charset="0"/>
              <a:buChar char="•"/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1350843" indent="-342900">
              <a:buFont typeface="Arial" panose="020B0604020202020204" pitchFamily="34" charset="0"/>
              <a:buChar char="•"/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854814" indent="-342900">
              <a:buFont typeface="Arial" panose="020B0604020202020204" pitchFamily="34" charset="0"/>
              <a:buChar char="•"/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2358786" indent="-342900">
              <a:buFont typeface="Arial" panose="020B0604020202020204" pitchFamily="34" charset="0"/>
              <a:buChar char="•"/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 smtClean="0"/>
              <a:t>00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00</a:t>
            </a:r>
            <a:r>
              <a:rPr kumimoji="1" lang="ja-JP" altLang="en-US" dirty="0" smtClean="0"/>
              <a:t>日～</a:t>
            </a:r>
            <a:r>
              <a:rPr kumimoji="1" lang="en-US" altLang="ja-JP" dirty="0" smtClean="0"/>
              <a:t>00</a:t>
            </a:r>
            <a:r>
              <a:rPr kumimoji="1" lang="ja-JP" altLang="en-US" dirty="0" smtClean="0"/>
              <a:t>日　○○○○にて</a:t>
            </a:r>
            <a:endParaRPr kumimoji="1" lang="en-US" altLang="ja-JP" dirty="0" smtClean="0"/>
          </a:p>
          <a:p>
            <a:pPr lvl="0"/>
            <a:r>
              <a:rPr kumimoji="1" lang="ja-JP" altLang="en-US" dirty="0" smtClean="0"/>
              <a:t>春の大会に向けての強化合宿をとり行います。</a:t>
            </a:r>
            <a:endParaRPr kumimoji="1" lang="ja-JP" altLang="en-US" dirty="0"/>
          </a:p>
        </p:txBody>
      </p:sp>
      <p:sp>
        <p:nvSpPr>
          <p:cNvPr id="82" name="テキスト プレースホルダー 100"/>
          <p:cNvSpPr>
            <a:spLocks noGrp="1"/>
          </p:cNvSpPr>
          <p:nvPr>
            <p:ph type="body" sz="quarter" idx="15" hasCustomPrompt="1"/>
          </p:nvPr>
        </p:nvSpPr>
        <p:spPr>
          <a:xfrm>
            <a:off x="547342" y="4257178"/>
            <a:ext cx="4307652" cy="2209258"/>
          </a:xfrm>
        </p:spPr>
        <p:txBody>
          <a:bodyPr>
            <a:normAutofit/>
          </a:bodyPr>
          <a:lstStyle>
            <a:lvl1pPr marL="0" indent="0">
              <a:lnSpc>
                <a:spcPct val="200000"/>
              </a:lnSpc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文字を入れてください文字を入れてください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921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 userDrawn="1"/>
        </p:nvSpPr>
        <p:spPr>
          <a:xfrm>
            <a:off x="0" y="-1"/>
            <a:ext cx="10691813" cy="7559675"/>
          </a:xfrm>
          <a:prstGeom prst="rect">
            <a:avLst/>
          </a:prstGeom>
          <a:solidFill>
            <a:srgbClr val="FFF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1" hasCustomPrompt="1"/>
          </p:nvPr>
        </p:nvSpPr>
        <p:spPr>
          <a:xfrm>
            <a:off x="3016299" y="1463822"/>
            <a:ext cx="1994803" cy="2179094"/>
          </a:xfrm>
          <a:custGeom>
            <a:avLst/>
            <a:gdLst>
              <a:gd name="connsiteX0" fmla="*/ 0 w 2525594"/>
              <a:gd name="connsiteY0" fmla="*/ 0 h 2179094"/>
              <a:gd name="connsiteX1" fmla="*/ 2525594 w 2525594"/>
              <a:gd name="connsiteY1" fmla="*/ 0 h 2179094"/>
              <a:gd name="connsiteX2" fmla="*/ 2525594 w 2525594"/>
              <a:gd name="connsiteY2" fmla="*/ 2179094 h 2179094"/>
              <a:gd name="connsiteX3" fmla="*/ 0 w 2525594"/>
              <a:gd name="connsiteY3" fmla="*/ 2179094 h 217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94" h="2179094">
                <a:moveTo>
                  <a:pt x="0" y="0"/>
                </a:moveTo>
                <a:lnTo>
                  <a:pt x="2525594" y="0"/>
                </a:lnTo>
                <a:lnTo>
                  <a:pt x="2525594" y="2179094"/>
                </a:lnTo>
                <a:lnTo>
                  <a:pt x="0" y="2179094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50000" sy="50000" flip="none" algn="tl"/>
          </a:blipFill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>
            <a:off x="5345907" y="-1"/>
            <a:ext cx="0" cy="755967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 userDrawn="1"/>
        </p:nvCxnSpPr>
        <p:spPr>
          <a:xfrm>
            <a:off x="2575902" y="-1"/>
            <a:ext cx="0" cy="755967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 userDrawn="1"/>
        </p:nvCxnSpPr>
        <p:spPr>
          <a:xfrm>
            <a:off x="8114506" y="-1"/>
            <a:ext cx="0" cy="755967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プレースホルダー 93"/>
          <p:cNvSpPr>
            <a:spLocks noGrp="1"/>
          </p:cNvSpPr>
          <p:nvPr>
            <p:ph type="body" sz="quarter" idx="12" hasCustomPrompt="1"/>
          </p:nvPr>
        </p:nvSpPr>
        <p:spPr>
          <a:xfrm>
            <a:off x="5712562" y="1118568"/>
            <a:ext cx="2157755" cy="133343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0" spc="300">
                <a:solidFill>
                  <a:srgbClr val="874CF2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kumimoji="1" lang="ja-JP" altLang="en-US" dirty="0" smtClean="0"/>
              <a:t>合宿のしおり</a:t>
            </a:r>
            <a:endParaRPr kumimoji="1" lang="ja-JP" altLang="en-US" dirty="0"/>
          </a:p>
        </p:txBody>
      </p:sp>
      <p:sp>
        <p:nvSpPr>
          <p:cNvPr id="95" name="テキスト プレースホルダー 93"/>
          <p:cNvSpPr>
            <a:spLocks noGrp="1"/>
          </p:cNvSpPr>
          <p:nvPr>
            <p:ph type="body" sz="quarter" idx="13" hasCustomPrompt="1"/>
          </p:nvPr>
        </p:nvSpPr>
        <p:spPr>
          <a:xfrm>
            <a:off x="5604584" y="5072693"/>
            <a:ext cx="2373712" cy="596616"/>
          </a:xfrm>
        </p:spPr>
        <p:txBody>
          <a:bodyPr>
            <a:noAutofit/>
          </a:bodyPr>
          <a:lstStyle>
            <a:lvl1pPr marL="0" indent="0" algn="ctr">
              <a:buNone/>
              <a:defRPr sz="1600" b="1" spc="3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kumimoji="1" lang="en-US" altLang="ja-JP" dirty="0" smtClean="0"/>
              <a:t>00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00</a:t>
            </a:r>
            <a:r>
              <a:rPr kumimoji="1" lang="ja-JP" altLang="en-US" dirty="0" smtClean="0"/>
              <a:t>日・</a:t>
            </a:r>
            <a:r>
              <a:rPr kumimoji="1" lang="en-US" altLang="ja-JP" dirty="0" smtClean="0"/>
              <a:t>00</a:t>
            </a:r>
            <a:r>
              <a:rPr kumimoji="1" lang="ja-JP" altLang="en-US" dirty="0" smtClean="0"/>
              <a:t>日</a:t>
            </a:r>
            <a:endParaRPr kumimoji="1" lang="ja-JP" altLang="en-US" dirty="0"/>
          </a:p>
        </p:txBody>
      </p:sp>
      <p:sp>
        <p:nvSpPr>
          <p:cNvPr id="96" name="図プレースホルダー 11"/>
          <p:cNvSpPr>
            <a:spLocks noGrp="1"/>
          </p:cNvSpPr>
          <p:nvPr>
            <p:ph type="pic" sz="quarter" idx="14" hasCustomPrompt="1"/>
          </p:nvPr>
        </p:nvSpPr>
        <p:spPr>
          <a:xfrm>
            <a:off x="5776440" y="2522105"/>
            <a:ext cx="1994803" cy="2179094"/>
          </a:xfrm>
          <a:custGeom>
            <a:avLst/>
            <a:gdLst>
              <a:gd name="connsiteX0" fmla="*/ 0 w 2525594"/>
              <a:gd name="connsiteY0" fmla="*/ 0 h 2179094"/>
              <a:gd name="connsiteX1" fmla="*/ 2525594 w 2525594"/>
              <a:gd name="connsiteY1" fmla="*/ 0 h 2179094"/>
              <a:gd name="connsiteX2" fmla="*/ 2525594 w 2525594"/>
              <a:gd name="connsiteY2" fmla="*/ 2179094 h 2179094"/>
              <a:gd name="connsiteX3" fmla="*/ 0 w 2525594"/>
              <a:gd name="connsiteY3" fmla="*/ 2179094 h 217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94" h="2179094">
                <a:moveTo>
                  <a:pt x="0" y="0"/>
                </a:moveTo>
                <a:lnTo>
                  <a:pt x="2525594" y="0"/>
                </a:lnTo>
                <a:lnTo>
                  <a:pt x="2525594" y="2179094"/>
                </a:lnTo>
                <a:lnTo>
                  <a:pt x="0" y="2179094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50000" sy="50000" flip="none" algn="tl"/>
          </a:blipFill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写真を追加する</a:t>
            </a:r>
            <a:endParaRPr kumimoji="1" lang="ja-JP" altLang="en-US" dirty="0"/>
          </a:p>
        </p:txBody>
      </p:sp>
      <p:sp>
        <p:nvSpPr>
          <p:cNvPr id="247" name="テキスト プレースホルダー 100"/>
          <p:cNvSpPr>
            <a:spLocks noGrp="1"/>
          </p:cNvSpPr>
          <p:nvPr>
            <p:ph type="body" sz="quarter" idx="15" hasCustomPrompt="1"/>
          </p:nvPr>
        </p:nvSpPr>
        <p:spPr>
          <a:xfrm>
            <a:off x="3047162" y="4388865"/>
            <a:ext cx="1899542" cy="2392695"/>
          </a:xfrm>
        </p:spPr>
        <p:txBody>
          <a:bodyPr>
            <a:normAutofit/>
          </a:bodyPr>
          <a:lstStyle>
            <a:lvl1pPr marL="0" indent="0">
              <a:lnSpc>
                <a:spcPct val="200000"/>
              </a:lnSpc>
              <a:buNone/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文字を入れてください文字を入れてください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487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B7AA-3714-4705-8307-6F1868B425C0}" type="datetimeFigureOut">
              <a:rPr kumimoji="1" lang="ja-JP" altLang="en-US" smtClean="0"/>
              <a:pPr/>
              <a:t>2017/7/10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0452F-6D67-4978-9086-CAAE1308897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87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8" r:id="rId2"/>
    <p:sldLayoutId id="2147483679" r:id="rId3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jpe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6.jpe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3" y="-1"/>
            <a:ext cx="10606068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3" y="-1"/>
            <a:ext cx="10648940" cy="759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9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3" y="-1"/>
            <a:ext cx="10606068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3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グループ化 181"/>
          <p:cNvGrpSpPr/>
          <p:nvPr/>
        </p:nvGrpSpPr>
        <p:grpSpPr>
          <a:xfrm>
            <a:off x="66039" y="352069"/>
            <a:ext cx="10691813" cy="638102"/>
            <a:chOff x="17789" y="0"/>
            <a:chExt cx="10691813" cy="638102"/>
          </a:xfrm>
        </p:grpSpPr>
        <p:sp>
          <p:nvSpPr>
            <p:cNvPr id="183" name="正方形/長方形 182"/>
            <p:cNvSpPr/>
            <p:nvPr/>
          </p:nvSpPr>
          <p:spPr>
            <a:xfrm>
              <a:off x="17789" y="134080"/>
              <a:ext cx="10691813" cy="108000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17789" y="385121"/>
              <a:ext cx="10691813" cy="108000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185" name="正方形/長方形 184"/>
            <p:cNvSpPr/>
            <p:nvPr/>
          </p:nvSpPr>
          <p:spPr>
            <a:xfrm>
              <a:off x="17789" y="46385"/>
              <a:ext cx="10691813" cy="36000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186" name="正方形/長方形 185"/>
            <p:cNvSpPr/>
            <p:nvPr/>
          </p:nvSpPr>
          <p:spPr>
            <a:xfrm>
              <a:off x="17789" y="298711"/>
              <a:ext cx="10691813" cy="36000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17789" y="539835"/>
              <a:ext cx="10691813" cy="36000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188" name="正方形/長方形 187"/>
            <p:cNvSpPr/>
            <p:nvPr/>
          </p:nvSpPr>
          <p:spPr>
            <a:xfrm>
              <a:off x="2646261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189" name="正方形/長方形 188"/>
            <p:cNvSpPr/>
            <p:nvPr/>
          </p:nvSpPr>
          <p:spPr>
            <a:xfrm>
              <a:off x="295168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191" name="正方形/長方形 190"/>
            <p:cNvSpPr/>
            <p:nvPr/>
          </p:nvSpPr>
          <p:spPr>
            <a:xfrm>
              <a:off x="2826503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192" name="正方形/長方形 191"/>
            <p:cNvSpPr/>
            <p:nvPr/>
          </p:nvSpPr>
          <p:spPr>
            <a:xfrm>
              <a:off x="3257115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198" name="正方形/長方形 197"/>
            <p:cNvSpPr/>
            <p:nvPr/>
          </p:nvSpPr>
          <p:spPr>
            <a:xfrm>
              <a:off x="3131930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00" name="正方形/長方形 199"/>
            <p:cNvSpPr/>
            <p:nvPr/>
          </p:nvSpPr>
          <p:spPr>
            <a:xfrm>
              <a:off x="3562542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01" name="正方形/長方形 200"/>
            <p:cNvSpPr/>
            <p:nvPr/>
          </p:nvSpPr>
          <p:spPr>
            <a:xfrm>
              <a:off x="3437357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02" name="正方形/長方形 201"/>
            <p:cNvSpPr/>
            <p:nvPr/>
          </p:nvSpPr>
          <p:spPr>
            <a:xfrm>
              <a:off x="3867969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03" name="正方形/長方形 202"/>
            <p:cNvSpPr/>
            <p:nvPr/>
          </p:nvSpPr>
          <p:spPr>
            <a:xfrm>
              <a:off x="3742784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04" name="正方形/長方形 203"/>
            <p:cNvSpPr/>
            <p:nvPr/>
          </p:nvSpPr>
          <p:spPr>
            <a:xfrm>
              <a:off x="4173396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05" name="正方形/長方形 204"/>
            <p:cNvSpPr/>
            <p:nvPr/>
          </p:nvSpPr>
          <p:spPr>
            <a:xfrm>
              <a:off x="4048211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15" name="正方形/長方形 214"/>
            <p:cNvSpPr/>
            <p:nvPr/>
          </p:nvSpPr>
          <p:spPr>
            <a:xfrm>
              <a:off x="4478823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16" name="正方形/長方形 215"/>
            <p:cNvSpPr/>
            <p:nvPr/>
          </p:nvSpPr>
          <p:spPr>
            <a:xfrm>
              <a:off x="4353638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17" name="正方形/長方形 216"/>
            <p:cNvSpPr/>
            <p:nvPr/>
          </p:nvSpPr>
          <p:spPr>
            <a:xfrm>
              <a:off x="4784250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18" name="正方形/長方形 217"/>
            <p:cNvSpPr/>
            <p:nvPr/>
          </p:nvSpPr>
          <p:spPr>
            <a:xfrm>
              <a:off x="4659065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19" name="正方形/長方形 218"/>
            <p:cNvSpPr/>
            <p:nvPr/>
          </p:nvSpPr>
          <p:spPr>
            <a:xfrm>
              <a:off x="5089677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20" name="正方形/長方形 219"/>
            <p:cNvSpPr/>
            <p:nvPr/>
          </p:nvSpPr>
          <p:spPr>
            <a:xfrm>
              <a:off x="4964492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06" name="正方形/長方形 305"/>
            <p:cNvSpPr/>
            <p:nvPr/>
          </p:nvSpPr>
          <p:spPr>
            <a:xfrm>
              <a:off x="5395104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82" name="正方形/長方形 381"/>
            <p:cNvSpPr/>
            <p:nvPr/>
          </p:nvSpPr>
          <p:spPr>
            <a:xfrm>
              <a:off x="5269919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83" name="正方形/長方形 382"/>
            <p:cNvSpPr/>
            <p:nvPr/>
          </p:nvSpPr>
          <p:spPr>
            <a:xfrm>
              <a:off x="5700531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84" name="正方形/長方形 383"/>
            <p:cNvSpPr/>
            <p:nvPr/>
          </p:nvSpPr>
          <p:spPr>
            <a:xfrm>
              <a:off x="5575346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86" name="正方形/長方形 385"/>
            <p:cNvSpPr/>
            <p:nvPr/>
          </p:nvSpPr>
          <p:spPr>
            <a:xfrm>
              <a:off x="600595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87" name="正方形/長方形 386"/>
            <p:cNvSpPr/>
            <p:nvPr/>
          </p:nvSpPr>
          <p:spPr>
            <a:xfrm>
              <a:off x="5880773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88" name="正方形/長方形 387"/>
            <p:cNvSpPr/>
            <p:nvPr/>
          </p:nvSpPr>
          <p:spPr>
            <a:xfrm>
              <a:off x="6311385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89" name="正方形/長方形 388"/>
            <p:cNvSpPr/>
            <p:nvPr/>
          </p:nvSpPr>
          <p:spPr>
            <a:xfrm>
              <a:off x="6186200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90" name="正方形/長方形 389"/>
            <p:cNvSpPr/>
            <p:nvPr/>
          </p:nvSpPr>
          <p:spPr>
            <a:xfrm>
              <a:off x="6616812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91" name="正方形/長方形 390"/>
            <p:cNvSpPr/>
            <p:nvPr/>
          </p:nvSpPr>
          <p:spPr>
            <a:xfrm>
              <a:off x="6491627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92" name="正方形/長方形 391"/>
            <p:cNvSpPr/>
            <p:nvPr/>
          </p:nvSpPr>
          <p:spPr>
            <a:xfrm>
              <a:off x="6922239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93" name="正方形/長方形 392"/>
            <p:cNvSpPr/>
            <p:nvPr/>
          </p:nvSpPr>
          <p:spPr>
            <a:xfrm>
              <a:off x="6797054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94" name="正方形/長方形 393"/>
            <p:cNvSpPr/>
            <p:nvPr/>
          </p:nvSpPr>
          <p:spPr>
            <a:xfrm>
              <a:off x="7227666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95" name="正方形/長方形 394"/>
            <p:cNvSpPr/>
            <p:nvPr/>
          </p:nvSpPr>
          <p:spPr>
            <a:xfrm>
              <a:off x="7102481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96" name="正方形/長方形 395"/>
            <p:cNvSpPr/>
            <p:nvPr/>
          </p:nvSpPr>
          <p:spPr>
            <a:xfrm>
              <a:off x="7533093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97" name="正方形/長方形 396"/>
            <p:cNvSpPr/>
            <p:nvPr/>
          </p:nvSpPr>
          <p:spPr>
            <a:xfrm>
              <a:off x="7407908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98" name="正方形/長方形 397"/>
            <p:cNvSpPr/>
            <p:nvPr/>
          </p:nvSpPr>
          <p:spPr>
            <a:xfrm>
              <a:off x="7838520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99" name="正方形/長方形 398"/>
            <p:cNvSpPr/>
            <p:nvPr/>
          </p:nvSpPr>
          <p:spPr>
            <a:xfrm>
              <a:off x="7713335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00" name="正方形/長方形 399"/>
            <p:cNvSpPr/>
            <p:nvPr/>
          </p:nvSpPr>
          <p:spPr>
            <a:xfrm>
              <a:off x="8018762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01" name="正方形/長方形 400"/>
            <p:cNvSpPr/>
            <p:nvPr/>
          </p:nvSpPr>
          <p:spPr>
            <a:xfrm>
              <a:off x="2036661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02" name="正方形/長方形 401"/>
            <p:cNvSpPr/>
            <p:nvPr/>
          </p:nvSpPr>
          <p:spPr>
            <a:xfrm>
              <a:off x="234208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03" name="正方形/長方形 402"/>
            <p:cNvSpPr/>
            <p:nvPr/>
          </p:nvSpPr>
          <p:spPr>
            <a:xfrm>
              <a:off x="2216903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04" name="正方形/長方形 403"/>
            <p:cNvSpPr/>
            <p:nvPr/>
          </p:nvSpPr>
          <p:spPr>
            <a:xfrm>
              <a:off x="2522330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05" name="正方形/長方形 404"/>
            <p:cNvSpPr/>
            <p:nvPr/>
          </p:nvSpPr>
          <p:spPr>
            <a:xfrm>
              <a:off x="1427061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06" name="正方形/長方形 405"/>
            <p:cNvSpPr/>
            <p:nvPr/>
          </p:nvSpPr>
          <p:spPr>
            <a:xfrm>
              <a:off x="173248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07" name="正方形/長方形 406"/>
            <p:cNvSpPr/>
            <p:nvPr/>
          </p:nvSpPr>
          <p:spPr>
            <a:xfrm>
              <a:off x="1607303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08" name="正方形/長方形 407"/>
            <p:cNvSpPr/>
            <p:nvPr/>
          </p:nvSpPr>
          <p:spPr>
            <a:xfrm>
              <a:off x="1912730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09" name="正方形/長方形 408"/>
            <p:cNvSpPr/>
            <p:nvPr/>
          </p:nvSpPr>
          <p:spPr>
            <a:xfrm>
              <a:off x="817461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10" name="正方形/長方形 409"/>
            <p:cNvSpPr/>
            <p:nvPr/>
          </p:nvSpPr>
          <p:spPr>
            <a:xfrm>
              <a:off x="112288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11" name="正方形/長方形 410"/>
            <p:cNvSpPr/>
            <p:nvPr/>
          </p:nvSpPr>
          <p:spPr>
            <a:xfrm>
              <a:off x="997703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12" name="正方形/長方形 411"/>
            <p:cNvSpPr/>
            <p:nvPr/>
          </p:nvSpPr>
          <p:spPr>
            <a:xfrm>
              <a:off x="1303130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13" name="正方形/長方形 412"/>
            <p:cNvSpPr/>
            <p:nvPr/>
          </p:nvSpPr>
          <p:spPr>
            <a:xfrm>
              <a:off x="207861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14" name="正方形/長方形 413"/>
            <p:cNvSpPr/>
            <p:nvPr/>
          </p:nvSpPr>
          <p:spPr>
            <a:xfrm>
              <a:off x="51328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15" name="正方形/長方形 414"/>
            <p:cNvSpPr/>
            <p:nvPr/>
          </p:nvSpPr>
          <p:spPr>
            <a:xfrm>
              <a:off x="388103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16" name="正方形/長方形 415"/>
            <p:cNvSpPr/>
            <p:nvPr/>
          </p:nvSpPr>
          <p:spPr>
            <a:xfrm>
              <a:off x="693530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17" name="正方形/長方形 416"/>
            <p:cNvSpPr/>
            <p:nvPr/>
          </p:nvSpPr>
          <p:spPr>
            <a:xfrm>
              <a:off x="813461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18" name="正方形/長方形 417"/>
            <p:cNvSpPr/>
            <p:nvPr/>
          </p:nvSpPr>
          <p:spPr>
            <a:xfrm>
              <a:off x="8440045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19" name="正方形/長方形 418"/>
            <p:cNvSpPr/>
            <p:nvPr/>
          </p:nvSpPr>
          <p:spPr>
            <a:xfrm>
              <a:off x="8314860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20" name="正方形/長方形 419"/>
            <p:cNvSpPr/>
            <p:nvPr/>
          </p:nvSpPr>
          <p:spPr>
            <a:xfrm>
              <a:off x="8620287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21" name="正方形/長方形 420"/>
            <p:cNvSpPr/>
            <p:nvPr/>
          </p:nvSpPr>
          <p:spPr>
            <a:xfrm>
              <a:off x="8736143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22" name="正方形/長方形 421"/>
            <p:cNvSpPr/>
            <p:nvPr/>
          </p:nvSpPr>
          <p:spPr>
            <a:xfrm>
              <a:off x="9041570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23" name="正方形/長方形 422"/>
            <p:cNvSpPr/>
            <p:nvPr/>
          </p:nvSpPr>
          <p:spPr>
            <a:xfrm>
              <a:off x="8916385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24" name="正方形/長方形 423"/>
            <p:cNvSpPr/>
            <p:nvPr/>
          </p:nvSpPr>
          <p:spPr>
            <a:xfrm>
              <a:off x="9221812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25" name="正方形/長方形 424"/>
            <p:cNvSpPr/>
            <p:nvPr/>
          </p:nvSpPr>
          <p:spPr>
            <a:xfrm>
              <a:off x="933766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26" name="正方形/長方形 425"/>
            <p:cNvSpPr/>
            <p:nvPr/>
          </p:nvSpPr>
          <p:spPr>
            <a:xfrm>
              <a:off x="9643095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27" name="正方形/長方形 426"/>
            <p:cNvSpPr/>
            <p:nvPr/>
          </p:nvSpPr>
          <p:spPr>
            <a:xfrm>
              <a:off x="9517910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28" name="正方形/長方形 427"/>
            <p:cNvSpPr/>
            <p:nvPr/>
          </p:nvSpPr>
          <p:spPr>
            <a:xfrm>
              <a:off x="9823337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29" name="正方形/長方形 428"/>
            <p:cNvSpPr/>
            <p:nvPr/>
          </p:nvSpPr>
          <p:spPr>
            <a:xfrm>
              <a:off x="9939193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30" name="正方形/長方形 429"/>
            <p:cNvSpPr/>
            <p:nvPr/>
          </p:nvSpPr>
          <p:spPr>
            <a:xfrm>
              <a:off x="10244620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31" name="正方形/長方形 430"/>
            <p:cNvSpPr/>
            <p:nvPr/>
          </p:nvSpPr>
          <p:spPr>
            <a:xfrm>
              <a:off x="10119435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32" name="正方形/長方形 431"/>
            <p:cNvSpPr/>
            <p:nvPr/>
          </p:nvSpPr>
          <p:spPr>
            <a:xfrm>
              <a:off x="10424862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33" name="正方形/長方形 432"/>
            <p:cNvSpPr/>
            <p:nvPr/>
          </p:nvSpPr>
          <p:spPr>
            <a:xfrm>
              <a:off x="1054071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434" name="正方形/長方形 433"/>
            <p:cNvSpPr/>
            <p:nvPr/>
          </p:nvSpPr>
          <p:spPr>
            <a:xfrm>
              <a:off x="85089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</p:grpSp>
      <p:sp>
        <p:nvSpPr>
          <p:cNvPr id="385" name="正方形/長方形 384"/>
          <p:cNvSpPr/>
          <p:nvPr/>
        </p:nvSpPr>
        <p:spPr>
          <a:xfrm>
            <a:off x="5400721" y="2442278"/>
            <a:ext cx="2655661" cy="1682388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 anchor="t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Witches</a:t>
            </a:r>
            <a:r>
              <a:rPr lang="ja-JP" altLang="en-US" sz="2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　</a:t>
            </a:r>
            <a:endParaRPr lang="en-US" altLang="ja-JP" sz="24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l"/>
            <a:r>
              <a:rPr lang="ja-JP" altLang="en-US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～</a:t>
            </a:r>
            <a:r>
              <a:rPr lang="en-US" altLang="ja-JP" sz="16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 Soul  of  </a:t>
            </a:r>
            <a:r>
              <a:rPr lang="ja-JP" altLang="en-US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ＴＯＣＨＩＯ </a:t>
            </a:r>
            <a:r>
              <a:rPr lang="en-US" altLang="ja-JP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!!</a:t>
            </a:r>
            <a:r>
              <a:rPr lang="ja-JP" altLang="en-US" sz="16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　　</a:t>
            </a:r>
            <a:endParaRPr lang="en-US" altLang="ja-JP" sz="16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l"/>
            <a:r>
              <a:rPr lang="en-US" altLang="ja-JP" sz="1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</a:t>
            </a:r>
            <a:r>
              <a:rPr lang="ja-JP" altLang="en-US" sz="1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ｉｎ　ＳＡＤＯ</a:t>
            </a:r>
            <a:r>
              <a:rPr lang="ja-JP" altLang="en-US" sz="16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　</a:t>
            </a:r>
            <a:r>
              <a:rPr lang="ja-JP" altLang="en-US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２０１７</a:t>
            </a:r>
            <a:endParaRPr lang="en-US" altLang="ja-JP" sz="16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l"/>
            <a:endParaRPr lang="en-US" altLang="ja-JP" sz="1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l"/>
            <a:r>
              <a:rPr lang="en-US" altLang="ja-JP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2017</a:t>
            </a:r>
            <a:r>
              <a:rPr lang="ja-JP" altLang="en-US" sz="16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　</a:t>
            </a:r>
            <a:r>
              <a:rPr lang="en-US" altLang="ja-JP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7/15</a:t>
            </a:r>
            <a:r>
              <a:rPr lang="ja-JP" altLang="en-US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～</a:t>
            </a:r>
            <a:r>
              <a:rPr lang="en-US" altLang="ja-JP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7/17</a:t>
            </a:r>
            <a:endParaRPr lang="ja-JP" altLang="en-US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5401754" y="4229574"/>
            <a:ext cx="2667282" cy="2551985"/>
          </a:xfrm>
          <a:ln>
            <a:solidFill>
              <a:srgbClr val="0000FF"/>
            </a:solidFill>
          </a:ln>
        </p:spPr>
        <p:txBody>
          <a:bodyPr/>
          <a:lstStyle/>
          <a:p>
            <a:pPr algn="l"/>
            <a:r>
              <a:rPr lang="ja-JP" altLang="en-US" sz="1200" dirty="0" smtClean="0">
                <a:solidFill>
                  <a:srgbClr val="FF0000"/>
                </a:solidFill>
              </a:rPr>
              <a:t>■試合会場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pPr algn="l"/>
            <a:r>
              <a:rPr lang="ja-JP" altLang="en-US" sz="1200" dirty="0" smtClean="0"/>
              <a:t>佐渡スーパーアリーナ</a:t>
            </a:r>
            <a:endParaRPr lang="en-US" altLang="ja-JP" sz="1200" dirty="0" smtClean="0"/>
          </a:p>
          <a:p>
            <a:pPr algn="l"/>
            <a:r>
              <a:rPr lang="ja-JP" altLang="en-US" sz="1200" dirty="0" smtClean="0"/>
              <a:t>（佐渡市総合体育館）</a:t>
            </a:r>
            <a:endParaRPr lang="en-US" altLang="ja-JP" sz="1200" dirty="0" smtClean="0"/>
          </a:p>
          <a:p>
            <a:pPr algn="l"/>
            <a:r>
              <a:rPr lang="ja-JP" altLang="en-US" sz="1200" dirty="0" smtClean="0">
                <a:solidFill>
                  <a:srgbClr val="FF0000"/>
                </a:solidFill>
              </a:rPr>
              <a:t>■宿泊先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pPr algn="l"/>
            <a:r>
              <a:rPr lang="ja-JP" altLang="en-US" sz="1200" dirty="0" smtClean="0"/>
              <a:t>民宿「たきもと」</a:t>
            </a:r>
            <a:endParaRPr lang="en-US" altLang="ja-JP" sz="1200" dirty="0" smtClean="0"/>
          </a:p>
          <a:p>
            <a:pPr algn="l"/>
            <a:r>
              <a:rPr lang="ja-JP" altLang="en-US" sz="1200" dirty="0" smtClean="0"/>
              <a:t>佐渡市相川大浦</a:t>
            </a:r>
            <a:r>
              <a:rPr lang="en-US" altLang="ja-JP" sz="1200" dirty="0" smtClean="0"/>
              <a:t>1429-3</a:t>
            </a:r>
          </a:p>
          <a:p>
            <a:pPr algn="l"/>
            <a:r>
              <a:rPr lang="en-US" altLang="ja-JP" sz="1200" dirty="0" smtClean="0"/>
              <a:t>TEL</a:t>
            </a:r>
            <a:r>
              <a:rPr lang="ja-JP" altLang="en-US" sz="1200" dirty="0" smtClean="0"/>
              <a:t>：</a:t>
            </a:r>
            <a:r>
              <a:rPr lang="en-US" altLang="ja-JP" sz="1200" dirty="0" smtClean="0"/>
              <a:t>0259-74-3103</a:t>
            </a:r>
            <a:endParaRPr lang="en-US" altLang="ja-JP" dirty="0" smtClean="0"/>
          </a:p>
        </p:txBody>
      </p:sp>
      <p:grpSp>
        <p:nvGrpSpPr>
          <p:cNvPr id="305" name="グループ化 304"/>
          <p:cNvGrpSpPr/>
          <p:nvPr/>
        </p:nvGrpSpPr>
        <p:grpSpPr>
          <a:xfrm>
            <a:off x="-1261" y="6933355"/>
            <a:ext cx="10691813" cy="638102"/>
            <a:chOff x="17789" y="0"/>
            <a:chExt cx="10691813" cy="638102"/>
          </a:xfrm>
        </p:grpSpPr>
        <p:sp>
          <p:nvSpPr>
            <p:cNvPr id="307" name="正方形/長方形 306"/>
            <p:cNvSpPr/>
            <p:nvPr/>
          </p:nvSpPr>
          <p:spPr>
            <a:xfrm>
              <a:off x="17789" y="134080"/>
              <a:ext cx="10691813" cy="108000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08" name="正方形/長方形 307"/>
            <p:cNvSpPr/>
            <p:nvPr/>
          </p:nvSpPr>
          <p:spPr>
            <a:xfrm>
              <a:off x="17789" y="385121"/>
              <a:ext cx="10691813" cy="108000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09" name="正方形/長方形 308"/>
            <p:cNvSpPr/>
            <p:nvPr/>
          </p:nvSpPr>
          <p:spPr>
            <a:xfrm>
              <a:off x="17789" y="46385"/>
              <a:ext cx="10691813" cy="36000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10" name="正方形/長方形 309"/>
            <p:cNvSpPr/>
            <p:nvPr/>
          </p:nvSpPr>
          <p:spPr>
            <a:xfrm>
              <a:off x="17789" y="298711"/>
              <a:ext cx="10691813" cy="36000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11" name="正方形/長方形 310"/>
            <p:cNvSpPr/>
            <p:nvPr/>
          </p:nvSpPr>
          <p:spPr>
            <a:xfrm>
              <a:off x="17789" y="539835"/>
              <a:ext cx="10691813" cy="36000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12" name="正方形/長方形 311"/>
            <p:cNvSpPr/>
            <p:nvPr/>
          </p:nvSpPr>
          <p:spPr>
            <a:xfrm>
              <a:off x="2646261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13" name="正方形/長方形 312"/>
            <p:cNvSpPr/>
            <p:nvPr/>
          </p:nvSpPr>
          <p:spPr>
            <a:xfrm>
              <a:off x="295168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14" name="正方形/長方形 313"/>
            <p:cNvSpPr/>
            <p:nvPr/>
          </p:nvSpPr>
          <p:spPr>
            <a:xfrm>
              <a:off x="2826503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15" name="正方形/長方形 314"/>
            <p:cNvSpPr/>
            <p:nvPr/>
          </p:nvSpPr>
          <p:spPr>
            <a:xfrm>
              <a:off x="3257115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16" name="正方形/長方形 315"/>
            <p:cNvSpPr/>
            <p:nvPr/>
          </p:nvSpPr>
          <p:spPr>
            <a:xfrm>
              <a:off x="3131930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17" name="正方形/長方形 316"/>
            <p:cNvSpPr/>
            <p:nvPr/>
          </p:nvSpPr>
          <p:spPr>
            <a:xfrm>
              <a:off x="3562542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18" name="正方形/長方形 317"/>
            <p:cNvSpPr/>
            <p:nvPr/>
          </p:nvSpPr>
          <p:spPr>
            <a:xfrm>
              <a:off x="3437357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19" name="正方形/長方形 318"/>
            <p:cNvSpPr/>
            <p:nvPr/>
          </p:nvSpPr>
          <p:spPr>
            <a:xfrm>
              <a:off x="3867969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20" name="正方形/長方形 319"/>
            <p:cNvSpPr/>
            <p:nvPr/>
          </p:nvSpPr>
          <p:spPr>
            <a:xfrm>
              <a:off x="3742784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21" name="正方形/長方形 320"/>
            <p:cNvSpPr/>
            <p:nvPr/>
          </p:nvSpPr>
          <p:spPr>
            <a:xfrm>
              <a:off x="4173396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22" name="正方形/長方形 321"/>
            <p:cNvSpPr/>
            <p:nvPr/>
          </p:nvSpPr>
          <p:spPr>
            <a:xfrm>
              <a:off x="4048211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23" name="正方形/長方形 322"/>
            <p:cNvSpPr/>
            <p:nvPr/>
          </p:nvSpPr>
          <p:spPr>
            <a:xfrm>
              <a:off x="4478823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24" name="正方形/長方形 323"/>
            <p:cNvSpPr/>
            <p:nvPr/>
          </p:nvSpPr>
          <p:spPr>
            <a:xfrm>
              <a:off x="4353638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25" name="正方形/長方形 324"/>
            <p:cNvSpPr/>
            <p:nvPr/>
          </p:nvSpPr>
          <p:spPr>
            <a:xfrm>
              <a:off x="4784250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26" name="正方形/長方形 325"/>
            <p:cNvSpPr/>
            <p:nvPr/>
          </p:nvSpPr>
          <p:spPr>
            <a:xfrm>
              <a:off x="4659065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27" name="正方形/長方形 326"/>
            <p:cNvSpPr/>
            <p:nvPr/>
          </p:nvSpPr>
          <p:spPr>
            <a:xfrm>
              <a:off x="5089677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28" name="正方形/長方形 327"/>
            <p:cNvSpPr/>
            <p:nvPr/>
          </p:nvSpPr>
          <p:spPr>
            <a:xfrm>
              <a:off x="4964492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29" name="正方形/長方形 328"/>
            <p:cNvSpPr/>
            <p:nvPr/>
          </p:nvSpPr>
          <p:spPr>
            <a:xfrm>
              <a:off x="5395104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30" name="正方形/長方形 329"/>
            <p:cNvSpPr/>
            <p:nvPr/>
          </p:nvSpPr>
          <p:spPr>
            <a:xfrm>
              <a:off x="5269919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31" name="正方形/長方形 330"/>
            <p:cNvSpPr/>
            <p:nvPr/>
          </p:nvSpPr>
          <p:spPr>
            <a:xfrm>
              <a:off x="5700531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32" name="正方形/長方形 331"/>
            <p:cNvSpPr/>
            <p:nvPr/>
          </p:nvSpPr>
          <p:spPr>
            <a:xfrm>
              <a:off x="5575346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33" name="正方形/長方形 332"/>
            <p:cNvSpPr/>
            <p:nvPr/>
          </p:nvSpPr>
          <p:spPr>
            <a:xfrm>
              <a:off x="600595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34" name="正方形/長方形 333"/>
            <p:cNvSpPr/>
            <p:nvPr/>
          </p:nvSpPr>
          <p:spPr>
            <a:xfrm>
              <a:off x="5880773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35" name="正方形/長方形 334"/>
            <p:cNvSpPr/>
            <p:nvPr/>
          </p:nvSpPr>
          <p:spPr>
            <a:xfrm>
              <a:off x="6311385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36" name="正方形/長方形 335"/>
            <p:cNvSpPr/>
            <p:nvPr/>
          </p:nvSpPr>
          <p:spPr>
            <a:xfrm>
              <a:off x="6186200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37" name="正方形/長方形 336"/>
            <p:cNvSpPr/>
            <p:nvPr/>
          </p:nvSpPr>
          <p:spPr>
            <a:xfrm>
              <a:off x="6616812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38" name="正方形/長方形 337"/>
            <p:cNvSpPr/>
            <p:nvPr/>
          </p:nvSpPr>
          <p:spPr>
            <a:xfrm>
              <a:off x="6491627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39" name="正方形/長方形 338"/>
            <p:cNvSpPr/>
            <p:nvPr/>
          </p:nvSpPr>
          <p:spPr>
            <a:xfrm>
              <a:off x="6922239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40" name="正方形/長方形 339"/>
            <p:cNvSpPr/>
            <p:nvPr/>
          </p:nvSpPr>
          <p:spPr>
            <a:xfrm>
              <a:off x="6797054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41" name="正方形/長方形 340"/>
            <p:cNvSpPr/>
            <p:nvPr/>
          </p:nvSpPr>
          <p:spPr>
            <a:xfrm>
              <a:off x="7227666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42" name="正方形/長方形 341"/>
            <p:cNvSpPr/>
            <p:nvPr/>
          </p:nvSpPr>
          <p:spPr>
            <a:xfrm>
              <a:off x="7102481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43" name="正方形/長方形 342"/>
            <p:cNvSpPr/>
            <p:nvPr/>
          </p:nvSpPr>
          <p:spPr>
            <a:xfrm>
              <a:off x="7533093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44" name="正方形/長方形 343"/>
            <p:cNvSpPr/>
            <p:nvPr/>
          </p:nvSpPr>
          <p:spPr>
            <a:xfrm>
              <a:off x="7407908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45" name="正方形/長方形 344"/>
            <p:cNvSpPr/>
            <p:nvPr/>
          </p:nvSpPr>
          <p:spPr>
            <a:xfrm>
              <a:off x="7838520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46" name="正方形/長方形 345"/>
            <p:cNvSpPr/>
            <p:nvPr/>
          </p:nvSpPr>
          <p:spPr>
            <a:xfrm>
              <a:off x="7713335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47" name="正方形/長方形 346"/>
            <p:cNvSpPr/>
            <p:nvPr/>
          </p:nvSpPr>
          <p:spPr>
            <a:xfrm>
              <a:off x="8018762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48" name="正方形/長方形 347"/>
            <p:cNvSpPr/>
            <p:nvPr/>
          </p:nvSpPr>
          <p:spPr>
            <a:xfrm>
              <a:off x="2036661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49" name="正方形/長方形 348"/>
            <p:cNvSpPr/>
            <p:nvPr/>
          </p:nvSpPr>
          <p:spPr>
            <a:xfrm>
              <a:off x="234208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50" name="正方形/長方形 349"/>
            <p:cNvSpPr/>
            <p:nvPr/>
          </p:nvSpPr>
          <p:spPr>
            <a:xfrm>
              <a:off x="2216903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51" name="正方形/長方形 350"/>
            <p:cNvSpPr/>
            <p:nvPr/>
          </p:nvSpPr>
          <p:spPr>
            <a:xfrm>
              <a:off x="2522330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52" name="正方形/長方形 351"/>
            <p:cNvSpPr/>
            <p:nvPr/>
          </p:nvSpPr>
          <p:spPr>
            <a:xfrm>
              <a:off x="1427061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53" name="正方形/長方形 352"/>
            <p:cNvSpPr/>
            <p:nvPr/>
          </p:nvSpPr>
          <p:spPr>
            <a:xfrm>
              <a:off x="173248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54" name="正方形/長方形 353"/>
            <p:cNvSpPr/>
            <p:nvPr/>
          </p:nvSpPr>
          <p:spPr>
            <a:xfrm>
              <a:off x="1607303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55" name="正方形/長方形 354"/>
            <p:cNvSpPr/>
            <p:nvPr/>
          </p:nvSpPr>
          <p:spPr>
            <a:xfrm>
              <a:off x="1912730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56" name="正方形/長方形 355"/>
            <p:cNvSpPr/>
            <p:nvPr/>
          </p:nvSpPr>
          <p:spPr>
            <a:xfrm>
              <a:off x="817461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57" name="正方形/長方形 356"/>
            <p:cNvSpPr/>
            <p:nvPr/>
          </p:nvSpPr>
          <p:spPr>
            <a:xfrm>
              <a:off x="112288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58" name="正方形/長方形 357"/>
            <p:cNvSpPr/>
            <p:nvPr/>
          </p:nvSpPr>
          <p:spPr>
            <a:xfrm>
              <a:off x="997703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59" name="正方形/長方形 358"/>
            <p:cNvSpPr/>
            <p:nvPr/>
          </p:nvSpPr>
          <p:spPr>
            <a:xfrm>
              <a:off x="1303130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60" name="正方形/長方形 359"/>
            <p:cNvSpPr/>
            <p:nvPr/>
          </p:nvSpPr>
          <p:spPr>
            <a:xfrm>
              <a:off x="207861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61" name="正方形/長方形 360"/>
            <p:cNvSpPr/>
            <p:nvPr/>
          </p:nvSpPr>
          <p:spPr>
            <a:xfrm>
              <a:off x="51328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62" name="正方形/長方形 361"/>
            <p:cNvSpPr/>
            <p:nvPr/>
          </p:nvSpPr>
          <p:spPr>
            <a:xfrm>
              <a:off x="388103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63" name="正方形/長方形 362"/>
            <p:cNvSpPr/>
            <p:nvPr/>
          </p:nvSpPr>
          <p:spPr>
            <a:xfrm>
              <a:off x="693530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64" name="正方形/長方形 363"/>
            <p:cNvSpPr/>
            <p:nvPr/>
          </p:nvSpPr>
          <p:spPr>
            <a:xfrm>
              <a:off x="813461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65" name="正方形/長方形 364"/>
            <p:cNvSpPr/>
            <p:nvPr/>
          </p:nvSpPr>
          <p:spPr>
            <a:xfrm>
              <a:off x="8440045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66" name="正方形/長方形 365"/>
            <p:cNvSpPr/>
            <p:nvPr/>
          </p:nvSpPr>
          <p:spPr>
            <a:xfrm>
              <a:off x="8314860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67" name="正方形/長方形 366"/>
            <p:cNvSpPr/>
            <p:nvPr/>
          </p:nvSpPr>
          <p:spPr>
            <a:xfrm>
              <a:off x="8620287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68" name="正方形/長方形 367"/>
            <p:cNvSpPr/>
            <p:nvPr/>
          </p:nvSpPr>
          <p:spPr>
            <a:xfrm>
              <a:off x="8736143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69" name="正方形/長方形 368"/>
            <p:cNvSpPr/>
            <p:nvPr/>
          </p:nvSpPr>
          <p:spPr>
            <a:xfrm>
              <a:off x="9041570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70" name="正方形/長方形 369"/>
            <p:cNvSpPr/>
            <p:nvPr/>
          </p:nvSpPr>
          <p:spPr>
            <a:xfrm>
              <a:off x="8916385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71" name="正方形/長方形 370"/>
            <p:cNvSpPr/>
            <p:nvPr/>
          </p:nvSpPr>
          <p:spPr>
            <a:xfrm>
              <a:off x="9221812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72" name="正方形/長方形 371"/>
            <p:cNvSpPr/>
            <p:nvPr/>
          </p:nvSpPr>
          <p:spPr>
            <a:xfrm>
              <a:off x="933766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73" name="正方形/長方形 372"/>
            <p:cNvSpPr/>
            <p:nvPr/>
          </p:nvSpPr>
          <p:spPr>
            <a:xfrm>
              <a:off x="9643095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74" name="正方形/長方形 373"/>
            <p:cNvSpPr/>
            <p:nvPr/>
          </p:nvSpPr>
          <p:spPr>
            <a:xfrm>
              <a:off x="9517910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75" name="正方形/長方形 374"/>
            <p:cNvSpPr/>
            <p:nvPr/>
          </p:nvSpPr>
          <p:spPr>
            <a:xfrm>
              <a:off x="9823337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76" name="正方形/長方形 375"/>
            <p:cNvSpPr/>
            <p:nvPr/>
          </p:nvSpPr>
          <p:spPr>
            <a:xfrm>
              <a:off x="9939193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77" name="正方形/長方形 376"/>
            <p:cNvSpPr/>
            <p:nvPr/>
          </p:nvSpPr>
          <p:spPr>
            <a:xfrm>
              <a:off x="10244620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78" name="正方形/長方形 377"/>
            <p:cNvSpPr/>
            <p:nvPr/>
          </p:nvSpPr>
          <p:spPr>
            <a:xfrm>
              <a:off x="10119435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79" name="正方形/長方形 378"/>
            <p:cNvSpPr/>
            <p:nvPr/>
          </p:nvSpPr>
          <p:spPr>
            <a:xfrm>
              <a:off x="10424862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80" name="正方形/長方形 379"/>
            <p:cNvSpPr/>
            <p:nvPr/>
          </p:nvSpPr>
          <p:spPr>
            <a:xfrm>
              <a:off x="1054071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81" name="正方形/長方形 380"/>
            <p:cNvSpPr/>
            <p:nvPr/>
          </p:nvSpPr>
          <p:spPr>
            <a:xfrm>
              <a:off x="85089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</p:grpSp>
      <p:sp>
        <p:nvSpPr>
          <p:cNvPr id="221" name="正方形/長方形 220"/>
          <p:cNvSpPr/>
          <p:nvPr/>
        </p:nvSpPr>
        <p:spPr>
          <a:xfrm>
            <a:off x="0" y="-2"/>
            <a:ext cx="2585766" cy="7571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正方形/長方形 223"/>
          <p:cNvSpPr/>
          <p:nvPr/>
        </p:nvSpPr>
        <p:spPr>
          <a:xfrm>
            <a:off x="8114505" y="-2"/>
            <a:ext cx="2578893" cy="7571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00:00</a:t>
            </a:r>
            <a:endParaRPr lang="ja-JP" altLang="ja-JP" dirty="0">
              <a:latin typeface="Arial" panose="020B0604020202020204" pitchFamily="34" charset="0"/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5474026" y="990171"/>
            <a:ext cx="2525685" cy="1333435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ja-JP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県大会の</a:t>
            </a:r>
            <a:endParaRPr lang="en-US" altLang="ja-JP" sz="28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しおり</a:t>
            </a:r>
            <a:endParaRPr kumimoji="1" lang="en-US" altLang="ja-JP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graphicFrame>
        <p:nvGraphicFramePr>
          <p:cNvPr id="211" name="表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60787"/>
              </p:ext>
            </p:extLst>
          </p:nvPr>
        </p:nvGraphicFramePr>
        <p:xfrm>
          <a:off x="8281636" y="1055042"/>
          <a:ext cx="2255488" cy="6425265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12451"/>
                <a:gridCol w="1543037"/>
              </a:tblGrid>
              <a:tr h="336931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dk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6:00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トッピィ集合</a:t>
                      </a:r>
                      <a:endParaRPr lang="ja-JP" altLang="en-US" sz="9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931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6:15</a:t>
                      </a:r>
                    </a:p>
                  </a:txBody>
                  <a:tcPr marL="108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出発（高速道路道）</a:t>
                      </a:r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931">
                <a:tc>
                  <a:txBody>
                    <a:bodyPr/>
                    <a:lstStyle/>
                    <a:p>
                      <a:r>
                        <a:rPr kumimoji="1" lang="ja-JP" altLang="en-US" sz="900" b="1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　　　　 </a:t>
                      </a:r>
                      <a:endParaRPr kumimoji="1" lang="en-US" altLang="ja-JP" sz="900" b="1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1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  ～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vert="eaVert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931">
                <a:tc>
                  <a:txBody>
                    <a:bodyPr/>
                    <a:lstStyle/>
                    <a:p>
                      <a:r>
                        <a:rPr kumimoji="1" lang="ja-JP" altLang="en-US" sz="900" b="1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８</a:t>
                      </a:r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:00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佐渡汽船着（乗船手続き）</a:t>
                      </a:r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931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9:20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新潟港　出港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（カーフェリー）</a:t>
                      </a:r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99966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11:50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両津港　到着　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（カーフェリー）</a:t>
                      </a:r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72317">
                <a:tc>
                  <a:txBody>
                    <a:bodyPr/>
                    <a:lstStyle/>
                    <a:p>
                      <a:endParaRPr kumimoji="1" lang="en-US" altLang="ja-JP" sz="900" b="1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r>
                        <a:rPr kumimoji="1" lang="ja-JP" altLang="en-US" sz="900" b="1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　　　～ 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vert="eaVert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両津港～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「民宿たきもと」の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マイクロバスで体育館へ移動。（約</a:t>
                      </a: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分）</a:t>
                      </a:r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931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15:00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開会式</a:t>
                      </a:r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04164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17:00</a:t>
                      </a:r>
                      <a:r>
                        <a:rPr kumimoji="1" lang="ja-JP" altLang="en-US" sz="900" b="1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頃</a:t>
                      </a:r>
                      <a:endParaRPr kumimoji="1" lang="en-US" altLang="ja-JP" sz="900" b="1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ja-JP" sz="90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「民宿たきもと」の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マイクロバスで宿へ移動。（約</a:t>
                      </a: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分）</a:t>
                      </a:r>
                    </a:p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87079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17:30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夕食（調整可能）</a:t>
                      </a:r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931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20:00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入浴（～</a:t>
                      </a: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22:00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まで）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～自由時間</a:t>
                      </a:r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931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21:30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就寝</a:t>
                      </a:r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931">
                <a:tc>
                  <a:txBody>
                    <a:bodyPr/>
                    <a:lstStyle/>
                    <a:p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931">
                <a:tc>
                  <a:txBody>
                    <a:bodyPr/>
                    <a:lstStyle/>
                    <a:p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931">
                <a:tc>
                  <a:txBody>
                    <a:bodyPr/>
                    <a:lstStyle/>
                    <a:p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931">
                <a:tc>
                  <a:txBody>
                    <a:bodyPr/>
                    <a:lstStyle/>
                    <a:p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931">
                <a:tc>
                  <a:txBody>
                    <a:bodyPr/>
                    <a:lstStyle/>
                    <a:p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2" name="テキスト ボックス 211"/>
          <p:cNvSpPr txBox="1"/>
          <p:nvPr/>
        </p:nvSpPr>
        <p:spPr>
          <a:xfrm>
            <a:off x="7958899" y="800166"/>
            <a:ext cx="1434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92D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スケジュール</a:t>
            </a:r>
            <a:endParaRPr kumimoji="1" lang="ja-JP" altLang="en-US" sz="1400" b="1" dirty="0">
              <a:solidFill>
                <a:srgbClr val="92D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/>
          <p:cNvSpPr txBox="1"/>
          <p:nvPr/>
        </p:nvSpPr>
        <p:spPr>
          <a:xfrm>
            <a:off x="7507635" y="637707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92D050"/>
                </a:solidFill>
                <a:latin typeface="Segoe Script" panose="020B0504020000000003" pitchFamily="34" charset="0"/>
                <a:ea typeface="メイリオ" panose="020B0604030504040204" pitchFamily="50" charset="-128"/>
              </a:rPr>
              <a:t>Schedule</a:t>
            </a:r>
            <a:endParaRPr kumimoji="1" lang="ja-JP" altLang="en-US" sz="1400" dirty="0">
              <a:solidFill>
                <a:srgbClr val="92D050"/>
              </a:solidFill>
              <a:latin typeface="Segoe Script" panose="020B0504020000000003" pitchFamily="34" charset="0"/>
              <a:ea typeface="メイリオ" panose="020B0604030504040204" pitchFamily="50" charset="-128"/>
            </a:endParaRPr>
          </a:p>
        </p:txBody>
      </p:sp>
      <p:grpSp>
        <p:nvGrpSpPr>
          <p:cNvPr id="222" name="グループ化 221"/>
          <p:cNvGrpSpPr/>
          <p:nvPr/>
        </p:nvGrpSpPr>
        <p:grpSpPr>
          <a:xfrm rot="439445">
            <a:off x="8299348" y="377645"/>
            <a:ext cx="2278931" cy="427180"/>
            <a:chOff x="368100" y="360682"/>
            <a:chExt cx="1897063" cy="355600"/>
          </a:xfrm>
        </p:grpSpPr>
        <p:sp>
          <p:nvSpPr>
            <p:cNvPr id="223" name="Freeform 685"/>
            <p:cNvSpPr>
              <a:spLocks/>
            </p:cNvSpPr>
            <p:nvPr/>
          </p:nvSpPr>
          <p:spPr bwMode="auto">
            <a:xfrm>
              <a:off x="368100" y="360682"/>
              <a:ext cx="1897063" cy="355600"/>
            </a:xfrm>
            <a:custGeom>
              <a:avLst/>
              <a:gdLst>
                <a:gd name="T0" fmla="*/ 1066 w 1066"/>
                <a:gd name="T1" fmla="*/ 168 h 224"/>
                <a:gd name="T2" fmla="*/ 1024 w 1066"/>
                <a:gd name="T3" fmla="*/ 140 h 224"/>
                <a:gd name="T4" fmla="*/ 1066 w 1066"/>
                <a:gd name="T5" fmla="*/ 110 h 224"/>
                <a:gd name="T6" fmla="*/ 1024 w 1066"/>
                <a:gd name="T7" fmla="*/ 84 h 224"/>
                <a:gd name="T8" fmla="*/ 1066 w 1066"/>
                <a:gd name="T9" fmla="*/ 54 h 224"/>
                <a:gd name="T10" fmla="*/ 1024 w 1066"/>
                <a:gd name="T11" fmla="*/ 28 h 224"/>
                <a:gd name="T12" fmla="*/ 1066 w 1066"/>
                <a:gd name="T13" fmla="*/ 0 h 224"/>
                <a:gd name="T14" fmla="*/ 0 w 1066"/>
                <a:gd name="T15" fmla="*/ 0 h 224"/>
                <a:gd name="T16" fmla="*/ 42 w 1066"/>
                <a:gd name="T17" fmla="*/ 28 h 224"/>
                <a:gd name="T18" fmla="*/ 0 w 1066"/>
                <a:gd name="T19" fmla="*/ 54 h 224"/>
                <a:gd name="T20" fmla="*/ 42 w 1066"/>
                <a:gd name="T21" fmla="*/ 84 h 224"/>
                <a:gd name="T22" fmla="*/ 0 w 1066"/>
                <a:gd name="T23" fmla="*/ 110 h 224"/>
                <a:gd name="T24" fmla="*/ 42 w 1066"/>
                <a:gd name="T25" fmla="*/ 140 h 224"/>
                <a:gd name="T26" fmla="*/ 0 w 1066"/>
                <a:gd name="T27" fmla="*/ 168 h 224"/>
                <a:gd name="T28" fmla="*/ 42 w 1066"/>
                <a:gd name="T29" fmla="*/ 198 h 224"/>
                <a:gd name="T30" fmla="*/ 0 w 1066"/>
                <a:gd name="T31" fmla="*/ 224 h 224"/>
                <a:gd name="T32" fmla="*/ 1066 w 1066"/>
                <a:gd name="T33" fmla="*/ 224 h 224"/>
                <a:gd name="T34" fmla="*/ 1024 w 1066"/>
                <a:gd name="T35" fmla="*/ 198 h 224"/>
                <a:gd name="T36" fmla="*/ 1066 w 1066"/>
                <a:gd name="T37" fmla="*/ 16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66" h="224">
                  <a:moveTo>
                    <a:pt x="1066" y="168"/>
                  </a:moveTo>
                  <a:lnTo>
                    <a:pt x="1024" y="140"/>
                  </a:lnTo>
                  <a:lnTo>
                    <a:pt x="1066" y="110"/>
                  </a:lnTo>
                  <a:lnTo>
                    <a:pt x="1024" y="84"/>
                  </a:lnTo>
                  <a:lnTo>
                    <a:pt x="1066" y="54"/>
                  </a:lnTo>
                  <a:lnTo>
                    <a:pt x="1024" y="28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42" y="28"/>
                  </a:lnTo>
                  <a:lnTo>
                    <a:pt x="0" y="54"/>
                  </a:lnTo>
                  <a:lnTo>
                    <a:pt x="42" y="84"/>
                  </a:lnTo>
                  <a:lnTo>
                    <a:pt x="0" y="110"/>
                  </a:lnTo>
                  <a:lnTo>
                    <a:pt x="42" y="140"/>
                  </a:lnTo>
                  <a:lnTo>
                    <a:pt x="0" y="168"/>
                  </a:lnTo>
                  <a:lnTo>
                    <a:pt x="42" y="198"/>
                  </a:lnTo>
                  <a:lnTo>
                    <a:pt x="0" y="224"/>
                  </a:lnTo>
                  <a:lnTo>
                    <a:pt x="1066" y="224"/>
                  </a:lnTo>
                  <a:lnTo>
                    <a:pt x="1024" y="198"/>
                  </a:lnTo>
                  <a:lnTo>
                    <a:pt x="1066" y="168"/>
                  </a:lnTo>
                  <a:close/>
                </a:path>
              </a:pathLst>
            </a:custGeom>
            <a:solidFill>
              <a:srgbClr val="8FC31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5" name="テキスト ボックス 224"/>
            <p:cNvSpPr txBox="1"/>
            <p:nvPr/>
          </p:nvSpPr>
          <p:spPr>
            <a:xfrm>
              <a:off x="510830" y="389982"/>
              <a:ext cx="791931" cy="291105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1st. day</a:t>
              </a:r>
              <a:endParaRPr kumimoji="1" lang="ja-JP" altLang="en-US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テキスト ボックス 225"/>
            <p:cNvSpPr txBox="1"/>
            <p:nvPr/>
          </p:nvSpPr>
          <p:spPr>
            <a:xfrm>
              <a:off x="1347507" y="439149"/>
              <a:ext cx="806449" cy="214243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ja-JP" sz="1200" dirty="0" smtClean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7</a:t>
              </a:r>
              <a:r>
                <a:rPr lang="ja-JP" altLang="en-US" sz="1200" dirty="0" smtClean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月</a:t>
              </a:r>
              <a:r>
                <a:rPr lang="en-US" altLang="ja-JP" sz="1200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15</a:t>
              </a:r>
              <a:r>
                <a:rPr lang="ja-JP" altLang="en-US" sz="1200" dirty="0" smtClean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日</a:t>
              </a:r>
              <a:r>
                <a:rPr lang="en-US" altLang="ja-JP" sz="1200" dirty="0" smtClean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Sat.</a:t>
              </a:r>
              <a:endParaRPr kumimoji="1" lang="ja-JP" altLang="en-US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aphicFrame>
        <p:nvGraphicFramePr>
          <p:cNvPr id="234" name="表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42910"/>
              </p:ext>
            </p:extLst>
          </p:nvPr>
        </p:nvGraphicFramePr>
        <p:xfrm>
          <a:off x="152400" y="1506304"/>
          <a:ext cx="2333625" cy="6305168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737133"/>
                <a:gridCol w="1596492"/>
              </a:tblGrid>
              <a:tr h="336931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6:00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900" b="0" dirty="0" smtClean="0">
                          <a:solidFill>
                            <a:schemeClr val="dk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起床・身支度</a:t>
                      </a:r>
                      <a:endParaRPr lang="ja-JP" altLang="en-US" sz="9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  <a:tr h="336931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6:30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朝食</a:t>
                      </a:r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  <a:tr h="336931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7:30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宿</a:t>
                      </a:r>
                      <a:r>
                        <a:rPr lang="ja-JP" altLang="en-US" sz="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出発</a:t>
                      </a:r>
                      <a:endParaRPr lang="en-US" altLang="ja-JP" sz="9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  <a:tr h="353694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8:00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体育館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着</a:t>
                      </a:r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  <a:tr h="336931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10:00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試合　Ａコート（鳥屋野）　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  <a:tr h="792778">
                <a:tc>
                  <a:txBody>
                    <a:bodyPr/>
                    <a:lstStyle/>
                    <a:p>
                      <a:r>
                        <a:rPr kumimoji="1" lang="ja-JP" altLang="en-US" sz="900" b="1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　～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vert="eaVert" anchor="ctr"/>
                </a:tc>
                <a:tc>
                  <a:txBody>
                    <a:bodyPr/>
                    <a:lstStyle/>
                    <a:p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試合目以降の予定･･･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勝ち＝</a:t>
                      </a: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試合目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14:20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～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負け＝この日の試合は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ありません。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（翌日の交流戦）</a:t>
                      </a:r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  <a:tr h="336931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16:00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宿到着</a:t>
                      </a:r>
                      <a:endParaRPr lang="ja-JP" altLang="en-US" sz="90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  <a:tr h="336931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17:30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夕食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  <a:tr h="336931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20:00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入浴（～</a:t>
                      </a: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22:00</a:t>
                      </a: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まで）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～自由時間</a:t>
                      </a:r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  <a:tr h="336931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21:30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就寝</a:t>
                      </a:r>
                      <a:endParaRPr lang="ja-JP" altLang="en-US" sz="90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  <a:tr h="336931">
                <a:tc>
                  <a:txBody>
                    <a:bodyPr/>
                    <a:lstStyle/>
                    <a:p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  <a:tr h="336931">
                <a:tc>
                  <a:txBody>
                    <a:bodyPr/>
                    <a:lstStyle/>
                    <a:p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  <a:tr h="336931">
                <a:tc>
                  <a:txBody>
                    <a:bodyPr/>
                    <a:lstStyle/>
                    <a:p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  <a:tr h="336931">
                <a:tc>
                  <a:txBody>
                    <a:bodyPr/>
                    <a:lstStyle/>
                    <a:p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  <a:tr h="336931">
                <a:tc>
                  <a:txBody>
                    <a:bodyPr/>
                    <a:lstStyle/>
                    <a:p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  <a:tr h="336931">
                <a:tc>
                  <a:txBody>
                    <a:bodyPr/>
                    <a:lstStyle/>
                    <a:p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  <a:tr h="336931">
                <a:tc>
                  <a:txBody>
                    <a:bodyPr/>
                    <a:lstStyle/>
                    <a:p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</a:tbl>
          </a:graphicData>
        </a:graphic>
      </p:graphicFrame>
      <p:sp>
        <p:nvSpPr>
          <p:cNvPr id="235" name="テキスト ボックス 234"/>
          <p:cNvSpPr txBox="1"/>
          <p:nvPr/>
        </p:nvSpPr>
        <p:spPr>
          <a:xfrm>
            <a:off x="185984" y="99017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スケジュール</a:t>
            </a:r>
            <a:endParaRPr kumimoji="1" lang="ja-JP" altLang="en-US" sz="2000" b="1" dirty="0">
              <a:solidFill>
                <a:srgbClr val="FFC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6" name="テキスト ボックス 235"/>
          <p:cNvSpPr txBox="1"/>
          <p:nvPr/>
        </p:nvSpPr>
        <p:spPr>
          <a:xfrm>
            <a:off x="185984" y="792086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FFC000"/>
                </a:solidFill>
                <a:latin typeface="Segoe Script" panose="020B0504020000000003" pitchFamily="34" charset="0"/>
                <a:ea typeface="メイリオ" panose="020B0604030504040204" pitchFamily="50" charset="-128"/>
              </a:rPr>
              <a:t>Schedule</a:t>
            </a:r>
            <a:endParaRPr kumimoji="1" lang="ja-JP" altLang="en-US" sz="1400" dirty="0">
              <a:solidFill>
                <a:srgbClr val="FFC000"/>
              </a:solidFill>
              <a:latin typeface="Segoe Script" panose="020B0504020000000003" pitchFamily="34" charset="0"/>
              <a:ea typeface="メイリオ" panose="020B0604030504040204" pitchFamily="50" charset="-128"/>
            </a:endParaRPr>
          </a:p>
        </p:txBody>
      </p:sp>
      <p:grpSp>
        <p:nvGrpSpPr>
          <p:cNvPr id="237" name="グループ化 236"/>
          <p:cNvGrpSpPr/>
          <p:nvPr/>
        </p:nvGrpSpPr>
        <p:grpSpPr>
          <a:xfrm rot="439445">
            <a:off x="205800" y="377645"/>
            <a:ext cx="2278931" cy="427180"/>
            <a:chOff x="368100" y="360682"/>
            <a:chExt cx="1897063" cy="355600"/>
          </a:xfrm>
        </p:grpSpPr>
        <p:sp>
          <p:nvSpPr>
            <p:cNvPr id="238" name="Freeform 685"/>
            <p:cNvSpPr>
              <a:spLocks/>
            </p:cNvSpPr>
            <p:nvPr/>
          </p:nvSpPr>
          <p:spPr bwMode="auto">
            <a:xfrm>
              <a:off x="368100" y="360682"/>
              <a:ext cx="1897063" cy="355600"/>
            </a:xfrm>
            <a:custGeom>
              <a:avLst/>
              <a:gdLst>
                <a:gd name="T0" fmla="*/ 1066 w 1066"/>
                <a:gd name="T1" fmla="*/ 168 h 224"/>
                <a:gd name="T2" fmla="*/ 1024 w 1066"/>
                <a:gd name="T3" fmla="*/ 140 h 224"/>
                <a:gd name="T4" fmla="*/ 1066 w 1066"/>
                <a:gd name="T5" fmla="*/ 110 h 224"/>
                <a:gd name="T6" fmla="*/ 1024 w 1066"/>
                <a:gd name="T7" fmla="*/ 84 h 224"/>
                <a:gd name="T8" fmla="*/ 1066 w 1066"/>
                <a:gd name="T9" fmla="*/ 54 h 224"/>
                <a:gd name="T10" fmla="*/ 1024 w 1066"/>
                <a:gd name="T11" fmla="*/ 28 h 224"/>
                <a:gd name="T12" fmla="*/ 1066 w 1066"/>
                <a:gd name="T13" fmla="*/ 0 h 224"/>
                <a:gd name="T14" fmla="*/ 0 w 1066"/>
                <a:gd name="T15" fmla="*/ 0 h 224"/>
                <a:gd name="T16" fmla="*/ 42 w 1066"/>
                <a:gd name="T17" fmla="*/ 28 h 224"/>
                <a:gd name="T18" fmla="*/ 0 w 1066"/>
                <a:gd name="T19" fmla="*/ 54 h 224"/>
                <a:gd name="T20" fmla="*/ 42 w 1066"/>
                <a:gd name="T21" fmla="*/ 84 h 224"/>
                <a:gd name="T22" fmla="*/ 0 w 1066"/>
                <a:gd name="T23" fmla="*/ 110 h 224"/>
                <a:gd name="T24" fmla="*/ 42 w 1066"/>
                <a:gd name="T25" fmla="*/ 140 h 224"/>
                <a:gd name="T26" fmla="*/ 0 w 1066"/>
                <a:gd name="T27" fmla="*/ 168 h 224"/>
                <a:gd name="T28" fmla="*/ 42 w 1066"/>
                <a:gd name="T29" fmla="*/ 198 h 224"/>
                <a:gd name="T30" fmla="*/ 0 w 1066"/>
                <a:gd name="T31" fmla="*/ 224 h 224"/>
                <a:gd name="T32" fmla="*/ 1066 w 1066"/>
                <a:gd name="T33" fmla="*/ 224 h 224"/>
                <a:gd name="T34" fmla="*/ 1024 w 1066"/>
                <a:gd name="T35" fmla="*/ 198 h 224"/>
                <a:gd name="T36" fmla="*/ 1066 w 1066"/>
                <a:gd name="T37" fmla="*/ 16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66" h="224">
                  <a:moveTo>
                    <a:pt x="1066" y="168"/>
                  </a:moveTo>
                  <a:lnTo>
                    <a:pt x="1024" y="140"/>
                  </a:lnTo>
                  <a:lnTo>
                    <a:pt x="1066" y="110"/>
                  </a:lnTo>
                  <a:lnTo>
                    <a:pt x="1024" y="84"/>
                  </a:lnTo>
                  <a:lnTo>
                    <a:pt x="1066" y="54"/>
                  </a:lnTo>
                  <a:lnTo>
                    <a:pt x="1024" y="28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42" y="28"/>
                  </a:lnTo>
                  <a:lnTo>
                    <a:pt x="0" y="54"/>
                  </a:lnTo>
                  <a:lnTo>
                    <a:pt x="42" y="84"/>
                  </a:lnTo>
                  <a:lnTo>
                    <a:pt x="0" y="110"/>
                  </a:lnTo>
                  <a:lnTo>
                    <a:pt x="42" y="140"/>
                  </a:lnTo>
                  <a:lnTo>
                    <a:pt x="0" y="168"/>
                  </a:lnTo>
                  <a:lnTo>
                    <a:pt x="42" y="198"/>
                  </a:lnTo>
                  <a:lnTo>
                    <a:pt x="0" y="224"/>
                  </a:lnTo>
                  <a:lnTo>
                    <a:pt x="1066" y="224"/>
                  </a:lnTo>
                  <a:lnTo>
                    <a:pt x="1024" y="198"/>
                  </a:lnTo>
                  <a:lnTo>
                    <a:pt x="1066" y="16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9" name="テキスト ボックス 238"/>
            <p:cNvSpPr txBox="1"/>
            <p:nvPr/>
          </p:nvSpPr>
          <p:spPr>
            <a:xfrm>
              <a:off x="478804" y="389982"/>
              <a:ext cx="855982" cy="291105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2nd. day</a:t>
              </a:r>
              <a:endParaRPr kumimoji="1" lang="ja-JP" altLang="en-US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テキスト ボックス 239"/>
            <p:cNvSpPr txBox="1"/>
            <p:nvPr/>
          </p:nvSpPr>
          <p:spPr>
            <a:xfrm>
              <a:off x="1330158" y="439149"/>
              <a:ext cx="841143" cy="214243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ja-JP" sz="1200" dirty="0" smtClean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7</a:t>
              </a:r>
              <a:r>
                <a:rPr lang="ja-JP" altLang="en-US" sz="1200" dirty="0" smtClean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月</a:t>
              </a:r>
              <a:r>
                <a:rPr lang="en-US" altLang="ja-JP" sz="1200" dirty="0" smtClean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16</a:t>
              </a:r>
              <a:r>
                <a:rPr lang="ja-JP" altLang="en-US" sz="1200" dirty="0" smtClean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日</a:t>
              </a:r>
              <a:r>
                <a:rPr lang="en-US" altLang="ja-JP" sz="1200" dirty="0" smtClean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Sun.</a:t>
              </a:r>
            </a:p>
          </p:txBody>
        </p:sp>
      </p:grpSp>
      <p:pic>
        <p:nvPicPr>
          <p:cNvPr id="1026" name="Picture 2" descr="C:\Users\naoki\AppData\Local\Microsoft\Windows\Temporary Internet Files\Content.IE5\2ODNUXK4\80px-Basketball_Clipart.svg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32154" y="2509228"/>
            <a:ext cx="335275" cy="331084"/>
          </a:xfrm>
          <a:prstGeom prst="rect">
            <a:avLst/>
          </a:prstGeom>
          <a:noFill/>
        </p:spPr>
      </p:pic>
      <p:pic>
        <p:nvPicPr>
          <p:cNvPr id="19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0261" y="3432532"/>
            <a:ext cx="680178" cy="57202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</p:pic>
      <p:sp>
        <p:nvSpPr>
          <p:cNvPr id="197" name="正方形/長方形 196"/>
          <p:cNvSpPr/>
          <p:nvPr/>
        </p:nvSpPr>
        <p:spPr>
          <a:xfrm>
            <a:off x="2707914" y="492898"/>
            <a:ext cx="1246909" cy="34438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witches</a:t>
            </a:r>
            <a:endParaRPr kumimoji="1" lang="ja-JP" altLang="en-US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193" name="グループ化 192"/>
          <p:cNvGrpSpPr/>
          <p:nvPr/>
        </p:nvGrpSpPr>
        <p:grpSpPr>
          <a:xfrm rot="439445">
            <a:off x="2653363" y="1375109"/>
            <a:ext cx="2278931" cy="427180"/>
            <a:chOff x="368100" y="360682"/>
            <a:chExt cx="1897063" cy="355600"/>
          </a:xfrm>
        </p:grpSpPr>
        <p:sp>
          <p:nvSpPr>
            <p:cNvPr id="194" name="Freeform 685"/>
            <p:cNvSpPr>
              <a:spLocks/>
            </p:cNvSpPr>
            <p:nvPr/>
          </p:nvSpPr>
          <p:spPr bwMode="auto">
            <a:xfrm>
              <a:off x="368100" y="360682"/>
              <a:ext cx="1897063" cy="355600"/>
            </a:xfrm>
            <a:custGeom>
              <a:avLst/>
              <a:gdLst>
                <a:gd name="T0" fmla="*/ 1066 w 1066"/>
                <a:gd name="T1" fmla="*/ 168 h 224"/>
                <a:gd name="T2" fmla="*/ 1024 w 1066"/>
                <a:gd name="T3" fmla="*/ 140 h 224"/>
                <a:gd name="T4" fmla="*/ 1066 w 1066"/>
                <a:gd name="T5" fmla="*/ 110 h 224"/>
                <a:gd name="T6" fmla="*/ 1024 w 1066"/>
                <a:gd name="T7" fmla="*/ 84 h 224"/>
                <a:gd name="T8" fmla="*/ 1066 w 1066"/>
                <a:gd name="T9" fmla="*/ 54 h 224"/>
                <a:gd name="T10" fmla="*/ 1024 w 1066"/>
                <a:gd name="T11" fmla="*/ 28 h 224"/>
                <a:gd name="T12" fmla="*/ 1066 w 1066"/>
                <a:gd name="T13" fmla="*/ 0 h 224"/>
                <a:gd name="T14" fmla="*/ 0 w 1066"/>
                <a:gd name="T15" fmla="*/ 0 h 224"/>
                <a:gd name="T16" fmla="*/ 42 w 1066"/>
                <a:gd name="T17" fmla="*/ 28 h 224"/>
                <a:gd name="T18" fmla="*/ 0 w 1066"/>
                <a:gd name="T19" fmla="*/ 54 h 224"/>
                <a:gd name="T20" fmla="*/ 42 w 1066"/>
                <a:gd name="T21" fmla="*/ 84 h 224"/>
                <a:gd name="T22" fmla="*/ 0 w 1066"/>
                <a:gd name="T23" fmla="*/ 110 h 224"/>
                <a:gd name="T24" fmla="*/ 42 w 1066"/>
                <a:gd name="T25" fmla="*/ 140 h 224"/>
                <a:gd name="T26" fmla="*/ 0 w 1066"/>
                <a:gd name="T27" fmla="*/ 168 h 224"/>
                <a:gd name="T28" fmla="*/ 42 w 1066"/>
                <a:gd name="T29" fmla="*/ 198 h 224"/>
                <a:gd name="T30" fmla="*/ 0 w 1066"/>
                <a:gd name="T31" fmla="*/ 224 h 224"/>
                <a:gd name="T32" fmla="*/ 1066 w 1066"/>
                <a:gd name="T33" fmla="*/ 224 h 224"/>
                <a:gd name="T34" fmla="*/ 1024 w 1066"/>
                <a:gd name="T35" fmla="*/ 198 h 224"/>
                <a:gd name="T36" fmla="*/ 1066 w 1066"/>
                <a:gd name="T37" fmla="*/ 16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66" h="224">
                  <a:moveTo>
                    <a:pt x="1066" y="168"/>
                  </a:moveTo>
                  <a:lnTo>
                    <a:pt x="1024" y="140"/>
                  </a:lnTo>
                  <a:lnTo>
                    <a:pt x="1066" y="110"/>
                  </a:lnTo>
                  <a:lnTo>
                    <a:pt x="1024" y="84"/>
                  </a:lnTo>
                  <a:lnTo>
                    <a:pt x="1066" y="54"/>
                  </a:lnTo>
                  <a:lnTo>
                    <a:pt x="1024" y="28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42" y="28"/>
                  </a:lnTo>
                  <a:lnTo>
                    <a:pt x="0" y="54"/>
                  </a:lnTo>
                  <a:lnTo>
                    <a:pt x="42" y="84"/>
                  </a:lnTo>
                  <a:lnTo>
                    <a:pt x="0" y="110"/>
                  </a:lnTo>
                  <a:lnTo>
                    <a:pt x="42" y="140"/>
                  </a:lnTo>
                  <a:lnTo>
                    <a:pt x="0" y="168"/>
                  </a:lnTo>
                  <a:lnTo>
                    <a:pt x="42" y="198"/>
                  </a:lnTo>
                  <a:lnTo>
                    <a:pt x="0" y="224"/>
                  </a:lnTo>
                  <a:lnTo>
                    <a:pt x="1066" y="224"/>
                  </a:lnTo>
                  <a:lnTo>
                    <a:pt x="1024" y="198"/>
                  </a:lnTo>
                  <a:lnTo>
                    <a:pt x="1066" y="168"/>
                  </a:lnTo>
                  <a:close/>
                </a:path>
              </a:pathLst>
            </a:custGeom>
            <a:solidFill>
              <a:srgbClr val="54BFC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5" name="テキスト ボックス 194"/>
            <p:cNvSpPr txBox="1"/>
            <p:nvPr/>
          </p:nvSpPr>
          <p:spPr>
            <a:xfrm>
              <a:off x="470798" y="389982"/>
              <a:ext cx="871994" cy="291105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ja-JP" altLang="en-US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３</a:t>
              </a:r>
              <a:r>
                <a:rPr lang="en-US" altLang="ja-JP" dirty="0" err="1" smtClean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nd</a:t>
              </a:r>
              <a:r>
                <a:rPr lang="en-US" altLang="ja-JP" dirty="0" smtClean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. day</a:t>
              </a:r>
              <a:endParaRPr kumimoji="1" lang="ja-JP" altLang="en-US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テキスト ボックス 195"/>
            <p:cNvSpPr txBox="1"/>
            <p:nvPr/>
          </p:nvSpPr>
          <p:spPr>
            <a:xfrm>
              <a:off x="1318818" y="439149"/>
              <a:ext cx="863827" cy="214243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ja-JP" sz="1200" dirty="0" smtClean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7</a:t>
              </a:r>
              <a:r>
                <a:rPr lang="ja-JP" altLang="en-US" sz="1200" dirty="0" smtClean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月</a:t>
              </a:r>
              <a:r>
                <a:rPr lang="en-US" altLang="ja-JP" sz="1200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17</a:t>
              </a:r>
              <a:r>
                <a:rPr lang="ja-JP" altLang="en-US" sz="1200" dirty="0" smtClean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日</a:t>
              </a:r>
              <a:r>
                <a:rPr lang="en-US" altLang="ja-JP" sz="1200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Mon</a:t>
              </a:r>
              <a:r>
                <a:rPr lang="en-US" altLang="ja-JP" sz="1200" dirty="0" smtClean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.</a:t>
              </a:r>
            </a:p>
          </p:txBody>
        </p:sp>
      </p:grpSp>
      <p:graphicFrame>
        <p:nvGraphicFramePr>
          <p:cNvPr id="199" name="表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65377"/>
              </p:ext>
            </p:extLst>
          </p:nvPr>
        </p:nvGraphicFramePr>
        <p:xfrm>
          <a:off x="2676197" y="1962150"/>
          <a:ext cx="2574671" cy="500636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0878"/>
                <a:gridCol w="1742393"/>
                <a:gridCol w="241400"/>
              </a:tblGrid>
              <a:tr h="278125"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6:00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900" dirty="0" smtClean="0"/>
                        <a:t>起床・身支度</a:t>
                      </a:r>
                      <a:endParaRPr lang="ja-JP" altLang="en-US" sz="9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lang="ja-JP" altLang="en-US" sz="900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  <a:tr h="201928"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6:30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900" dirty="0" smtClean="0"/>
                        <a:t>朝食</a:t>
                      </a:r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  <a:tr h="403855"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7:30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900" dirty="0" smtClean="0"/>
                        <a:t>宿出発</a:t>
                      </a:r>
                      <a:endParaRPr lang="en-US" altLang="ja-JP" sz="9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lang="en-US" altLang="ja-JP" sz="9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  <a:tr h="403855"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8:00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900" dirty="0" smtClean="0"/>
                        <a:t>体育館　着</a:t>
                      </a:r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  <a:tr h="624853"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9:00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900" dirty="0" smtClean="0"/>
                        <a:t>試合</a:t>
                      </a:r>
                      <a:endParaRPr lang="en-US" altLang="ja-JP" sz="900" dirty="0" smtClean="0"/>
                    </a:p>
                    <a:p>
                      <a:r>
                        <a:rPr lang="en-US" altLang="ja-JP" sz="900" dirty="0" smtClean="0"/>
                        <a:t>※2</a:t>
                      </a:r>
                      <a:r>
                        <a:rPr lang="ja-JP" altLang="en-US" sz="900" dirty="0" smtClean="0"/>
                        <a:t>日目の試合結果による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lang="en-US" altLang="ja-JP" sz="90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kumimoji="1" lang="ja-JP" altLang="en-US" sz="900" dirty="0" smtClean="0"/>
                        <a:t>　～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vert="eaVert" anchor="ctr"/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  <a:tr h="807712"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15:00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kumimoji="1" lang="en-US" altLang="ja-JP" sz="900" dirty="0" smtClean="0"/>
                    </a:p>
                    <a:p>
                      <a:r>
                        <a:rPr kumimoji="1" lang="ja-JP" altLang="en-US" sz="900" dirty="0" smtClean="0"/>
                        <a:t>　</a:t>
                      </a:r>
                      <a:r>
                        <a:rPr kumimoji="1" lang="ja-JP" altLang="en-US" sz="900" dirty="0" smtClean="0"/>
                        <a:t>宿～</a:t>
                      </a:r>
                      <a:r>
                        <a:rPr lang="ja-JP" altLang="en-US" sz="900" dirty="0" smtClean="0"/>
                        <a:t>両津港</a:t>
                      </a:r>
                      <a:endParaRPr lang="en-US" altLang="ja-JP" sz="900" dirty="0" smtClean="0"/>
                    </a:p>
                    <a:p>
                      <a:r>
                        <a:rPr lang="ja-JP" altLang="en-US" sz="900" dirty="0" smtClean="0"/>
                        <a:t>「民宿たきもと」の</a:t>
                      </a:r>
                      <a:endParaRPr lang="en-US" altLang="ja-JP" sz="900" dirty="0" smtClean="0"/>
                    </a:p>
                    <a:p>
                      <a:r>
                        <a:rPr lang="ja-JP" altLang="en-US" sz="900" dirty="0" smtClean="0"/>
                        <a:t>マイクロバスで両津港へ移動。（約</a:t>
                      </a:r>
                      <a:r>
                        <a:rPr lang="en-US" altLang="ja-JP" sz="900" dirty="0" smtClean="0"/>
                        <a:t>50</a:t>
                      </a:r>
                      <a:r>
                        <a:rPr lang="ja-JP" altLang="en-US" sz="900" dirty="0" smtClean="0"/>
                        <a:t>分）</a:t>
                      </a:r>
                    </a:p>
                    <a:p>
                      <a:r>
                        <a:rPr kumimoji="1" lang="ja-JP" altLang="en-US" sz="900" dirty="0" smtClean="0"/>
                        <a:t>　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  <a:tr h="201928"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16:25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900" dirty="0" smtClean="0"/>
                        <a:t>両津港</a:t>
                      </a:r>
                      <a:r>
                        <a:rPr lang="ja-JP" altLang="en-US" sz="900" dirty="0" smtClean="0"/>
                        <a:t>　</a:t>
                      </a:r>
                      <a:r>
                        <a:rPr lang="ja-JP" altLang="en-US" sz="900" dirty="0" smtClean="0"/>
                        <a:t>出港</a:t>
                      </a:r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  <a:tr h="262939"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17:30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900" dirty="0" smtClean="0"/>
                        <a:t>新潟港　到着</a:t>
                      </a:r>
                      <a:r>
                        <a:rPr lang="ja-JP" altLang="en-US" sz="900" dirty="0" smtClean="0"/>
                        <a:t>　</a:t>
                      </a:r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  <a:tr h="201928">
                <a:tc>
                  <a:txBody>
                    <a:bodyPr/>
                    <a:lstStyle/>
                    <a:p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  <a:tr h="201928">
                <a:tc>
                  <a:txBody>
                    <a:bodyPr/>
                    <a:lstStyle/>
                    <a:p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  <a:tr h="201928">
                <a:tc>
                  <a:txBody>
                    <a:bodyPr/>
                    <a:lstStyle/>
                    <a:p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  <a:tr h="201928">
                <a:tc>
                  <a:txBody>
                    <a:bodyPr/>
                    <a:lstStyle/>
                    <a:p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  <a:tr h="201928">
                <a:tc>
                  <a:txBody>
                    <a:bodyPr/>
                    <a:lstStyle/>
                    <a:p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  <a:tr h="201928">
                <a:tc>
                  <a:txBody>
                    <a:bodyPr/>
                    <a:lstStyle/>
                    <a:p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  <a:tr h="201928">
                <a:tc>
                  <a:txBody>
                    <a:bodyPr/>
                    <a:lstStyle/>
                    <a:p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  <a:tr h="201928">
                <a:tc>
                  <a:txBody>
                    <a:bodyPr/>
                    <a:lstStyle/>
                    <a:p>
                      <a:endParaRPr kumimoji="1" lang="ja-JP" altLang="en-US" sz="9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endParaRPr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10800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73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eeform 5"/>
          <p:cNvSpPr>
            <a:spLocks/>
          </p:cNvSpPr>
          <p:nvPr/>
        </p:nvSpPr>
        <p:spPr bwMode="auto">
          <a:xfrm rot="21351719">
            <a:off x="94631" y="730225"/>
            <a:ext cx="4940153" cy="2801292"/>
          </a:xfrm>
          <a:custGeom>
            <a:avLst/>
            <a:gdLst>
              <a:gd name="T0" fmla="*/ 1438 w 1532"/>
              <a:gd name="T1" fmla="*/ 472 h 472"/>
              <a:gd name="T2" fmla="*/ 84 w 1532"/>
              <a:gd name="T3" fmla="*/ 472 h 472"/>
              <a:gd name="T4" fmla="*/ 8 w 1532"/>
              <a:gd name="T5" fmla="*/ 472 h 472"/>
              <a:gd name="T6" fmla="*/ 38 w 1532"/>
              <a:gd name="T7" fmla="*/ 448 h 472"/>
              <a:gd name="T8" fmla="*/ 18 w 1532"/>
              <a:gd name="T9" fmla="*/ 418 h 472"/>
              <a:gd name="T10" fmla="*/ 48 w 1532"/>
              <a:gd name="T11" fmla="*/ 396 h 472"/>
              <a:gd name="T12" fmla="*/ 24 w 1532"/>
              <a:gd name="T13" fmla="*/ 366 h 472"/>
              <a:gd name="T14" fmla="*/ 40 w 1532"/>
              <a:gd name="T15" fmla="*/ 342 h 472"/>
              <a:gd name="T16" fmla="*/ 34 w 1532"/>
              <a:gd name="T17" fmla="*/ 316 h 472"/>
              <a:gd name="T18" fmla="*/ 56 w 1532"/>
              <a:gd name="T19" fmla="*/ 282 h 472"/>
              <a:gd name="T20" fmla="*/ 4 w 1532"/>
              <a:gd name="T21" fmla="*/ 268 h 472"/>
              <a:gd name="T22" fmla="*/ 50 w 1532"/>
              <a:gd name="T23" fmla="*/ 234 h 472"/>
              <a:gd name="T24" fmla="*/ 14 w 1532"/>
              <a:gd name="T25" fmla="*/ 210 h 472"/>
              <a:gd name="T26" fmla="*/ 22 w 1532"/>
              <a:gd name="T27" fmla="*/ 184 h 472"/>
              <a:gd name="T28" fmla="*/ 22 w 1532"/>
              <a:gd name="T29" fmla="*/ 158 h 472"/>
              <a:gd name="T30" fmla="*/ 28 w 1532"/>
              <a:gd name="T31" fmla="*/ 132 h 472"/>
              <a:gd name="T32" fmla="*/ 2 w 1532"/>
              <a:gd name="T33" fmla="*/ 108 h 472"/>
              <a:gd name="T34" fmla="*/ 12 w 1532"/>
              <a:gd name="T35" fmla="*/ 80 h 472"/>
              <a:gd name="T36" fmla="*/ 6 w 1532"/>
              <a:gd name="T37" fmla="*/ 54 h 472"/>
              <a:gd name="T38" fmla="*/ 48 w 1532"/>
              <a:gd name="T39" fmla="*/ 28 h 472"/>
              <a:gd name="T40" fmla="*/ 0 w 1532"/>
              <a:gd name="T41" fmla="*/ 0 h 472"/>
              <a:gd name="T42" fmla="*/ 84 w 1532"/>
              <a:gd name="T43" fmla="*/ 2 h 472"/>
              <a:gd name="T44" fmla="*/ 1438 w 1532"/>
              <a:gd name="T45" fmla="*/ 2 h 472"/>
              <a:gd name="T46" fmla="*/ 1532 w 1532"/>
              <a:gd name="T47" fmla="*/ 0 h 472"/>
              <a:gd name="T48" fmla="*/ 1480 w 1532"/>
              <a:gd name="T49" fmla="*/ 18 h 472"/>
              <a:gd name="T50" fmla="*/ 1508 w 1532"/>
              <a:gd name="T51" fmla="*/ 36 h 472"/>
              <a:gd name="T52" fmla="*/ 1476 w 1532"/>
              <a:gd name="T53" fmla="*/ 58 h 472"/>
              <a:gd name="T54" fmla="*/ 1500 w 1532"/>
              <a:gd name="T55" fmla="*/ 86 h 472"/>
              <a:gd name="T56" fmla="*/ 1484 w 1532"/>
              <a:gd name="T57" fmla="*/ 112 h 472"/>
              <a:gd name="T58" fmla="*/ 1490 w 1532"/>
              <a:gd name="T59" fmla="*/ 138 h 472"/>
              <a:gd name="T60" fmla="*/ 1470 w 1532"/>
              <a:gd name="T61" fmla="*/ 170 h 472"/>
              <a:gd name="T62" fmla="*/ 1522 w 1532"/>
              <a:gd name="T63" fmla="*/ 186 h 472"/>
              <a:gd name="T64" fmla="*/ 1474 w 1532"/>
              <a:gd name="T65" fmla="*/ 218 h 472"/>
              <a:gd name="T66" fmla="*/ 1512 w 1532"/>
              <a:gd name="T67" fmla="*/ 244 h 472"/>
              <a:gd name="T68" fmla="*/ 1502 w 1532"/>
              <a:gd name="T69" fmla="*/ 268 h 472"/>
              <a:gd name="T70" fmla="*/ 1502 w 1532"/>
              <a:gd name="T71" fmla="*/ 294 h 472"/>
              <a:gd name="T72" fmla="*/ 1496 w 1532"/>
              <a:gd name="T73" fmla="*/ 322 h 472"/>
              <a:gd name="T74" fmla="*/ 1524 w 1532"/>
              <a:gd name="T75" fmla="*/ 344 h 472"/>
              <a:gd name="T76" fmla="*/ 1514 w 1532"/>
              <a:gd name="T77" fmla="*/ 372 h 472"/>
              <a:gd name="T78" fmla="*/ 1520 w 1532"/>
              <a:gd name="T79" fmla="*/ 400 h 472"/>
              <a:gd name="T80" fmla="*/ 1476 w 1532"/>
              <a:gd name="T81" fmla="*/ 424 h 472"/>
              <a:gd name="T82" fmla="*/ 1524 w 1532"/>
              <a:gd name="T83" fmla="*/ 452 h 472"/>
              <a:gd name="T84" fmla="*/ 1438 w 1532"/>
              <a:gd name="T85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32" h="472">
                <a:moveTo>
                  <a:pt x="1438" y="472"/>
                </a:moveTo>
                <a:lnTo>
                  <a:pt x="84" y="472"/>
                </a:lnTo>
                <a:lnTo>
                  <a:pt x="8" y="472"/>
                </a:lnTo>
                <a:lnTo>
                  <a:pt x="38" y="448"/>
                </a:lnTo>
                <a:lnTo>
                  <a:pt x="18" y="418"/>
                </a:lnTo>
                <a:lnTo>
                  <a:pt x="48" y="396"/>
                </a:lnTo>
                <a:lnTo>
                  <a:pt x="24" y="366"/>
                </a:lnTo>
                <a:lnTo>
                  <a:pt x="40" y="342"/>
                </a:lnTo>
                <a:lnTo>
                  <a:pt x="34" y="316"/>
                </a:lnTo>
                <a:lnTo>
                  <a:pt x="56" y="282"/>
                </a:lnTo>
                <a:lnTo>
                  <a:pt x="4" y="268"/>
                </a:lnTo>
                <a:lnTo>
                  <a:pt x="50" y="234"/>
                </a:lnTo>
                <a:lnTo>
                  <a:pt x="14" y="210"/>
                </a:lnTo>
                <a:lnTo>
                  <a:pt x="22" y="184"/>
                </a:lnTo>
                <a:lnTo>
                  <a:pt x="22" y="158"/>
                </a:lnTo>
                <a:lnTo>
                  <a:pt x="28" y="132"/>
                </a:lnTo>
                <a:lnTo>
                  <a:pt x="2" y="108"/>
                </a:lnTo>
                <a:lnTo>
                  <a:pt x="12" y="80"/>
                </a:lnTo>
                <a:lnTo>
                  <a:pt x="6" y="54"/>
                </a:lnTo>
                <a:lnTo>
                  <a:pt x="48" y="28"/>
                </a:lnTo>
                <a:lnTo>
                  <a:pt x="0" y="0"/>
                </a:lnTo>
                <a:lnTo>
                  <a:pt x="84" y="2"/>
                </a:lnTo>
                <a:lnTo>
                  <a:pt x="1438" y="2"/>
                </a:lnTo>
                <a:lnTo>
                  <a:pt x="1532" y="0"/>
                </a:lnTo>
                <a:lnTo>
                  <a:pt x="1480" y="18"/>
                </a:lnTo>
                <a:lnTo>
                  <a:pt x="1508" y="36"/>
                </a:lnTo>
                <a:lnTo>
                  <a:pt x="1476" y="58"/>
                </a:lnTo>
                <a:lnTo>
                  <a:pt x="1500" y="86"/>
                </a:lnTo>
                <a:lnTo>
                  <a:pt x="1484" y="112"/>
                </a:lnTo>
                <a:lnTo>
                  <a:pt x="1490" y="138"/>
                </a:lnTo>
                <a:lnTo>
                  <a:pt x="1470" y="170"/>
                </a:lnTo>
                <a:lnTo>
                  <a:pt x="1522" y="186"/>
                </a:lnTo>
                <a:lnTo>
                  <a:pt x="1474" y="218"/>
                </a:lnTo>
                <a:lnTo>
                  <a:pt x="1512" y="244"/>
                </a:lnTo>
                <a:lnTo>
                  <a:pt x="1502" y="268"/>
                </a:lnTo>
                <a:lnTo>
                  <a:pt x="1502" y="294"/>
                </a:lnTo>
                <a:lnTo>
                  <a:pt x="1496" y="322"/>
                </a:lnTo>
                <a:lnTo>
                  <a:pt x="1524" y="344"/>
                </a:lnTo>
                <a:lnTo>
                  <a:pt x="1514" y="372"/>
                </a:lnTo>
                <a:lnTo>
                  <a:pt x="1520" y="400"/>
                </a:lnTo>
                <a:lnTo>
                  <a:pt x="1476" y="424"/>
                </a:lnTo>
                <a:lnTo>
                  <a:pt x="1524" y="452"/>
                </a:lnTo>
                <a:lnTo>
                  <a:pt x="1438" y="47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5472348" y="749949"/>
            <a:ext cx="5049320" cy="2900358"/>
          </a:xfrm>
          <a:prstGeom prst="roundRect">
            <a:avLst>
              <a:gd name="adj" fmla="val 1664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56380" y="121425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持ち物</a:t>
            </a:r>
            <a:endParaRPr kumimoji="1" lang="ja-JP" altLang="en-US" sz="2000" b="1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856380" y="972582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/>
                </a:solidFill>
                <a:latin typeface="Segoe Script" panose="020B0504020000000003" pitchFamily="34" charset="0"/>
                <a:ea typeface="メイリオ" panose="020B0604030504040204" pitchFamily="50" charset="-128"/>
              </a:rPr>
              <a:t>Baggage</a:t>
            </a:r>
            <a:endParaRPr kumimoji="1" lang="ja-JP" altLang="en-US" sz="1400" dirty="0">
              <a:solidFill>
                <a:schemeClr val="accent1"/>
              </a:solidFill>
              <a:latin typeface="Segoe Script" panose="020B0504020000000003" pitchFamily="34" charset="0"/>
              <a:ea typeface="メイリオ" panose="020B0604030504040204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5438899" y="3987800"/>
            <a:ext cx="5017325" cy="2840512"/>
          </a:xfrm>
          <a:prstGeom prst="roundRect">
            <a:avLst>
              <a:gd name="adj" fmla="val 1664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592011" y="413156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配車（栃尾～新潟）</a:t>
            </a:r>
            <a:endParaRPr kumimoji="1" lang="ja-JP" altLang="en-US" sz="2000" b="1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0" name="直線コネクタ 79"/>
          <p:cNvCxnSpPr/>
          <p:nvPr/>
        </p:nvCxnSpPr>
        <p:spPr>
          <a:xfrm flipH="1">
            <a:off x="5344886" y="0"/>
            <a:ext cx="1020" cy="755967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角丸四角形 97"/>
          <p:cNvSpPr/>
          <p:nvPr/>
        </p:nvSpPr>
        <p:spPr>
          <a:xfrm>
            <a:off x="152400" y="3953171"/>
            <a:ext cx="4876800" cy="2838154"/>
          </a:xfrm>
          <a:prstGeom prst="roundRect">
            <a:avLst>
              <a:gd name="adj" fmla="val 1664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430763" y="4004707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部屋割り</a:t>
            </a:r>
            <a:endParaRPr kumimoji="1" lang="ja-JP" altLang="en-US" sz="2000" b="1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0"/>
          </p:nvPr>
        </p:nvSpPr>
        <p:spPr>
          <a:xfrm>
            <a:off x="7406857" y="788021"/>
            <a:ext cx="3181895" cy="2708053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1200" i="1" dirty="0" smtClean="0"/>
              <a:t>チームの道具</a:t>
            </a:r>
            <a:endParaRPr kumimoji="1" lang="en-US" altLang="ja-JP" sz="1200" i="1" dirty="0" smtClean="0"/>
          </a:p>
          <a:p>
            <a:r>
              <a:rPr kumimoji="1" lang="ja-JP" altLang="en-US" sz="1200" b="1" i="1" dirty="0" smtClean="0">
                <a:solidFill>
                  <a:srgbClr val="FF0000"/>
                </a:solidFill>
              </a:rPr>
              <a:t>バッシュ</a:t>
            </a:r>
            <a:r>
              <a:rPr kumimoji="1" lang="ja-JP" altLang="en-US" sz="1200" i="1" dirty="0" smtClean="0"/>
              <a:t>・水筒・タオル</a:t>
            </a:r>
            <a:endParaRPr kumimoji="1" lang="en-US" altLang="ja-JP" sz="1200" i="1" dirty="0" smtClean="0"/>
          </a:p>
          <a:p>
            <a:r>
              <a:rPr kumimoji="1" lang="ja-JP" altLang="en-US" sz="1200" b="1" i="1" u="sng" dirty="0" smtClean="0">
                <a:solidFill>
                  <a:srgbClr val="FF0000"/>
                </a:solidFill>
              </a:rPr>
              <a:t>白黒ユニフォーム</a:t>
            </a:r>
            <a:r>
              <a:rPr lang="ja-JP" altLang="en-US" sz="1200" b="1" i="1" u="sng" dirty="0" smtClean="0"/>
              <a:t>　</a:t>
            </a:r>
            <a:r>
              <a:rPr kumimoji="1" lang="ja-JP" altLang="en-US" sz="1200" b="1" i="1" u="sng" dirty="0" smtClean="0"/>
              <a:t>・ナンバリング</a:t>
            </a:r>
            <a:endParaRPr kumimoji="1" lang="en-US" altLang="ja-JP" sz="1200" b="1" i="1" u="sng" dirty="0" smtClean="0"/>
          </a:p>
          <a:p>
            <a:r>
              <a:rPr lang="ja-JP" altLang="en-US" sz="1200" i="1" dirty="0" smtClean="0"/>
              <a:t>当日の着替え</a:t>
            </a:r>
            <a:endParaRPr kumimoji="1" lang="en-US" altLang="ja-JP" sz="1200" i="1" dirty="0" smtClean="0"/>
          </a:p>
          <a:p>
            <a:r>
              <a:rPr lang="ja-JP" altLang="en-US" sz="1200" i="1" dirty="0" smtClean="0"/>
              <a:t>洗面道具・バスタオル・タオル</a:t>
            </a:r>
            <a:endParaRPr lang="en-US" altLang="ja-JP" sz="1200" i="1" dirty="0" smtClean="0"/>
          </a:p>
          <a:p>
            <a:r>
              <a:rPr lang="ja-JP" altLang="en-US" sz="1200" i="1" dirty="0" smtClean="0"/>
              <a:t>パジャマ・下着・歯磨きセット</a:t>
            </a:r>
            <a:endParaRPr lang="en-US" altLang="ja-JP" sz="1200" i="1" dirty="0" smtClean="0"/>
          </a:p>
          <a:p>
            <a:r>
              <a:rPr lang="en-US" altLang="ja-JP" sz="1200" i="1" dirty="0" smtClean="0"/>
              <a:t>2</a:t>
            </a:r>
            <a:r>
              <a:rPr lang="ja-JP" altLang="en-US" sz="1200" i="1" dirty="0" smtClean="0"/>
              <a:t>日目の</a:t>
            </a:r>
            <a:r>
              <a:rPr lang="en-US" altLang="ja-JP" sz="1200" i="1" dirty="0" smtClean="0"/>
              <a:t>T</a:t>
            </a:r>
            <a:r>
              <a:rPr lang="ja-JP" altLang="en-US" sz="1200" i="1" dirty="0" smtClean="0"/>
              <a:t>シャツ・バスパン・タオル・靴下</a:t>
            </a:r>
            <a:endParaRPr lang="en-US" altLang="ja-JP" sz="1200" i="1" dirty="0" smtClean="0"/>
          </a:p>
          <a:p>
            <a:r>
              <a:rPr lang="en-US" altLang="ja-JP" sz="1200" i="1" dirty="0" smtClean="0"/>
              <a:t>2</a:t>
            </a:r>
            <a:r>
              <a:rPr lang="ja-JP" altLang="en-US" sz="1200" i="1" dirty="0" smtClean="0"/>
              <a:t>日目の着替え</a:t>
            </a:r>
            <a:endParaRPr lang="en-US" altLang="ja-JP" sz="1200" i="1" dirty="0" smtClean="0"/>
          </a:p>
          <a:p>
            <a:pPr marL="0" indent="0">
              <a:buNone/>
            </a:pPr>
            <a:r>
              <a:rPr lang="ja-JP" altLang="en-US" sz="1200" i="1" u="sng" dirty="0" smtClean="0"/>
              <a:t>★洗濯ネット（大きく記名）</a:t>
            </a:r>
            <a:endParaRPr lang="en-US" altLang="ja-JP" sz="1200" i="1" u="sng" dirty="0" smtClean="0"/>
          </a:p>
          <a:p>
            <a:pPr marL="0" indent="0">
              <a:buNone/>
            </a:pPr>
            <a:r>
              <a:rPr lang="ja-JP" altLang="en-US" sz="1200" i="1" u="sng" dirty="0" smtClean="0"/>
              <a:t>★保険証  ハンガー　酔い止め</a:t>
            </a:r>
            <a:endParaRPr lang="en-US" altLang="ja-JP" sz="1200" i="1" u="sng" dirty="0" smtClean="0"/>
          </a:p>
          <a:p>
            <a:endParaRPr lang="en-US" altLang="ja-JP" sz="1100" i="1" dirty="0" smtClean="0"/>
          </a:p>
          <a:p>
            <a:pPr marL="0" indent="0">
              <a:buNone/>
            </a:pPr>
            <a:endParaRPr lang="en-US" altLang="ja-JP" sz="1100" i="1" dirty="0" smtClean="0"/>
          </a:p>
          <a:p>
            <a:endParaRPr kumimoji="1" lang="ja-JP" altLang="en-US" sz="1100" i="1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1"/>
          </p:nvPr>
        </p:nvSpPr>
        <p:spPr>
          <a:xfrm>
            <a:off x="5498770" y="4780809"/>
            <a:ext cx="4762500" cy="1734291"/>
          </a:xfrm>
        </p:spPr>
        <p:txBody>
          <a:bodyPr>
            <a:noAutofit/>
          </a:bodyPr>
          <a:lstStyle/>
          <a:p>
            <a:r>
              <a:rPr lang="ja-JP" altLang="en-US" sz="1200" dirty="0" smtClean="0"/>
              <a:t>ますお</a:t>
            </a:r>
            <a:r>
              <a:rPr kumimoji="1" lang="ja-JP" altLang="en-US" sz="1200" dirty="0" smtClean="0"/>
              <a:t>号</a:t>
            </a:r>
            <a:r>
              <a:rPr lang="ja-JP" altLang="en-US" sz="1200" dirty="0" smtClean="0"/>
              <a:t>・・・真須夫コーチ</a:t>
            </a:r>
            <a:r>
              <a:rPr lang="en-US" altLang="ja-JP" sz="1200" dirty="0" smtClean="0"/>
              <a:t>/</a:t>
            </a:r>
            <a:r>
              <a:rPr lang="ja-JP" altLang="en-US" sz="1200" dirty="0" smtClean="0"/>
              <a:t>真人</a:t>
            </a:r>
            <a:r>
              <a:rPr lang="en-US" altLang="ja-JP" sz="1200" dirty="0" smtClean="0"/>
              <a:t>/</a:t>
            </a:r>
            <a:r>
              <a:rPr lang="ja-JP" altLang="en-US" sz="1200" dirty="0" smtClean="0"/>
              <a:t>聖</a:t>
            </a:r>
            <a:r>
              <a:rPr lang="en-US" altLang="ja-JP" sz="1200" dirty="0" smtClean="0"/>
              <a:t>/</a:t>
            </a:r>
            <a:r>
              <a:rPr lang="ja-JP" altLang="en-US" sz="1200" dirty="0" smtClean="0"/>
              <a:t>亜希子</a:t>
            </a:r>
            <a:r>
              <a:rPr lang="en-US" altLang="ja-JP" sz="1200" dirty="0" smtClean="0"/>
              <a:t>/</a:t>
            </a:r>
            <a:r>
              <a:rPr lang="ja-JP" altLang="en-US" sz="1200" dirty="0" smtClean="0"/>
              <a:t>チームの道具</a:t>
            </a:r>
            <a:endParaRPr lang="en-US" altLang="ja-JP" sz="1200" dirty="0" smtClean="0"/>
          </a:p>
          <a:p>
            <a:r>
              <a:rPr lang="ja-JP" altLang="en-US" sz="1200" dirty="0"/>
              <a:t>須藤</a:t>
            </a:r>
            <a:r>
              <a:rPr lang="ja-JP" altLang="en-US" sz="1200" dirty="0" smtClean="0"/>
              <a:t>号・・・伸昭</a:t>
            </a:r>
            <a:r>
              <a:rPr lang="en-US" altLang="ja-JP" sz="1200" dirty="0" smtClean="0"/>
              <a:t>/</a:t>
            </a:r>
            <a:r>
              <a:rPr lang="ja-JP" altLang="en-US" sz="1200" dirty="0" smtClean="0"/>
              <a:t>美穂</a:t>
            </a:r>
            <a:r>
              <a:rPr lang="en-US" altLang="ja-JP" sz="1200" dirty="0" smtClean="0"/>
              <a:t>/</a:t>
            </a:r>
            <a:r>
              <a:rPr lang="ja-JP" altLang="en-US" sz="1200" dirty="0" smtClean="0"/>
              <a:t>知子</a:t>
            </a:r>
            <a:r>
              <a:rPr lang="en-US" altLang="ja-JP" sz="1200" dirty="0" smtClean="0"/>
              <a:t>/</a:t>
            </a:r>
            <a:r>
              <a:rPr lang="ja-JP" altLang="en-US" sz="1200" dirty="0" smtClean="0"/>
              <a:t>優里</a:t>
            </a:r>
            <a:r>
              <a:rPr lang="en-US" altLang="ja-JP" sz="1200" dirty="0" smtClean="0"/>
              <a:t>/</a:t>
            </a:r>
            <a:endParaRPr lang="en-US" altLang="ja-JP" sz="1200" dirty="0" smtClean="0"/>
          </a:p>
          <a:p>
            <a:r>
              <a:rPr lang="ja-JP" altLang="en-US" sz="1200" dirty="0" smtClean="0"/>
              <a:t>小林号・・・直樹</a:t>
            </a:r>
            <a:r>
              <a:rPr lang="en-US" altLang="ja-JP" sz="1200" dirty="0" smtClean="0"/>
              <a:t>/</a:t>
            </a:r>
            <a:r>
              <a:rPr lang="ja-JP" altLang="en-US" sz="1200" dirty="0" smtClean="0"/>
              <a:t>あゆみ</a:t>
            </a:r>
            <a:r>
              <a:rPr lang="en-US" altLang="ja-JP" sz="1200" dirty="0" smtClean="0"/>
              <a:t>/</a:t>
            </a:r>
            <a:r>
              <a:rPr lang="ja-JP" altLang="en-US" sz="1200" dirty="0" smtClean="0"/>
              <a:t>美空</a:t>
            </a:r>
            <a:r>
              <a:rPr lang="en-US" altLang="ja-JP" sz="1200" dirty="0" smtClean="0"/>
              <a:t>/</a:t>
            </a:r>
            <a:r>
              <a:rPr lang="ja-JP" altLang="en-US" sz="1200" dirty="0" smtClean="0"/>
              <a:t>真実</a:t>
            </a:r>
            <a:r>
              <a:rPr lang="en-US" altLang="ja-JP" sz="1200" dirty="0" smtClean="0"/>
              <a:t>/</a:t>
            </a:r>
            <a:r>
              <a:rPr lang="ja-JP" altLang="en-US" sz="1200" dirty="0" smtClean="0"/>
              <a:t>あす</a:t>
            </a:r>
            <a:r>
              <a:rPr lang="ja-JP" altLang="en-US" sz="1200" dirty="0" err="1" smtClean="0"/>
              <a:t>み</a:t>
            </a:r>
            <a:endParaRPr lang="en-US" altLang="ja-JP" sz="1200" dirty="0" smtClean="0"/>
          </a:p>
          <a:p>
            <a:r>
              <a:rPr lang="ja-JP" altLang="en-US" sz="1200" dirty="0" smtClean="0"/>
              <a:t>片山号・・・正文</a:t>
            </a:r>
            <a:r>
              <a:rPr lang="en-US" altLang="ja-JP" sz="1200" dirty="0" smtClean="0"/>
              <a:t>/</a:t>
            </a:r>
            <a:r>
              <a:rPr lang="ja-JP" altLang="en-US" sz="1200" dirty="0" smtClean="0"/>
              <a:t>博子</a:t>
            </a:r>
            <a:r>
              <a:rPr lang="en-US" altLang="ja-JP" sz="1200" dirty="0" smtClean="0"/>
              <a:t>/</a:t>
            </a:r>
            <a:r>
              <a:rPr lang="ja-JP" altLang="en-US" sz="1200" dirty="0" smtClean="0"/>
              <a:t>和</a:t>
            </a:r>
            <a:r>
              <a:rPr lang="en-US" altLang="ja-JP" sz="1200" dirty="0" smtClean="0"/>
              <a:t>/</a:t>
            </a:r>
            <a:r>
              <a:rPr lang="ja-JP" altLang="en-US" sz="1200" dirty="0" smtClean="0"/>
              <a:t>観己</a:t>
            </a:r>
            <a:r>
              <a:rPr lang="en-US" altLang="ja-JP" sz="1200" dirty="0" smtClean="0"/>
              <a:t>/</a:t>
            </a:r>
            <a:r>
              <a:rPr lang="ja-JP" altLang="en-US" sz="1200" dirty="0" smtClean="0"/>
              <a:t>天来</a:t>
            </a:r>
            <a:endParaRPr lang="en-US" altLang="ja-JP" sz="1200" dirty="0" smtClean="0"/>
          </a:p>
          <a:p>
            <a:endParaRPr lang="en-US" altLang="ja-JP" sz="1200" u="sng" dirty="0" smtClean="0">
              <a:solidFill>
                <a:srgbClr val="FF0000"/>
              </a:solidFill>
            </a:endParaRPr>
          </a:p>
        </p:txBody>
      </p:sp>
      <p:grpSp>
        <p:nvGrpSpPr>
          <p:cNvPr id="207" name="グループ化 206"/>
          <p:cNvGrpSpPr/>
          <p:nvPr/>
        </p:nvGrpSpPr>
        <p:grpSpPr>
          <a:xfrm>
            <a:off x="-1261" y="-2869"/>
            <a:ext cx="10947400" cy="640971"/>
            <a:chOff x="17789" y="-2869"/>
            <a:chExt cx="10947400" cy="640971"/>
          </a:xfrm>
        </p:grpSpPr>
        <p:sp>
          <p:nvSpPr>
            <p:cNvPr id="208" name="正方形/長方形 207"/>
            <p:cNvSpPr/>
            <p:nvPr/>
          </p:nvSpPr>
          <p:spPr>
            <a:xfrm>
              <a:off x="17789" y="-2869"/>
              <a:ext cx="10947400" cy="640971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209" name="正方形/長方形 208"/>
            <p:cNvSpPr/>
            <p:nvPr/>
          </p:nvSpPr>
          <p:spPr>
            <a:xfrm>
              <a:off x="17789" y="134080"/>
              <a:ext cx="10691813" cy="108000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10" name="正方形/長方形 209"/>
            <p:cNvSpPr/>
            <p:nvPr/>
          </p:nvSpPr>
          <p:spPr>
            <a:xfrm>
              <a:off x="17789" y="385121"/>
              <a:ext cx="10691813" cy="108000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11" name="正方形/長方形 210"/>
            <p:cNvSpPr/>
            <p:nvPr/>
          </p:nvSpPr>
          <p:spPr>
            <a:xfrm>
              <a:off x="17789" y="46385"/>
              <a:ext cx="10691813" cy="36000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12" name="正方形/長方形 211"/>
            <p:cNvSpPr/>
            <p:nvPr/>
          </p:nvSpPr>
          <p:spPr>
            <a:xfrm>
              <a:off x="17789" y="298711"/>
              <a:ext cx="10691813" cy="36000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13" name="正方形/長方形 212"/>
            <p:cNvSpPr/>
            <p:nvPr/>
          </p:nvSpPr>
          <p:spPr>
            <a:xfrm>
              <a:off x="17789" y="539835"/>
              <a:ext cx="10691813" cy="36000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14" name="正方形/長方形 213"/>
            <p:cNvSpPr/>
            <p:nvPr/>
          </p:nvSpPr>
          <p:spPr>
            <a:xfrm>
              <a:off x="2646261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15" name="正方形/長方形 214"/>
            <p:cNvSpPr/>
            <p:nvPr/>
          </p:nvSpPr>
          <p:spPr>
            <a:xfrm>
              <a:off x="295168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16" name="正方形/長方形 215"/>
            <p:cNvSpPr/>
            <p:nvPr/>
          </p:nvSpPr>
          <p:spPr>
            <a:xfrm>
              <a:off x="2826503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17" name="正方形/長方形 216"/>
            <p:cNvSpPr/>
            <p:nvPr/>
          </p:nvSpPr>
          <p:spPr>
            <a:xfrm>
              <a:off x="3257115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18" name="正方形/長方形 217"/>
            <p:cNvSpPr/>
            <p:nvPr/>
          </p:nvSpPr>
          <p:spPr>
            <a:xfrm>
              <a:off x="3131930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19" name="正方形/長方形 218"/>
            <p:cNvSpPr/>
            <p:nvPr/>
          </p:nvSpPr>
          <p:spPr>
            <a:xfrm>
              <a:off x="3562542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20" name="正方形/長方形 219"/>
            <p:cNvSpPr/>
            <p:nvPr/>
          </p:nvSpPr>
          <p:spPr>
            <a:xfrm>
              <a:off x="3437357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21" name="正方形/長方形 220"/>
            <p:cNvSpPr/>
            <p:nvPr/>
          </p:nvSpPr>
          <p:spPr>
            <a:xfrm>
              <a:off x="3867969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22" name="正方形/長方形 221"/>
            <p:cNvSpPr/>
            <p:nvPr/>
          </p:nvSpPr>
          <p:spPr>
            <a:xfrm>
              <a:off x="3742784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23" name="正方形/長方形 222"/>
            <p:cNvSpPr/>
            <p:nvPr/>
          </p:nvSpPr>
          <p:spPr>
            <a:xfrm>
              <a:off x="4173396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24" name="正方形/長方形 223"/>
            <p:cNvSpPr/>
            <p:nvPr/>
          </p:nvSpPr>
          <p:spPr>
            <a:xfrm>
              <a:off x="4048211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25" name="正方形/長方形 224"/>
            <p:cNvSpPr/>
            <p:nvPr/>
          </p:nvSpPr>
          <p:spPr>
            <a:xfrm>
              <a:off x="4478823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26" name="正方形/長方形 225"/>
            <p:cNvSpPr/>
            <p:nvPr/>
          </p:nvSpPr>
          <p:spPr>
            <a:xfrm>
              <a:off x="4353638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27" name="正方形/長方形 226"/>
            <p:cNvSpPr/>
            <p:nvPr/>
          </p:nvSpPr>
          <p:spPr>
            <a:xfrm>
              <a:off x="4784250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28" name="正方形/長方形 227"/>
            <p:cNvSpPr/>
            <p:nvPr/>
          </p:nvSpPr>
          <p:spPr>
            <a:xfrm>
              <a:off x="4659065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29" name="正方形/長方形 228"/>
            <p:cNvSpPr/>
            <p:nvPr/>
          </p:nvSpPr>
          <p:spPr>
            <a:xfrm>
              <a:off x="5089677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30" name="正方形/長方形 229"/>
            <p:cNvSpPr/>
            <p:nvPr/>
          </p:nvSpPr>
          <p:spPr>
            <a:xfrm>
              <a:off x="4964492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31" name="正方形/長方形 230"/>
            <p:cNvSpPr/>
            <p:nvPr/>
          </p:nvSpPr>
          <p:spPr>
            <a:xfrm>
              <a:off x="5395104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32" name="正方形/長方形 231"/>
            <p:cNvSpPr/>
            <p:nvPr/>
          </p:nvSpPr>
          <p:spPr>
            <a:xfrm>
              <a:off x="5269919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33" name="正方形/長方形 232"/>
            <p:cNvSpPr/>
            <p:nvPr/>
          </p:nvSpPr>
          <p:spPr>
            <a:xfrm>
              <a:off x="5700531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34" name="正方形/長方形 233"/>
            <p:cNvSpPr/>
            <p:nvPr/>
          </p:nvSpPr>
          <p:spPr>
            <a:xfrm>
              <a:off x="5575346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35" name="正方形/長方形 234"/>
            <p:cNvSpPr/>
            <p:nvPr/>
          </p:nvSpPr>
          <p:spPr>
            <a:xfrm>
              <a:off x="600595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36" name="正方形/長方形 235"/>
            <p:cNvSpPr/>
            <p:nvPr/>
          </p:nvSpPr>
          <p:spPr>
            <a:xfrm>
              <a:off x="5880773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37" name="正方形/長方形 236"/>
            <p:cNvSpPr/>
            <p:nvPr/>
          </p:nvSpPr>
          <p:spPr>
            <a:xfrm>
              <a:off x="6311385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38" name="正方形/長方形 237"/>
            <p:cNvSpPr/>
            <p:nvPr/>
          </p:nvSpPr>
          <p:spPr>
            <a:xfrm>
              <a:off x="6186200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39" name="正方形/長方形 238"/>
            <p:cNvSpPr/>
            <p:nvPr/>
          </p:nvSpPr>
          <p:spPr>
            <a:xfrm>
              <a:off x="6616812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40" name="正方形/長方形 239"/>
            <p:cNvSpPr/>
            <p:nvPr/>
          </p:nvSpPr>
          <p:spPr>
            <a:xfrm>
              <a:off x="6491627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41" name="正方形/長方形 240"/>
            <p:cNvSpPr/>
            <p:nvPr/>
          </p:nvSpPr>
          <p:spPr>
            <a:xfrm>
              <a:off x="6922239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42" name="正方形/長方形 241"/>
            <p:cNvSpPr/>
            <p:nvPr/>
          </p:nvSpPr>
          <p:spPr>
            <a:xfrm>
              <a:off x="6797054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43" name="正方形/長方形 242"/>
            <p:cNvSpPr/>
            <p:nvPr/>
          </p:nvSpPr>
          <p:spPr>
            <a:xfrm>
              <a:off x="7227666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44" name="正方形/長方形 243"/>
            <p:cNvSpPr/>
            <p:nvPr/>
          </p:nvSpPr>
          <p:spPr>
            <a:xfrm>
              <a:off x="7102481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45" name="正方形/長方形 244"/>
            <p:cNvSpPr/>
            <p:nvPr/>
          </p:nvSpPr>
          <p:spPr>
            <a:xfrm>
              <a:off x="7533093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46" name="正方形/長方形 245"/>
            <p:cNvSpPr/>
            <p:nvPr/>
          </p:nvSpPr>
          <p:spPr>
            <a:xfrm>
              <a:off x="7407908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47" name="正方形/長方形 246"/>
            <p:cNvSpPr/>
            <p:nvPr/>
          </p:nvSpPr>
          <p:spPr>
            <a:xfrm>
              <a:off x="7838520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48" name="正方形/長方形 247"/>
            <p:cNvSpPr/>
            <p:nvPr/>
          </p:nvSpPr>
          <p:spPr>
            <a:xfrm>
              <a:off x="7713335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49" name="正方形/長方形 248"/>
            <p:cNvSpPr/>
            <p:nvPr/>
          </p:nvSpPr>
          <p:spPr>
            <a:xfrm>
              <a:off x="8018762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50" name="正方形/長方形 249"/>
            <p:cNvSpPr/>
            <p:nvPr/>
          </p:nvSpPr>
          <p:spPr>
            <a:xfrm>
              <a:off x="2036661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51" name="正方形/長方形 250"/>
            <p:cNvSpPr/>
            <p:nvPr/>
          </p:nvSpPr>
          <p:spPr>
            <a:xfrm>
              <a:off x="234208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52" name="正方形/長方形 251"/>
            <p:cNvSpPr/>
            <p:nvPr/>
          </p:nvSpPr>
          <p:spPr>
            <a:xfrm>
              <a:off x="2216903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53" name="正方形/長方形 252"/>
            <p:cNvSpPr/>
            <p:nvPr/>
          </p:nvSpPr>
          <p:spPr>
            <a:xfrm>
              <a:off x="2522330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54" name="正方形/長方形 253"/>
            <p:cNvSpPr/>
            <p:nvPr/>
          </p:nvSpPr>
          <p:spPr>
            <a:xfrm>
              <a:off x="1427061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55" name="正方形/長方形 254"/>
            <p:cNvSpPr/>
            <p:nvPr/>
          </p:nvSpPr>
          <p:spPr>
            <a:xfrm>
              <a:off x="173248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56" name="正方形/長方形 255"/>
            <p:cNvSpPr/>
            <p:nvPr/>
          </p:nvSpPr>
          <p:spPr>
            <a:xfrm>
              <a:off x="1607303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57" name="正方形/長方形 256"/>
            <p:cNvSpPr/>
            <p:nvPr/>
          </p:nvSpPr>
          <p:spPr>
            <a:xfrm>
              <a:off x="1912730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58" name="正方形/長方形 257"/>
            <p:cNvSpPr/>
            <p:nvPr/>
          </p:nvSpPr>
          <p:spPr>
            <a:xfrm>
              <a:off x="817461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59" name="正方形/長方形 258"/>
            <p:cNvSpPr/>
            <p:nvPr/>
          </p:nvSpPr>
          <p:spPr>
            <a:xfrm>
              <a:off x="112288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60" name="正方形/長方形 259"/>
            <p:cNvSpPr/>
            <p:nvPr/>
          </p:nvSpPr>
          <p:spPr>
            <a:xfrm>
              <a:off x="997703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61" name="正方形/長方形 260"/>
            <p:cNvSpPr/>
            <p:nvPr/>
          </p:nvSpPr>
          <p:spPr>
            <a:xfrm>
              <a:off x="1303130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62" name="正方形/長方形 261"/>
            <p:cNvSpPr/>
            <p:nvPr/>
          </p:nvSpPr>
          <p:spPr>
            <a:xfrm>
              <a:off x="207861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63" name="正方形/長方形 262"/>
            <p:cNvSpPr/>
            <p:nvPr/>
          </p:nvSpPr>
          <p:spPr>
            <a:xfrm>
              <a:off x="51328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64" name="正方形/長方形 263"/>
            <p:cNvSpPr/>
            <p:nvPr/>
          </p:nvSpPr>
          <p:spPr>
            <a:xfrm>
              <a:off x="388103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65" name="正方形/長方形 264"/>
            <p:cNvSpPr/>
            <p:nvPr/>
          </p:nvSpPr>
          <p:spPr>
            <a:xfrm>
              <a:off x="693530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66" name="正方形/長方形 265"/>
            <p:cNvSpPr/>
            <p:nvPr/>
          </p:nvSpPr>
          <p:spPr>
            <a:xfrm>
              <a:off x="813461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67" name="正方形/長方形 266"/>
            <p:cNvSpPr/>
            <p:nvPr/>
          </p:nvSpPr>
          <p:spPr>
            <a:xfrm>
              <a:off x="8440045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68" name="正方形/長方形 267"/>
            <p:cNvSpPr/>
            <p:nvPr/>
          </p:nvSpPr>
          <p:spPr>
            <a:xfrm>
              <a:off x="8314860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69" name="正方形/長方形 268"/>
            <p:cNvSpPr/>
            <p:nvPr/>
          </p:nvSpPr>
          <p:spPr>
            <a:xfrm>
              <a:off x="8620287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70" name="正方形/長方形 269"/>
            <p:cNvSpPr/>
            <p:nvPr/>
          </p:nvSpPr>
          <p:spPr>
            <a:xfrm>
              <a:off x="8736143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71" name="正方形/長方形 270"/>
            <p:cNvSpPr/>
            <p:nvPr/>
          </p:nvSpPr>
          <p:spPr>
            <a:xfrm>
              <a:off x="9041570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72" name="正方形/長方形 271"/>
            <p:cNvSpPr/>
            <p:nvPr/>
          </p:nvSpPr>
          <p:spPr>
            <a:xfrm>
              <a:off x="8916385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73" name="正方形/長方形 272"/>
            <p:cNvSpPr/>
            <p:nvPr/>
          </p:nvSpPr>
          <p:spPr>
            <a:xfrm>
              <a:off x="9221812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74" name="正方形/長方形 273"/>
            <p:cNvSpPr/>
            <p:nvPr/>
          </p:nvSpPr>
          <p:spPr>
            <a:xfrm>
              <a:off x="933766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75" name="正方形/長方形 274"/>
            <p:cNvSpPr/>
            <p:nvPr/>
          </p:nvSpPr>
          <p:spPr>
            <a:xfrm>
              <a:off x="9643095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76" name="正方形/長方形 275"/>
            <p:cNvSpPr/>
            <p:nvPr/>
          </p:nvSpPr>
          <p:spPr>
            <a:xfrm>
              <a:off x="9517910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77" name="正方形/長方形 276"/>
            <p:cNvSpPr/>
            <p:nvPr/>
          </p:nvSpPr>
          <p:spPr>
            <a:xfrm>
              <a:off x="9823337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78" name="正方形/長方形 277"/>
            <p:cNvSpPr/>
            <p:nvPr/>
          </p:nvSpPr>
          <p:spPr>
            <a:xfrm>
              <a:off x="9939193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79" name="正方形/長方形 278"/>
            <p:cNvSpPr/>
            <p:nvPr/>
          </p:nvSpPr>
          <p:spPr>
            <a:xfrm>
              <a:off x="10244620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80" name="正方形/長方形 279"/>
            <p:cNvSpPr/>
            <p:nvPr/>
          </p:nvSpPr>
          <p:spPr>
            <a:xfrm>
              <a:off x="10119435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81" name="正方形/長方形 280"/>
            <p:cNvSpPr/>
            <p:nvPr/>
          </p:nvSpPr>
          <p:spPr>
            <a:xfrm>
              <a:off x="10424862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82" name="正方形/長方形 281"/>
            <p:cNvSpPr/>
            <p:nvPr/>
          </p:nvSpPr>
          <p:spPr>
            <a:xfrm>
              <a:off x="1054071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83" name="正方形/長方形 282"/>
            <p:cNvSpPr/>
            <p:nvPr/>
          </p:nvSpPr>
          <p:spPr>
            <a:xfrm>
              <a:off x="85089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</p:grpSp>
      <p:grpSp>
        <p:nvGrpSpPr>
          <p:cNvPr id="284" name="グループ化 283"/>
          <p:cNvGrpSpPr/>
          <p:nvPr/>
        </p:nvGrpSpPr>
        <p:grpSpPr>
          <a:xfrm>
            <a:off x="-1261" y="6930486"/>
            <a:ext cx="10947400" cy="640971"/>
            <a:chOff x="17789" y="-2869"/>
            <a:chExt cx="10947400" cy="640971"/>
          </a:xfrm>
        </p:grpSpPr>
        <p:sp>
          <p:nvSpPr>
            <p:cNvPr id="285" name="正方形/長方形 284"/>
            <p:cNvSpPr/>
            <p:nvPr/>
          </p:nvSpPr>
          <p:spPr>
            <a:xfrm>
              <a:off x="17789" y="-2869"/>
              <a:ext cx="10947400" cy="640971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286" name="正方形/長方形 285"/>
            <p:cNvSpPr/>
            <p:nvPr/>
          </p:nvSpPr>
          <p:spPr>
            <a:xfrm>
              <a:off x="17789" y="134080"/>
              <a:ext cx="10691813" cy="108000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87" name="正方形/長方形 286"/>
            <p:cNvSpPr/>
            <p:nvPr/>
          </p:nvSpPr>
          <p:spPr>
            <a:xfrm>
              <a:off x="17789" y="385121"/>
              <a:ext cx="10691813" cy="108000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88" name="正方形/長方形 287"/>
            <p:cNvSpPr/>
            <p:nvPr/>
          </p:nvSpPr>
          <p:spPr>
            <a:xfrm>
              <a:off x="17789" y="46385"/>
              <a:ext cx="10691813" cy="36000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89" name="正方形/長方形 288"/>
            <p:cNvSpPr/>
            <p:nvPr/>
          </p:nvSpPr>
          <p:spPr>
            <a:xfrm>
              <a:off x="17789" y="298711"/>
              <a:ext cx="10691813" cy="36000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90" name="正方形/長方形 289"/>
            <p:cNvSpPr/>
            <p:nvPr/>
          </p:nvSpPr>
          <p:spPr>
            <a:xfrm>
              <a:off x="17789" y="539835"/>
              <a:ext cx="10691813" cy="36000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91" name="正方形/長方形 290"/>
            <p:cNvSpPr/>
            <p:nvPr/>
          </p:nvSpPr>
          <p:spPr>
            <a:xfrm>
              <a:off x="2646261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92" name="正方形/長方形 291"/>
            <p:cNvSpPr/>
            <p:nvPr/>
          </p:nvSpPr>
          <p:spPr>
            <a:xfrm>
              <a:off x="295168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93" name="正方形/長方形 292"/>
            <p:cNvSpPr/>
            <p:nvPr/>
          </p:nvSpPr>
          <p:spPr>
            <a:xfrm>
              <a:off x="2826503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94" name="正方形/長方形 293"/>
            <p:cNvSpPr/>
            <p:nvPr/>
          </p:nvSpPr>
          <p:spPr>
            <a:xfrm>
              <a:off x="3257115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95" name="正方形/長方形 294"/>
            <p:cNvSpPr/>
            <p:nvPr/>
          </p:nvSpPr>
          <p:spPr>
            <a:xfrm>
              <a:off x="3131930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96" name="正方形/長方形 295"/>
            <p:cNvSpPr/>
            <p:nvPr/>
          </p:nvSpPr>
          <p:spPr>
            <a:xfrm>
              <a:off x="3562542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97" name="正方形/長方形 296"/>
            <p:cNvSpPr/>
            <p:nvPr/>
          </p:nvSpPr>
          <p:spPr>
            <a:xfrm>
              <a:off x="3437357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98" name="正方形/長方形 297"/>
            <p:cNvSpPr/>
            <p:nvPr/>
          </p:nvSpPr>
          <p:spPr>
            <a:xfrm>
              <a:off x="3867969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299" name="正方形/長方形 298"/>
            <p:cNvSpPr/>
            <p:nvPr/>
          </p:nvSpPr>
          <p:spPr>
            <a:xfrm>
              <a:off x="3742784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00" name="正方形/長方形 299"/>
            <p:cNvSpPr/>
            <p:nvPr/>
          </p:nvSpPr>
          <p:spPr>
            <a:xfrm>
              <a:off x="4173396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01" name="正方形/長方形 300"/>
            <p:cNvSpPr/>
            <p:nvPr/>
          </p:nvSpPr>
          <p:spPr>
            <a:xfrm>
              <a:off x="4048211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02" name="正方形/長方形 301"/>
            <p:cNvSpPr/>
            <p:nvPr/>
          </p:nvSpPr>
          <p:spPr>
            <a:xfrm>
              <a:off x="4478823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03" name="正方形/長方形 302"/>
            <p:cNvSpPr/>
            <p:nvPr/>
          </p:nvSpPr>
          <p:spPr>
            <a:xfrm>
              <a:off x="4353638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04" name="正方形/長方形 303"/>
            <p:cNvSpPr/>
            <p:nvPr/>
          </p:nvSpPr>
          <p:spPr>
            <a:xfrm>
              <a:off x="4784250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05" name="正方形/長方形 304"/>
            <p:cNvSpPr/>
            <p:nvPr/>
          </p:nvSpPr>
          <p:spPr>
            <a:xfrm>
              <a:off x="4659065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06" name="正方形/長方形 305"/>
            <p:cNvSpPr/>
            <p:nvPr/>
          </p:nvSpPr>
          <p:spPr>
            <a:xfrm>
              <a:off x="5089677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07" name="正方形/長方形 306"/>
            <p:cNvSpPr/>
            <p:nvPr/>
          </p:nvSpPr>
          <p:spPr>
            <a:xfrm>
              <a:off x="4964492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08" name="正方形/長方形 307"/>
            <p:cNvSpPr/>
            <p:nvPr/>
          </p:nvSpPr>
          <p:spPr>
            <a:xfrm>
              <a:off x="5395104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09" name="正方形/長方形 308"/>
            <p:cNvSpPr/>
            <p:nvPr/>
          </p:nvSpPr>
          <p:spPr>
            <a:xfrm>
              <a:off x="5269919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10" name="正方形/長方形 309"/>
            <p:cNvSpPr/>
            <p:nvPr/>
          </p:nvSpPr>
          <p:spPr>
            <a:xfrm>
              <a:off x="5700531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11" name="正方形/長方形 310"/>
            <p:cNvSpPr/>
            <p:nvPr/>
          </p:nvSpPr>
          <p:spPr>
            <a:xfrm>
              <a:off x="5575346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12" name="正方形/長方形 311"/>
            <p:cNvSpPr/>
            <p:nvPr/>
          </p:nvSpPr>
          <p:spPr>
            <a:xfrm>
              <a:off x="600595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13" name="正方形/長方形 312"/>
            <p:cNvSpPr/>
            <p:nvPr/>
          </p:nvSpPr>
          <p:spPr>
            <a:xfrm>
              <a:off x="5880773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14" name="正方形/長方形 313"/>
            <p:cNvSpPr/>
            <p:nvPr/>
          </p:nvSpPr>
          <p:spPr>
            <a:xfrm>
              <a:off x="6311385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15" name="正方形/長方形 314"/>
            <p:cNvSpPr/>
            <p:nvPr/>
          </p:nvSpPr>
          <p:spPr>
            <a:xfrm>
              <a:off x="6186200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16" name="正方形/長方形 315"/>
            <p:cNvSpPr/>
            <p:nvPr/>
          </p:nvSpPr>
          <p:spPr>
            <a:xfrm>
              <a:off x="6616812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17" name="正方形/長方形 316"/>
            <p:cNvSpPr/>
            <p:nvPr/>
          </p:nvSpPr>
          <p:spPr>
            <a:xfrm>
              <a:off x="6491627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18" name="正方形/長方形 317"/>
            <p:cNvSpPr/>
            <p:nvPr/>
          </p:nvSpPr>
          <p:spPr>
            <a:xfrm>
              <a:off x="6922239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19" name="正方形/長方形 318"/>
            <p:cNvSpPr/>
            <p:nvPr/>
          </p:nvSpPr>
          <p:spPr>
            <a:xfrm>
              <a:off x="6797054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20" name="正方形/長方形 319"/>
            <p:cNvSpPr/>
            <p:nvPr/>
          </p:nvSpPr>
          <p:spPr>
            <a:xfrm>
              <a:off x="7227666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21" name="正方形/長方形 320"/>
            <p:cNvSpPr/>
            <p:nvPr/>
          </p:nvSpPr>
          <p:spPr>
            <a:xfrm>
              <a:off x="7102481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22" name="正方形/長方形 321"/>
            <p:cNvSpPr/>
            <p:nvPr/>
          </p:nvSpPr>
          <p:spPr>
            <a:xfrm>
              <a:off x="7533093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23" name="正方形/長方形 322"/>
            <p:cNvSpPr/>
            <p:nvPr/>
          </p:nvSpPr>
          <p:spPr>
            <a:xfrm>
              <a:off x="7407908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24" name="正方形/長方形 323"/>
            <p:cNvSpPr/>
            <p:nvPr/>
          </p:nvSpPr>
          <p:spPr>
            <a:xfrm>
              <a:off x="7838520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25" name="正方形/長方形 324"/>
            <p:cNvSpPr/>
            <p:nvPr/>
          </p:nvSpPr>
          <p:spPr>
            <a:xfrm>
              <a:off x="7713335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26" name="正方形/長方形 325"/>
            <p:cNvSpPr/>
            <p:nvPr/>
          </p:nvSpPr>
          <p:spPr>
            <a:xfrm>
              <a:off x="8018762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27" name="正方形/長方形 326"/>
            <p:cNvSpPr/>
            <p:nvPr/>
          </p:nvSpPr>
          <p:spPr>
            <a:xfrm>
              <a:off x="2036661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28" name="正方形/長方形 327"/>
            <p:cNvSpPr/>
            <p:nvPr/>
          </p:nvSpPr>
          <p:spPr>
            <a:xfrm>
              <a:off x="234208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29" name="正方形/長方形 328"/>
            <p:cNvSpPr/>
            <p:nvPr/>
          </p:nvSpPr>
          <p:spPr>
            <a:xfrm>
              <a:off x="2216903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30" name="正方形/長方形 329"/>
            <p:cNvSpPr/>
            <p:nvPr/>
          </p:nvSpPr>
          <p:spPr>
            <a:xfrm>
              <a:off x="2522330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31" name="正方形/長方形 330"/>
            <p:cNvSpPr/>
            <p:nvPr/>
          </p:nvSpPr>
          <p:spPr>
            <a:xfrm>
              <a:off x="1427061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32" name="正方形/長方形 331"/>
            <p:cNvSpPr/>
            <p:nvPr/>
          </p:nvSpPr>
          <p:spPr>
            <a:xfrm>
              <a:off x="173248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33" name="正方形/長方形 332"/>
            <p:cNvSpPr/>
            <p:nvPr/>
          </p:nvSpPr>
          <p:spPr>
            <a:xfrm>
              <a:off x="1607303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34" name="正方形/長方形 333"/>
            <p:cNvSpPr/>
            <p:nvPr/>
          </p:nvSpPr>
          <p:spPr>
            <a:xfrm>
              <a:off x="1912730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35" name="正方形/長方形 334"/>
            <p:cNvSpPr/>
            <p:nvPr/>
          </p:nvSpPr>
          <p:spPr>
            <a:xfrm>
              <a:off x="817461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36" name="正方形/長方形 335"/>
            <p:cNvSpPr/>
            <p:nvPr/>
          </p:nvSpPr>
          <p:spPr>
            <a:xfrm>
              <a:off x="112288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37" name="正方形/長方形 336"/>
            <p:cNvSpPr/>
            <p:nvPr/>
          </p:nvSpPr>
          <p:spPr>
            <a:xfrm>
              <a:off x="997703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38" name="正方形/長方形 337"/>
            <p:cNvSpPr/>
            <p:nvPr/>
          </p:nvSpPr>
          <p:spPr>
            <a:xfrm>
              <a:off x="1303130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39" name="正方形/長方形 338"/>
            <p:cNvSpPr/>
            <p:nvPr/>
          </p:nvSpPr>
          <p:spPr>
            <a:xfrm>
              <a:off x="207861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40" name="正方形/長方形 339"/>
            <p:cNvSpPr/>
            <p:nvPr/>
          </p:nvSpPr>
          <p:spPr>
            <a:xfrm>
              <a:off x="51328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41" name="正方形/長方形 340"/>
            <p:cNvSpPr/>
            <p:nvPr/>
          </p:nvSpPr>
          <p:spPr>
            <a:xfrm>
              <a:off x="388103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42" name="正方形/長方形 341"/>
            <p:cNvSpPr/>
            <p:nvPr/>
          </p:nvSpPr>
          <p:spPr>
            <a:xfrm>
              <a:off x="693530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43" name="正方形/長方形 342"/>
            <p:cNvSpPr/>
            <p:nvPr/>
          </p:nvSpPr>
          <p:spPr>
            <a:xfrm>
              <a:off x="813461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44" name="正方形/長方形 343"/>
            <p:cNvSpPr/>
            <p:nvPr/>
          </p:nvSpPr>
          <p:spPr>
            <a:xfrm>
              <a:off x="8440045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45" name="正方形/長方形 344"/>
            <p:cNvSpPr/>
            <p:nvPr/>
          </p:nvSpPr>
          <p:spPr>
            <a:xfrm>
              <a:off x="8314860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46" name="正方形/長方形 345"/>
            <p:cNvSpPr/>
            <p:nvPr/>
          </p:nvSpPr>
          <p:spPr>
            <a:xfrm>
              <a:off x="8620287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47" name="正方形/長方形 346"/>
            <p:cNvSpPr/>
            <p:nvPr/>
          </p:nvSpPr>
          <p:spPr>
            <a:xfrm>
              <a:off x="8736143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48" name="正方形/長方形 347"/>
            <p:cNvSpPr/>
            <p:nvPr/>
          </p:nvSpPr>
          <p:spPr>
            <a:xfrm>
              <a:off x="9041570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49" name="正方形/長方形 348"/>
            <p:cNvSpPr/>
            <p:nvPr/>
          </p:nvSpPr>
          <p:spPr>
            <a:xfrm>
              <a:off x="8916385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50" name="正方形/長方形 349"/>
            <p:cNvSpPr/>
            <p:nvPr/>
          </p:nvSpPr>
          <p:spPr>
            <a:xfrm>
              <a:off x="9221812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51" name="正方形/長方形 350"/>
            <p:cNvSpPr/>
            <p:nvPr/>
          </p:nvSpPr>
          <p:spPr>
            <a:xfrm>
              <a:off x="933766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52" name="正方形/長方形 351"/>
            <p:cNvSpPr/>
            <p:nvPr/>
          </p:nvSpPr>
          <p:spPr>
            <a:xfrm>
              <a:off x="9643095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53" name="正方形/長方形 352"/>
            <p:cNvSpPr/>
            <p:nvPr/>
          </p:nvSpPr>
          <p:spPr>
            <a:xfrm>
              <a:off x="9517910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54" name="正方形/長方形 353"/>
            <p:cNvSpPr/>
            <p:nvPr/>
          </p:nvSpPr>
          <p:spPr>
            <a:xfrm>
              <a:off x="9823337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55" name="正方形/長方形 354"/>
            <p:cNvSpPr/>
            <p:nvPr/>
          </p:nvSpPr>
          <p:spPr>
            <a:xfrm>
              <a:off x="9939193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56" name="正方形/長方形 355"/>
            <p:cNvSpPr/>
            <p:nvPr/>
          </p:nvSpPr>
          <p:spPr>
            <a:xfrm>
              <a:off x="10244620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57" name="正方形/長方形 356"/>
            <p:cNvSpPr/>
            <p:nvPr/>
          </p:nvSpPr>
          <p:spPr>
            <a:xfrm>
              <a:off x="10119435" y="0"/>
              <a:ext cx="36000" cy="638102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58" name="正方形/長方形 357"/>
            <p:cNvSpPr/>
            <p:nvPr/>
          </p:nvSpPr>
          <p:spPr>
            <a:xfrm>
              <a:off x="10424862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59" name="正方形/長方形 358"/>
            <p:cNvSpPr/>
            <p:nvPr/>
          </p:nvSpPr>
          <p:spPr>
            <a:xfrm>
              <a:off x="10540718" y="0"/>
              <a:ext cx="97972" cy="638102"/>
            </a:xfrm>
            <a:prstGeom prst="rect">
              <a:avLst/>
            </a:prstGeom>
            <a:blipFill dpi="0" rotWithShape="1">
              <a:blip r:embed="rId3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  <p:sp>
          <p:nvSpPr>
            <p:cNvPr id="360" name="正方形/長方形 359"/>
            <p:cNvSpPr/>
            <p:nvPr/>
          </p:nvSpPr>
          <p:spPr>
            <a:xfrm>
              <a:off x="85089" y="0"/>
              <a:ext cx="36000" cy="638102"/>
            </a:xfrm>
            <a:prstGeom prst="rect">
              <a:avLst/>
            </a:prstGeom>
            <a:blipFill dpi="0" rotWithShape="1">
              <a:blip r:embed="rId4" cstate="print">
                <a:alphaModFix amt="6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/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91" y="4997744"/>
            <a:ext cx="1838156" cy="98531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092" y="1890111"/>
            <a:ext cx="1695961" cy="1205025"/>
          </a:xfrm>
          <a:prstGeom prst="rect">
            <a:avLst/>
          </a:prstGeom>
        </p:spPr>
      </p:pic>
      <p:sp>
        <p:nvSpPr>
          <p:cNvPr id="185" name="Freeform 5"/>
          <p:cNvSpPr>
            <a:spLocks/>
          </p:cNvSpPr>
          <p:nvPr/>
        </p:nvSpPr>
        <p:spPr bwMode="auto">
          <a:xfrm>
            <a:off x="184785" y="856943"/>
            <a:ext cx="4940153" cy="2801292"/>
          </a:xfrm>
          <a:custGeom>
            <a:avLst/>
            <a:gdLst>
              <a:gd name="T0" fmla="*/ 1438 w 1532"/>
              <a:gd name="T1" fmla="*/ 472 h 472"/>
              <a:gd name="T2" fmla="*/ 84 w 1532"/>
              <a:gd name="T3" fmla="*/ 472 h 472"/>
              <a:gd name="T4" fmla="*/ 8 w 1532"/>
              <a:gd name="T5" fmla="*/ 472 h 472"/>
              <a:gd name="T6" fmla="*/ 38 w 1532"/>
              <a:gd name="T7" fmla="*/ 448 h 472"/>
              <a:gd name="T8" fmla="*/ 18 w 1532"/>
              <a:gd name="T9" fmla="*/ 418 h 472"/>
              <a:gd name="T10" fmla="*/ 48 w 1532"/>
              <a:gd name="T11" fmla="*/ 396 h 472"/>
              <a:gd name="T12" fmla="*/ 24 w 1532"/>
              <a:gd name="T13" fmla="*/ 366 h 472"/>
              <a:gd name="T14" fmla="*/ 40 w 1532"/>
              <a:gd name="T15" fmla="*/ 342 h 472"/>
              <a:gd name="T16" fmla="*/ 34 w 1532"/>
              <a:gd name="T17" fmla="*/ 316 h 472"/>
              <a:gd name="T18" fmla="*/ 56 w 1532"/>
              <a:gd name="T19" fmla="*/ 282 h 472"/>
              <a:gd name="T20" fmla="*/ 4 w 1532"/>
              <a:gd name="T21" fmla="*/ 268 h 472"/>
              <a:gd name="T22" fmla="*/ 50 w 1532"/>
              <a:gd name="T23" fmla="*/ 234 h 472"/>
              <a:gd name="T24" fmla="*/ 14 w 1532"/>
              <a:gd name="T25" fmla="*/ 210 h 472"/>
              <a:gd name="T26" fmla="*/ 22 w 1532"/>
              <a:gd name="T27" fmla="*/ 184 h 472"/>
              <a:gd name="T28" fmla="*/ 22 w 1532"/>
              <a:gd name="T29" fmla="*/ 158 h 472"/>
              <a:gd name="T30" fmla="*/ 28 w 1532"/>
              <a:gd name="T31" fmla="*/ 132 h 472"/>
              <a:gd name="T32" fmla="*/ 2 w 1532"/>
              <a:gd name="T33" fmla="*/ 108 h 472"/>
              <a:gd name="T34" fmla="*/ 12 w 1532"/>
              <a:gd name="T35" fmla="*/ 80 h 472"/>
              <a:gd name="T36" fmla="*/ 6 w 1532"/>
              <a:gd name="T37" fmla="*/ 54 h 472"/>
              <a:gd name="T38" fmla="*/ 48 w 1532"/>
              <a:gd name="T39" fmla="*/ 28 h 472"/>
              <a:gd name="T40" fmla="*/ 0 w 1532"/>
              <a:gd name="T41" fmla="*/ 0 h 472"/>
              <a:gd name="T42" fmla="*/ 84 w 1532"/>
              <a:gd name="T43" fmla="*/ 2 h 472"/>
              <a:gd name="T44" fmla="*/ 1438 w 1532"/>
              <a:gd name="T45" fmla="*/ 2 h 472"/>
              <a:gd name="T46" fmla="*/ 1532 w 1532"/>
              <a:gd name="T47" fmla="*/ 0 h 472"/>
              <a:gd name="T48" fmla="*/ 1480 w 1532"/>
              <a:gd name="T49" fmla="*/ 18 h 472"/>
              <a:gd name="T50" fmla="*/ 1508 w 1532"/>
              <a:gd name="T51" fmla="*/ 36 h 472"/>
              <a:gd name="T52" fmla="*/ 1476 w 1532"/>
              <a:gd name="T53" fmla="*/ 58 h 472"/>
              <a:gd name="T54" fmla="*/ 1500 w 1532"/>
              <a:gd name="T55" fmla="*/ 86 h 472"/>
              <a:gd name="T56" fmla="*/ 1484 w 1532"/>
              <a:gd name="T57" fmla="*/ 112 h 472"/>
              <a:gd name="T58" fmla="*/ 1490 w 1532"/>
              <a:gd name="T59" fmla="*/ 138 h 472"/>
              <a:gd name="T60" fmla="*/ 1470 w 1532"/>
              <a:gd name="T61" fmla="*/ 170 h 472"/>
              <a:gd name="T62" fmla="*/ 1522 w 1532"/>
              <a:gd name="T63" fmla="*/ 186 h 472"/>
              <a:gd name="T64" fmla="*/ 1474 w 1532"/>
              <a:gd name="T65" fmla="*/ 218 h 472"/>
              <a:gd name="T66" fmla="*/ 1512 w 1532"/>
              <a:gd name="T67" fmla="*/ 244 h 472"/>
              <a:gd name="T68" fmla="*/ 1502 w 1532"/>
              <a:gd name="T69" fmla="*/ 268 h 472"/>
              <a:gd name="T70" fmla="*/ 1502 w 1532"/>
              <a:gd name="T71" fmla="*/ 294 h 472"/>
              <a:gd name="T72" fmla="*/ 1496 w 1532"/>
              <a:gd name="T73" fmla="*/ 322 h 472"/>
              <a:gd name="T74" fmla="*/ 1524 w 1532"/>
              <a:gd name="T75" fmla="*/ 344 h 472"/>
              <a:gd name="T76" fmla="*/ 1514 w 1532"/>
              <a:gd name="T77" fmla="*/ 372 h 472"/>
              <a:gd name="T78" fmla="*/ 1520 w 1532"/>
              <a:gd name="T79" fmla="*/ 400 h 472"/>
              <a:gd name="T80" fmla="*/ 1476 w 1532"/>
              <a:gd name="T81" fmla="*/ 424 h 472"/>
              <a:gd name="T82" fmla="*/ 1524 w 1532"/>
              <a:gd name="T83" fmla="*/ 452 h 472"/>
              <a:gd name="T84" fmla="*/ 1438 w 1532"/>
              <a:gd name="T85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32" h="472">
                <a:moveTo>
                  <a:pt x="1438" y="472"/>
                </a:moveTo>
                <a:lnTo>
                  <a:pt x="84" y="472"/>
                </a:lnTo>
                <a:lnTo>
                  <a:pt x="8" y="472"/>
                </a:lnTo>
                <a:lnTo>
                  <a:pt x="38" y="448"/>
                </a:lnTo>
                <a:lnTo>
                  <a:pt x="18" y="418"/>
                </a:lnTo>
                <a:lnTo>
                  <a:pt x="48" y="396"/>
                </a:lnTo>
                <a:lnTo>
                  <a:pt x="24" y="366"/>
                </a:lnTo>
                <a:lnTo>
                  <a:pt x="40" y="342"/>
                </a:lnTo>
                <a:lnTo>
                  <a:pt x="34" y="316"/>
                </a:lnTo>
                <a:lnTo>
                  <a:pt x="56" y="282"/>
                </a:lnTo>
                <a:lnTo>
                  <a:pt x="4" y="268"/>
                </a:lnTo>
                <a:lnTo>
                  <a:pt x="50" y="234"/>
                </a:lnTo>
                <a:lnTo>
                  <a:pt x="14" y="210"/>
                </a:lnTo>
                <a:lnTo>
                  <a:pt x="22" y="184"/>
                </a:lnTo>
                <a:lnTo>
                  <a:pt x="22" y="158"/>
                </a:lnTo>
                <a:lnTo>
                  <a:pt x="28" y="132"/>
                </a:lnTo>
                <a:lnTo>
                  <a:pt x="2" y="108"/>
                </a:lnTo>
                <a:lnTo>
                  <a:pt x="12" y="80"/>
                </a:lnTo>
                <a:lnTo>
                  <a:pt x="6" y="54"/>
                </a:lnTo>
                <a:lnTo>
                  <a:pt x="48" y="28"/>
                </a:lnTo>
                <a:lnTo>
                  <a:pt x="0" y="0"/>
                </a:lnTo>
                <a:lnTo>
                  <a:pt x="84" y="2"/>
                </a:lnTo>
                <a:lnTo>
                  <a:pt x="1438" y="2"/>
                </a:lnTo>
                <a:lnTo>
                  <a:pt x="1532" y="0"/>
                </a:lnTo>
                <a:lnTo>
                  <a:pt x="1480" y="18"/>
                </a:lnTo>
                <a:lnTo>
                  <a:pt x="1508" y="36"/>
                </a:lnTo>
                <a:lnTo>
                  <a:pt x="1476" y="58"/>
                </a:lnTo>
                <a:lnTo>
                  <a:pt x="1500" y="86"/>
                </a:lnTo>
                <a:lnTo>
                  <a:pt x="1484" y="112"/>
                </a:lnTo>
                <a:lnTo>
                  <a:pt x="1490" y="138"/>
                </a:lnTo>
                <a:lnTo>
                  <a:pt x="1470" y="170"/>
                </a:lnTo>
                <a:lnTo>
                  <a:pt x="1522" y="186"/>
                </a:lnTo>
                <a:lnTo>
                  <a:pt x="1474" y="218"/>
                </a:lnTo>
                <a:lnTo>
                  <a:pt x="1512" y="244"/>
                </a:lnTo>
                <a:lnTo>
                  <a:pt x="1502" y="268"/>
                </a:lnTo>
                <a:lnTo>
                  <a:pt x="1502" y="294"/>
                </a:lnTo>
                <a:lnTo>
                  <a:pt x="1496" y="322"/>
                </a:lnTo>
                <a:lnTo>
                  <a:pt x="1524" y="344"/>
                </a:lnTo>
                <a:lnTo>
                  <a:pt x="1514" y="372"/>
                </a:lnTo>
                <a:lnTo>
                  <a:pt x="1520" y="400"/>
                </a:lnTo>
                <a:lnTo>
                  <a:pt x="1476" y="424"/>
                </a:lnTo>
                <a:lnTo>
                  <a:pt x="1524" y="452"/>
                </a:lnTo>
                <a:lnTo>
                  <a:pt x="1438" y="472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u="sng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260926" y="683876"/>
            <a:ext cx="661006" cy="251795"/>
          </a:xfrm>
          <a:prstGeom prst="rect">
            <a:avLst/>
          </a:prstGeom>
          <a:noFill/>
        </p:spPr>
        <p:txBody>
          <a:bodyPr wrap="none" lIns="36000" tIns="36000" rIns="36000" bIns="0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MEM</a:t>
            </a:r>
            <a:r>
              <a:rPr lang="en-US" altLang="ja-JP" sz="14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</a:t>
            </a:r>
            <a:endParaRPr kumimoji="1" lang="ja-JP" altLang="en-US" sz="14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87" name="直線コネクタ 186"/>
          <p:cNvCxnSpPr/>
          <p:nvPr/>
        </p:nvCxnSpPr>
        <p:spPr>
          <a:xfrm>
            <a:off x="0" y="956082"/>
            <a:ext cx="4465071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/>
          <p:cNvCxnSpPr/>
          <p:nvPr/>
        </p:nvCxnSpPr>
        <p:spPr>
          <a:xfrm>
            <a:off x="201838" y="1467710"/>
            <a:ext cx="4465071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コネクタ 190"/>
          <p:cNvCxnSpPr/>
          <p:nvPr/>
        </p:nvCxnSpPr>
        <p:spPr>
          <a:xfrm>
            <a:off x="201838" y="1783396"/>
            <a:ext cx="4465071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/>
          <p:nvPr/>
        </p:nvCxnSpPr>
        <p:spPr>
          <a:xfrm>
            <a:off x="201838" y="2088196"/>
            <a:ext cx="4465071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/>
          <p:nvPr/>
        </p:nvCxnSpPr>
        <p:spPr>
          <a:xfrm>
            <a:off x="201838" y="2392996"/>
            <a:ext cx="4465071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/>
          <p:nvPr/>
        </p:nvCxnSpPr>
        <p:spPr>
          <a:xfrm>
            <a:off x="201838" y="2697796"/>
            <a:ext cx="4465071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/>
          <p:nvPr/>
        </p:nvCxnSpPr>
        <p:spPr>
          <a:xfrm>
            <a:off x="201838" y="3002596"/>
            <a:ext cx="4465071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/>
          <p:nvPr/>
        </p:nvCxnSpPr>
        <p:spPr>
          <a:xfrm>
            <a:off x="0" y="3288346"/>
            <a:ext cx="4465071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8" name="図 19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388" y="2631754"/>
            <a:ext cx="1440269" cy="845612"/>
          </a:xfrm>
          <a:prstGeom prst="rect">
            <a:avLst/>
          </a:prstGeom>
        </p:spPr>
      </p:pic>
      <p:sp>
        <p:nvSpPr>
          <p:cNvPr id="200" name="テキスト プレースホルダー 19"/>
          <p:cNvSpPr txBox="1">
            <a:spLocks/>
          </p:cNvSpPr>
          <p:nvPr/>
        </p:nvSpPr>
        <p:spPr>
          <a:xfrm>
            <a:off x="361331" y="4455723"/>
            <a:ext cx="4175044" cy="1745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6213" lvl="0" indent="-176213" defTabSz="1007943">
              <a:lnSpc>
                <a:spcPct val="90000"/>
              </a:lnSpc>
              <a:spcBef>
                <a:spcPts val="1102"/>
              </a:spcBef>
              <a:buSzPct val="100000"/>
              <a:buFont typeface="メイリオ" panose="020B0604030504040204" pitchFamily="50" charset="-128"/>
              <a:buChar char="•"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宿に到着後、当日部屋割り決めます。　　　　　　　　　　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76213" lvl="0" indent="-176213" defTabSz="1007943">
              <a:lnSpc>
                <a:spcPct val="90000"/>
              </a:lnSpc>
              <a:spcBef>
                <a:spcPts val="1102"/>
              </a:spcBef>
              <a:buSzPct val="100000"/>
            </a:pPr>
            <a:r>
              <a:rPr lang="ja-JP" altLang="en-US" sz="1200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ｺｰﾁ、保護者（父）で</a:t>
            </a:r>
            <a:r>
              <a:rPr lang="en-US" altLang="ja-JP" sz="1200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200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部屋</a:t>
            </a:r>
            <a:endParaRPr lang="en-US" altLang="ja-JP" sz="1200" u="sng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76213" indent="-176213" defTabSz="1007943">
              <a:lnSpc>
                <a:spcPct val="90000"/>
              </a:lnSpc>
              <a:spcBef>
                <a:spcPts val="1102"/>
              </a:spcBef>
              <a:buSzPct val="100000"/>
            </a:pPr>
            <a:r>
              <a:rPr lang="ja-JP" altLang="en-US" sz="1200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保護者（母）で１部屋</a:t>
            </a:r>
            <a:r>
              <a:rPr lang="ja-JP" altLang="en-US" sz="12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en-US" altLang="ja-JP" sz="1200" u="sng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76213" indent="-176213" defTabSz="1007943">
              <a:lnSpc>
                <a:spcPct val="90000"/>
              </a:lnSpc>
              <a:spcBef>
                <a:spcPts val="1102"/>
              </a:spcBef>
              <a:buSzPct val="100000"/>
            </a:pPr>
            <a:r>
              <a:rPr lang="ja-JP" altLang="en-US" sz="1200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選手</a:t>
            </a:r>
            <a:r>
              <a:rPr lang="ja-JP" altLang="en-US" sz="12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r>
              <a:rPr lang="en-US" altLang="ja-JP" sz="12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2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部屋</a:t>
            </a:r>
            <a:endParaRPr lang="en-US" altLang="ja-JP" sz="1200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76213" lvl="0" indent="-176213" defTabSz="1007943">
              <a:lnSpc>
                <a:spcPct val="90000"/>
              </a:lnSpc>
              <a:spcBef>
                <a:spcPts val="1102"/>
              </a:spcBef>
              <a:buSzPct val="100000"/>
            </a:pPr>
            <a:endParaRPr kumimoji="1" lang="en-US" altLang="ja-JP" sz="1200" b="0" i="0" u="sng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01" name="テキスト プレースホルダー 19"/>
          <p:cNvSpPr txBox="1">
            <a:spLocks/>
          </p:cNvSpPr>
          <p:nvPr/>
        </p:nvSpPr>
        <p:spPr>
          <a:xfrm>
            <a:off x="323850" y="1013461"/>
            <a:ext cx="5186301" cy="2720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6213" lvl="0" indent="-176213" defTabSz="1007943">
              <a:lnSpc>
                <a:spcPct val="90000"/>
              </a:lnSpc>
              <a:spcBef>
                <a:spcPts val="1102"/>
              </a:spcBef>
              <a:buSzPct val="100000"/>
            </a:pPr>
            <a:r>
              <a:rPr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・選手の２日目の水筒は、氷を当日購入し用意します。（お茶・アクエリは持っていきます）</a:t>
            </a:r>
            <a:endParaRPr lang="en-US" altLang="ja-JP" sz="1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76213" lvl="0" indent="-176213" defTabSz="1007943">
              <a:lnSpc>
                <a:spcPct val="90000"/>
              </a:lnSpc>
              <a:spcBef>
                <a:spcPts val="1102"/>
              </a:spcBef>
              <a:buSzPct val="100000"/>
            </a:pPr>
            <a:r>
              <a:rPr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・帯同する保護者は内履きを持参ください。</a:t>
            </a:r>
            <a:endParaRPr lang="en-US" altLang="ja-JP" sz="1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76213" lvl="0" indent="-176213" defTabSz="1007943">
              <a:lnSpc>
                <a:spcPct val="90000"/>
              </a:lnSpc>
              <a:spcBef>
                <a:spcPts val="1102"/>
              </a:spcBef>
              <a:buSzPct val="100000"/>
            </a:pPr>
            <a:r>
              <a:rPr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ja-JP" altLang="en-US" sz="1000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保険証を必ず持参</a:t>
            </a:r>
            <a:r>
              <a:rPr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してください。</a:t>
            </a:r>
            <a:endParaRPr lang="en-US" altLang="ja-JP" sz="1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76213" lvl="0" indent="-176213" defTabSz="1007943">
              <a:lnSpc>
                <a:spcPct val="90000"/>
              </a:lnSpc>
              <a:spcBef>
                <a:spcPts val="1102"/>
              </a:spcBef>
              <a:buSzPct val="100000"/>
            </a:pPr>
            <a:r>
              <a:rPr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・宿の入浴時間は朝</a:t>
            </a:r>
            <a:r>
              <a:rPr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6:00</a:t>
            </a:r>
            <a:r>
              <a:rPr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22:00</a:t>
            </a:r>
            <a:r>
              <a:rPr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です。</a:t>
            </a:r>
            <a:r>
              <a:rPr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温泉ではありません。</a:t>
            </a:r>
            <a:endParaRPr lang="en-US" altLang="ja-JP" sz="1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76213" lvl="0" indent="-176213" defTabSz="1007943">
              <a:lnSpc>
                <a:spcPct val="90000"/>
              </a:lnSpc>
              <a:spcBef>
                <a:spcPts val="1102"/>
              </a:spcBef>
              <a:buSzPct val="100000"/>
            </a:pPr>
            <a:r>
              <a:rPr lang="ja-JP" altLang="en-US" sz="10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・船内での飲食は</a:t>
            </a:r>
            <a:endParaRPr lang="en-US" altLang="ja-JP" sz="10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76213" lvl="0" indent="-176213" defTabSz="1007943">
              <a:lnSpc>
                <a:spcPct val="90000"/>
              </a:lnSpc>
              <a:spcBef>
                <a:spcPts val="1102"/>
              </a:spcBef>
              <a:buSzPct val="100000"/>
            </a:pPr>
            <a:endParaRPr lang="en-US" altLang="ja-JP" sz="10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76213" lvl="0" indent="-176213" defTabSz="1007943">
              <a:lnSpc>
                <a:spcPct val="90000"/>
              </a:lnSpc>
              <a:spcBef>
                <a:spcPts val="1102"/>
              </a:spcBef>
              <a:buSzPct val="100000"/>
            </a:pPr>
            <a:r>
              <a:rPr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■佐渡汽船　二等自由席</a:t>
            </a:r>
            <a:endParaRPr lang="en-US" altLang="ja-JP" sz="1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76213" lvl="0" indent="-176213" defTabSz="1007943">
              <a:lnSpc>
                <a:spcPct val="90000"/>
              </a:lnSpc>
              <a:spcBef>
                <a:spcPts val="1102"/>
              </a:spcBef>
              <a:buSzPct val="100000"/>
            </a:pPr>
            <a:r>
              <a:rPr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往路（新潟～両津）：</a:t>
            </a:r>
            <a:r>
              <a:rPr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9:20</a:t>
            </a:r>
            <a:r>
              <a:rPr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発　</a:t>
            </a:r>
            <a:r>
              <a:rPr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11:50</a:t>
            </a:r>
            <a:r>
              <a:rPr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着</a:t>
            </a:r>
            <a:endParaRPr lang="en-US" altLang="ja-JP" sz="1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76213" lvl="0" indent="-176213" defTabSz="1007943">
              <a:lnSpc>
                <a:spcPct val="90000"/>
              </a:lnSpc>
              <a:spcBef>
                <a:spcPts val="1102"/>
              </a:spcBef>
              <a:buSzPct val="100000"/>
            </a:pPr>
            <a:r>
              <a:rPr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復路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sym typeface="Wingdings" panose="05000000000000000000" pitchFamily="2" charset="2"/>
              </a:rPr>
              <a:t>（</a:t>
            </a:r>
            <a:r>
              <a:rPr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  <a:sym typeface="Wingdings" panose="05000000000000000000" pitchFamily="2" charset="2"/>
              </a:rPr>
              <a:t>両津～新潟）：</a:t>
            </a:r>
            <a:r>
              <a:rPr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sym typeface="Wingdings" panose="05000000000000000000" pitchFamily="2" charset="2"/>
              </a:rPr>
              <a:t>16:25</a:t>
            </a:r>
            <a:r>
              <a:rPr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  <a:sym typeface="Wingdings" panose="05000000000000000000" pitchFamily="2" charset="2"/>
              </a:rPr>
              <a:t>発　</a:t>
            </a:r>
            <a:r>
              <a:rPr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sym typeface="Wingdings" panose="05000000000000000000" pitchFamily="2" charset="2"/>
              </a:rPr>
              <a:t>17:30</a:t>
            </a:r>
            <a:r>
              <a:rPr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  <a:sym typeface="Wingdings" panose="05000000000000000000" pitchFamily="2" charset="2"/>
              </a:rPr>
              <a:t>着</a:t>
            </a:r>
            <a:endParaRPr lang="en-US" altLang="ja-JP" sz="1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76213" lvl="0" indent="-176213" defTabSz="1007943">
              <a:lnSpc>
                <a:spcPct val="90000"/>
              </a:lnSpc>
              <a:spcBef>
                <a:spcPts val="1102"/>
              </a:spcBef>
              <a:buSzPct val="100000"/>
            </a:pPr>
            <a:endParaRPr kumimoji="1" lang="en-US" altLang="ja-JP" sz="1000" b="0" i="0" u="sng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pic>
        <p:nvPicPr>
          <p:cNvPr id="183" name="図 182"/>
          <p:cNvPicPr>
            <a:picLocks noChangeAspect="1"/>
          </p:cNvPicPr>
          <p:nvPr/>
        </p:nvPicPr>
        <p:blipFill rotWithShape="1">
          <a:blip r:embed="rId8"/>
          <a:srcRect l="37601" t="35089" r="37714" b="35283"/>
          <a:stretch/>
        </p:blipFill>
        <p:spPr>
          <a:xfrm>
            <a:off x="3318545" y="2492622"/>
            <a:ext cx="1561206" cy="984743"/>
          </a:xfrm>
          <a:prstGeom prst="rect">
            <a:avLst/>
          </a:prstGeom>
        </p:spPr>
      </p:pic>
      <p:pic>
        <p:nvPicPr>
          <p:cNvPr id="184" name="図 18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712" y="4034163"/>
            <a:ext cx="966740" cy="594916"/>
          </a:xfrm>
          <a:prstGeom prst="rect">
            <a:avLst/>
          </a:prstGeom>
        </p:spPr>
      </p:pic>
      <p:pic>
        <p:nvPicPr>
          <p:cNvPr id="188" name="図 18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037" y="4034163"/>
            <a:ext cx="966740" cy="59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冬合宿しおり.potx" id="{692CAD6A-FC64-4B5B-AB20-BA69C18AAB4C}" vid="{F2382A79-DB4C-4088-BB36-37414A52F85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22832_shiorigashuku</Template>
  <TotalTime>1065</TotalTime>
  <Words>384</Words>
  <Application>Microsoft Office PowerPoint</Application>
  <PresentationFormat>ユーザー設定</PresentationFormat>
  <Paragraphs>142</Paragraphs>
  <Slides>5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iihama</dc:creator>
  <cp:lastModifiedBy>30806</cp:lastModifiedBy>
  <cp:revision>105</cp:revision>
  <cp:lastPrinted>2017-07-10T04:29:33Z</cp:lastPrinted>
  <dcterms:created xsi:type="dcterms:W3CDTF">2014-09-17T06:04:32Z</dcterms:created>
  <dcterms:modified xsi:type="dcterms:W3CDTF">2017-07-10T06:29:43Z</dcterms:modified>
</cp:coreProperties>
</file>