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346" r:id="rId2"/>
    <p:sldId id="349" r:id="rId3"/>
    <p:sldId id="358" r:id="rId4"/>
    <p:sldId id="359" r:id="rId5"/>
    <p:sldId id="347" r:id="rId6"/>
    <p:sldId id="345" r:id="rId7"/>
    <p:sldId id="34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AC5"/>
    <a:srgbClr val="0C1E15"/>
    <a:srgbClr val="00FF00"/>
    <a:srgbClr val="DEC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00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7150F2-3AB9-B047-B4CC-73A85EF4EF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FADB3-E2F9-AF45-AABF-F71C4654A5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94EA4-C59E-CC41-B895-DC1C15C976BF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C30BA-D1CC-7444-9B97-DBDD89318C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31E5E-0DCE-A24C-8905-EC28755E49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012E6-3F3A-7842-BE00-194CD335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67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" y="-10925"/>
            <a:ext cx="3098105" cy="6926696"/>
            <a:chOff x="-2988840" y="-681190"/>
            <a:chExt cx="2323579" cy="5195022"/>
          </a:xfrm>
        </p:grpSpPr>
        <p:pic>
          <p:nvPicPr>
            <p:cNvPr id="34" name="Picture 2" descr="S:\F15015_Copernicus\3_Work\330_Work-in-process\SC4_BackgroundMat\Visual_ID\Photos\Climate_change_ThinkstockPhotos-147656737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69"/>
            <a:stretch/>
          </p:blipFill>
          <p:spPr bwMode="auto">
            <a:xfrm>
              <a:off x="-2988840" y="-668610"/>
              <a:ext cx="2323578" cy="5181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/>
            <p:cNvSpPr/>
            <p:nvPr userDrawn="1"/>
          </p:nvSpPr>
          <p:spPr>
            <a:xfrm>
              <a:off x="-2978397" y="-681190"/>
              <a:ext cx="2313136" cy="518479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64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-2988840" y="-667227"/>
              <a:ext cx="2323578" cy="5181059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849397" y="932723"/>
            <a:ext cx="9733004" cy="50974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609600" y="6571686"/>
            <a:ext cx="2844800" cy="365125"/>
          </a:xfrm>
        </p:spPr>
        <p:txBody>
          <a:bodyPr/>
          <a:lstStyle/>
          <a:p>
            <a:fld id="{30E17047-C597-4B34-8FEE-7A0D1EA692A4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571686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571686"/>
            <a:ext cx="2844800" cy="365125"/>
          </a:xfrm>
        </p:spPr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42" name="Straight Connector 41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5" name="Content Placeholder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4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257300" y="932723"/>
            <a:ext cx="10325101" cy="50974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609600" y="6571686"/>
            <a:ext cx="2844800" cy="365125"/>
          </a:xfrm>
        </p:spPr>
        <p:txBody>
          <a:bodyPr/>
          <a:lstStyle/>
          <a:p>
            <a:fld id="{30E17047-C597-4B34-8FEE-7A0D1EA692A4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571686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571686"/>
            <a:ext cx="2844800" cy="365125"/>
          </a:xfrm>
        </p:spPr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" name="Content Placeholder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3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8"/>
          <a:stretch/>
        </p:blipFill>
        <p:spPr bwMode="auto">
          <a:xfrm>
            <a:off x="9721850" y="-15023"/>
            <a:ext cx="2470151" cy="688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108" y="2274269"/>
            <a:ext cx="5896707" cy="2157045"/>
          </a:xfrm>
        </p:spPr>
        <p:txBody>
          <a:bodyPr>
            <a:normAutofit/>
          </a:bodyPr>
          <a:lstStyle>
            <a:lvl1pPr>
              <a:defRPr sz="3730" spc="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7/27/20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2" descr="S:\F15015_Copernicus\3_Work\330_Work-in-process\SC4_BackgroundMat\PPT\item Copernicus\Icon-0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36715" y="1600939"/>
            <a:ext cx="4320480" cy="362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3" y="6240800"/>
            <a:ext cx="1025637" cy="374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 descr="S:\F15015_Copernicus\3_Work\330_Work-in-process\SC4_BackgroundMat\PPT\item Copernicus\logo-ce-horizontal-en-negatif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2" y="6200011"/>
            <a:ext cx="1527441" cy="40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829139" y="4715239"/>
            <a:ext cx="1920213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67" b="0" dirty="0" err="1">
                <a:solidFill>
                  <a:schemeClr val="bg1"/>
                </a:solidFill>
              </a:rPr>
              <a:t>Climate</a:t>
            </a:r>
            <a:r>
              <a:rPr lang="es-ES" sz="1467" b="0" baseline="0" dirty="0">
                <a:solidFill>
                  <a:schemeClr val="bg1"/>
                </a:solidFill>
              </a:rPr>
              <a:t> </a:t>
            </a:r>
            <a:r>
              <a:rPr lang="es-ES" sz="1467" b="0" dirty="0" err="1">
                <a:solidFill>
                  <a:schemeClr val="bg1"/>
                </a:solidFill>
              </a:rPr>
              <a:t>Change</a:t>
            </a:r>
            <a:endParaRPr lang="en-US" sz="1467" b="0" dirty="0">
              <a:solidFill>
                <a:schemeClr val="bg1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775075" y="4501899"/>
            <a:ext cx="5884863" cy="550740"/>
          </a:xfrm>
        </p:spPr>
        <p:txBody>
          <a:bodyPr/>
          <a:lstStyle>
            <a:lvl1pPr>
              <a:buNone/>
              <a:defRPr spc="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829" y="932723"/>
            <a:ext cx="5384800" cy="508856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5829" y="932723"/>
            <a:ext cx="5384800" cy="508856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" name="Content Placeholder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0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0206" y="836712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9456" y="1604797"/>
            <a:ext cx="5386917" cy="452136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3974" y="836712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3225" y="1604797"/>
            <a:ext cx="5389033" cy="452136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20" name="Straight Connector 19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" name="Content Placeholder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1" y="-10925"/>
            <a:ext cx="3098105" cy="6926696"/>
            <a:chOff x="-2988840" y="-681190"/>
            <a:chExt cx="2323579" cy="5195022"/>
          </a:xfrm>
        </p:grpSpPr>
        <p:pic>
          <p:nvPicPr>
            <p:cNvPr id="19" name="Picture 2" descr="S:\F15015_Copernicus\3_Work\330_Work-in-process\SC4_BackgroundMat\Visual_ID\Photos\Climate_change_ThinkstockPhotos-147656737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69"/>
            <a:stretch/>
          </p:blipFill>
          <p:spPr bwMode="auto">
            <a:xfrm>
              <a:off x="-2988840" y="-668610"/>
              <a:ext cx="2323578" cy="5181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 userDrawn="1"/>
          </p:nvSpPr>
          <p:spPr>
            <a:xfrm>
              <a:off x="-2978397" y="-681190"/>
              <a:ext cx="2313136" cy="518479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64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-2988840" y="-667227"/>
              <a:ext cx="2323578" cy="5181059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24" name="Straight Connector 23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" name="Content Placeholder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9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1" y="-10925"/>
            <a:ext cx="3098105" cy="6926696"/>
            <a:chOff x="-2988840" y="-681190"/>
            <a:chExt cx="2323579" cy="5195022"/>
          </a:xfrm>
        </p:grpSpPr>
        <p:pic>
          <p:nvPicPr>
            <p:cNvPr id="21" name="Picture 2" descr="S:\F15015_Copernicus\3_Work\330_Work-in-process\SC4_BackgroundMat\Visual_ID\Photos\Climate_change_ThinkstockPhotos-147656737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69"/>
            <a:stretch/>
          </p:blipFill>
          <p:spPr bwMode="auto">
            <a:xfrm>
              <a:off x="-2988840" y="-668610"/>
              <a:ext cx="2323578" cy="5181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/>
            <p:cNvSpPr/>
            <p:nvPr userDrawn="1"/>
          </p:nvSpPr>
          <p:spPr>
            <a:xfrm>
              <a:off x="-2978397" y="-681190"/>
              <a:ext cx="2313136" cy="518479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64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-2988840" y="-667227"/>
              <a:ext cx="2323578" cy="5181059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874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9005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874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23" name="Straight Connector 22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6" name="Content Placeholder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2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775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7047-C597-4B34-8FEE-7A0D1EA692A4}" type="datetimeFigureOut">
              <a:rPr lang="en-US" smtClean="0"/>
              <a:pPr/>
              <a:t>7/27/20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7756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775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329" y="6147018"/>
            <a:ext cx="2717195" cy="54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9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1219170" rtl="0" eaLnBrk="1" latinLnBrk="0" hangingPunct="1">
        <a:spcBef>
          <a:spcPct val="0"/>
        </a:spcBef>
        <a:buNone/>
        <a:defRPr sz="42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270" y="297577"/>
            <a:ext cx="10425461" cy="370052"/>
          </a:xfrm>
        </p:spPr>
        <p:txBody>
          <a:bodyPr/>
          <a:lstStyle/>
          <a:p>
            <a:r>
              <a:rPr lang="en-US" dirty="0"/>
              <a:t>General data flow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2BF5416-BD03-6A49-B18E-FF5454523ED0}"/>
              </a:ext>
            </a:extLst>
          </p:cNvPr>
          <p:cNvGrpSpPr/>
          <p:nvPr/>
        </p:nvGrpSpPr>
        <p:grpSpPr>
          <a:xfrm>
            <a:off x="1166270" y="897277"/>
            <a:ext cx="9416573" cy="5319362"/>
            <a:chOff x="1166270" y="897277"/>
            <a:chExt cx="9416573" cy="531936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075D800-2F11-FF42-8EFC-849E0AD0CCF7}"/>
                </a:ext>
              </a:extLst>
            </p:cNvPr>
            <p:cNvGrpSpPr/>
            <p:nvPr/>
          </p:nvGrpSpPr>
          <p:grpSpPr>
            <a:xfrm>
              <a:off x="1166270" y="897277"/>
              <a:ext cx="9416573" cy="5319362"/>
              <a:chOff x="1751173" y="572812"/>
              <a:chExt cx="9416573" cy="5319362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506AFC5A-6D1A-8941-9ACA-A07E0D91A5FD}"/>
                  </a:ext>
                </a:extLst>
              </p:cNvPr>
              <p:cNvGrpSpPr/>
              <p:nvPr/>
            </p:nvGrpSpPr>
            <p:grpSpPr>
              <a:xfrm>
                <a:off x="1751173" y="572812"/>
                <a:ext cx="9416573" cy="5319362"/>
                <a:chOff x="1751173" y="572812"/>
                <a:chExt cx="9416573" cy="5319362"/>
              </a:xfrm>
            </p:grpSpPr>
            <p:cxnSp>
              <p:nvCxnSpPr>
                <p:cNvPr id="85" name="Straight Arrow Connector 15">
                  <a:extLst>
                    <a:ext uri="{FF2B5EF4-FFF2-40B4-BE49-F238E27FC236}">
                      <a16:creationId xmlns:a16="http://schemas.microsoft.com/office/drawing/2014/main" id="{76140821-616F-C843-96E6-8EE485B792FF}"/>
                    </a:ext>
                  </a:extLst>
                </p:cNvPr>
                <p:cNvCxnSpPr>
                  <a:cxnSpLocks/>
                  <a:stCxn id="47" idx="2"/>
                  <a:endCxn id="79" idx="0"/>
                </p:cNvCxnSpPr>
                <p:nvPr/>
              </p:nvCxnSpPr>
              <p:spPr>
                <a:xfrm rot="16200000" flipH="1">
                  <a:off x="7105537" y="-434173"/>
                  <a:ext cx="644214" cy="4002765"/>
                </a:xfrm>
                <a:prstGeom prst="bentConnector3">
                  <a:avLst>
                    <a:gd name="adj1" fmla="val 70981"/>
                  </a:avLst>
                </a:prstGeom>
                <a:ln w="19050">
                  <a:solidFill>
                    <a:schemeClr val="bg1">
                      <a:lumMod val="65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Card 50">
                  <a:extLst>
                    <a:ext uri="{FF2B5EF4-FFF2-40B4-BE49-F238E27FC236}">
                      <a16:creationId xmlns:a16="http://schemas.microsoft.com/office/drawing/2014/main" id="{C0AD4584-5F4A-2141-B0C0-6F9A36243C8A}"/>
                    </a:ext>
                  </a:extLst>
                </p:cNvPr>
                <p:cNvSpPr/>
                <p:nvPr/>
              </p:nvSpPr>
              <p:spPr>
                <a:xfrm>
                  <a:off x="4970693" y="572812"/>
                  <a:ext cx="755945" cy="430220"/>
                </a:xfrm>
                <a:prstGeom prst="flowChartPunchedCard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ICOADS </a:t>
                  </a:r>
                </a:p>
                <a:p>
                  <a:pPr algn="ctr"/>
                  <a:r>
                    <a:rPr lang="en-US" sz="9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IMMA1</a:t>
                  </a:r>
                </a:p>
              </p:txBody>
            </p:sp>
            <p:cxnSp>
              <p:nvCxnSpPr>
                <p:cNvPr id="52" name="Straight Arrow Connector 15">
                  <a:extLst>
                    <a:ext uri="{FF2B5EF4-FFF2-40B4-BE49-F238E27FC236}">
                      <a16:creationId xmlns:a16="http://schemas.microsoft.com/office/drawing/2014/main" id="{B2639EBC-E84F-0244-9AFB-3AA282756786}"/>
                    </a:ext>
                  </a:extLst>
                </p:cNvPr>
                <p:cNvCxnSpPr>
                  <a:cxnSpLocks/>
                  <a:stCxn id="47" idx="2"/>
                  <a:endCxn id="219" idx="0"/>
                </p:cNvCxnSpPr>
                <p:nvPr/>
              </p:nvCxnSpPr>
              <p:spPr>
                <a:xfrm rot="5400000">
                  <a:off x="4310098" y="1548333"/>
                  <a:ext cx="1419394" cy="812935"/>
                </a:xfrm>
                <a:prstGeom prst="bentConnector3">
                  <a:avLst>
                    <a:gd name="adj1" fmla="val 32073"/>
                  </a:avLst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Alternate Process 120">
                  <a:extLst>
                    <a:ext uri="{FF2B5EF4-FFF2-40B4-BE49-F238E27FC236}">
                      <a16:creationId xmlns:a16="http://schemas.microsoft.com/office/drawing/2014/main" id="{B10E6E1C-7D16-AD4D-9454-AAEF7DEFA7D5}"/>
                    </a:ext>
                  </a:extLst>
                </p:cNvPr>
                <p:cNvSpPr/>
                <p:nvPr/>
              </p:nvSpPr>
              <p:spPr>
                <a:xfrm>
                  <a:off x="4101332" y="4464472"/>
                  <a:ext cx="1023990" cy="294671"/>
                </a:xfrm>
                <a:prstGeom prst="flowChartAlternateProcess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i="1" dirty="0" err="1"/>
                    <a:t>obs</a:t>
                  </a:r>
                  <a:r>
                    <a:rPr lang="en-US" sz="900" dirty="0"/>
                    <a:t> level2</a:t>
                  </a:r>
                </a:p>
              </p:txBody>
            </p:sp>
            <p:cxnSp>
              <p:nvCxnSpPr>
                <p:cNvPr id="131" name="Straight Arrow Connector 15">
                  <a:extLst>
                    <a:ext uri="{FF2B5EF4-FFF2-40B4-BE49-F238E27FC236}">
                      <a16:creationId xmlns:a16="http://schemas.microsoft.com/office/drawing/2014/main" id="{0702736A-E8EF-0941-85D7-7D98334AF808}"/>
                    </a:ext>
                  </a:extLst>
                </p:cNvPr>
                <p:cNvCxnSpPr>
                  <a:cxnSpLocks/>
                  <a:stCxn id="121" idx="3"/>
                  <a:endCxn id="113" idx="2"/>
                </p:cNvCxnSpPr>
                <p:nvPr/>
              </p:nvCxnSpPr>
              <p:spPr>
                <a:xfrm flipV="1">
                  <a:off x="5125322" y="4442846"/>
                  <a:ext cx="1148165" cy="168962"/>
                </a:xfrm>
                <a:prstGeom prst="bentConnector2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ot"/>
                  <a:headEnd type="triangle" w="med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5">
                  <a:extLst>
                    <a:ext uri="{FF2B5EF4-FFF2-40B4-BE49-F238E27FC236}">
                      <a16:creationId xmlns:a16="http://schemas.microsoft.com/office/drawing/2014/main" id="{DA3D7C4E-B137-304E-A9B9-3C17EF255018}"/>
                    </a:ext>
                  </a:extLst>
                </p:cNvPr>
                <p:cNvCxnSpPr>
                  <a:cxnSpLocks/>
                  <a:stCxn id="144" idx="2"/>
                  <a:endCxn id="121" idx="0"/>
                </p:cNvCxnSpPr>
                <p:nvPr/>
              </p:nvCxnSpPr>
              <p:spPr>
                <a:xfrm>
                  <a:off x="4613327" y="3900654"/>
                  <a:ext cx="0" cy="563818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F246CE7B-CFA4-D84E-A0C4-D12ABE5EBC2B}"/>
                    </a:ext>
                  </a:extLst>
                </p:cNvPr>
                <p:cNvGrpSpPr/>
                <p:nvPr/>
              </p:nvGrpSpPr>
              <p:grpSpPr>
                <a:xfrm>
                  <a:off x="3887999" y="5243286"/>
                  <a:ext cx="1453801" cy="526011"/>
                  <a:chOff x="7134764" y="5223155"/>
                  <a:chExt cx="1737763" cy="642628"/>
                </a:xfrm>
              </p:grpSpPr>
              <p:sp>
                <p:nvSpPr>
                  <p:cNvPr id="56" name="Magnetic Disk 55">
                    <a:extLst>
                      <a:ext uri="{FF2B5EF4-FFF2-40B4-BE49-F238E27FC236}">
                        <a16:creationId xmlns:a16="http://schemas.microsoft.com/office/drawing/2014/main" id="{11F33F41-5114-E542-93D2-3F71FE895EDB}"/>
                      </a:ext>
                    </a:extLst>
                  </p:cNvPr>
                  <p:cNvSpPr/>
                  <p:nvPr/>
                </p:nvSpPr>
                <p:spPr>
                  <a:xfrm>
                    <a:off x="8068371" y="5337709"/>
                    <a:ext cx="637003" cy="413521"/>
                  </a:xfrm>
                  <a:prstGeom prst="flowChartMagneticDisk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i="1" dirty="0" err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obs</a:t>
                    </a:r>
                    <a:r>
                      <a:rPr lang="en-US" sz="900" i="1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_*</a:t>
                    </a:r>
                  </a:p>
                </p:txBody>
              </p:sp>
              <p:sp>
                <p:nvSpPr>
                  <p:cNvPr id="57" name="Magnetic Disk 56">
                    <a:extLst>
                      <a:ext uri="{FF2B5EF4-FFF2-40B4-BE49-F238E27FC236}">
                        <a16:creationId xmlns:a16="http://schemas.microsoft.com/office/drawing/2014/main" id="{00926698-A4CB-0943-A10F-B1E98A8C496B}"/>
                      </a:ext>
                    </a:extLst>
                  </p:cNvPr>
                  <p:cNvSpPr/>
                  <p:nvPr/>
                </p:nvSpPr>
                <p:spPr>
                  <a:xfrm>
                    <a:off x="7341608" y="5337709"/>
                    <a:ext cx="637003" cy="413521"/>
                  </a:xfrm>
                  <a:prstGeom prst="flowChartMagneticDisk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i="1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header</a:t>
                    </a:r>
                  </a:p>
                </p:txBody>
              </p:sp>
              <p:sp>
                <p:nvSpPr>
                  <p:cNvPr id="59" name="Rounded Rectangle 58">
                    <a:extLst>
                      <a:ext uri="{FF2B5EF4-FFF2-40B4-BE49-F238E27FC236}">
                        <a16:creationId xmlns:a16="http://schemas.microsoft.com/office/drawing/2014/main" id="{C5107993-DD80-574A-8820-F67861499027}"/>
                      </a:ext>
                    </a:extLst>
                  </p:cNvPr>
                  <p:cNvSpPr/>
                  <p:nvPr/>
                </p:nvSpPr>
                <p:spPr>
                  <a:xfrm>
                    <a:off x="7134764" y="5223155"/>
                    <a:ext cx="1737763" cy="642628"/>
                  </a:xfrm>
                  <a:prstGeom prst="roundRect">
                    <a:avLst/>
                  </a:prstGeom>
                  <a:noFill/>
                  <a:ln w="22225">
                    <a:solidFill>
                      <a:schemeClr val="tx1">
                        <a:lumMod val="85000"/>
                        <a:lumOff val="15000"/>
                        <a:alpha val="53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a:endParaRPr>
                  </a:p>
                </p:txBody>
              </p:sp>
            </p:grpSp>
            <p:cxnSp>
              <p:nvCxnSpPr>
                <p:cNvPr id="60" name="Straight Arrow Connector 15">
                  <a:extLst>
                    <a:ext uri="{FF2B5EF4-FFF2-40B4-BE49-F238E27FC236}">
                      <a16:creationId xmlns:a16="http://schemas.microsoft.com/office/drawing/2014/main" id="{2361A25E-8265-1845-A5A8-4826A176A7C7}"/>
                    </a:ext>
                  </a:extLst>
                </p:cNvPr>
                <p:cNvCxnSpPr>
                  <a:cxnSpLocks/>
                  <a:stCxn id="121" idx="2"/>
                  <a:endCxn id="59" idx="0"/>
                </p:cNvCxnSpPr>
                <p:nvPr/>
              </p:nvCxnSpPr>
              <p:spPr>
                <a:xfrm>
                  <a:off x="4613327" y="4759143"/>
                  <a:ext cx="1573" cy="484143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15">
                  <a:extLst>
                    <a:ext uri="{FF2B5EF4-FFF2-40B4-BE49-F238E27FC236}">
                      <a16:creationId xmlns:a16="http://schemas.microsoft.com/office/drawing/2014/main" id="{0A0DD06B-81DF-9E41-9AF4-E0632A18CD23}"/>
                    </a:ext>
                  </a:extLst>
                </p:cNvPr>
                <p:cNvCxnSpPr>
                  <a:cxnSpLocks/>
                  <a:stCxn id="65" idx="2"/>
                  <a:endCxn id="144" idx="0"/>
                </p:cNvCxnSpPr>
                <p:nvPr/>
              </p:nvCxnSpPr>
              <p:spPr>
                <a:xfrm rot="5400000">
                  <a:off x="4518876" y="1370464"/>
                  <a:ext cx="2329971" cy="2141067"/>
                </a:xfrm>
                <a:prstGeom prst="bentConnector3">
                  <a:avLst>
                    <a:gd name="adj1" fmla="val 79349"/>
                  </a:avLst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ot"/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Alternate Process 78">
                  <a:extLst>
                    <a:ext uri="{FF2B5EF4-FFF2-40B4-BE49-F238E27FC236}">
                      <a16:creationId xmlns:a16="http://schemas.microsoft.com/office/drawing/2014/main" id="{728EEFAD-139B-3E40-87C8-799E0874B4E7}"/>
                    </a:ext>
                  </a:extLst>
                </p:cNvPr>
                <p:cNvSpPr/>
                <p:nvPr/>
              </p:nvSpPr>
              <p:spPr>
                <a:xfrm>
                  <a:off x="8917032" y="1889317"/>
                  <a:ext cx="1023990" cy="294671"/>
                </a:xfrm>
                <a:prstGeom prst="flowChartAlternateProcess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/>
                    <a:t>marine QC</a:t>
                  </a:r>
                </a:p>
              </p:txBody>
            </p:sp>
            <p:sp>
              <p:nvSpPr>
                <p:cNvPr id="144" name="Alternate Process 143">
                  <a:extLst>
                    <a:ext uri="{FF2B5EF4-FFF2-40B4-BE49-F238E27FC236}">
                      <a16:creationId xmlns:a16="http://schemas.microsoft.com/office/drawing/2014/main" id="{86099385-37B4-AF4B-BEF1-5EB76D4CD5B8}"/>
                    </a:ext>
                  </a:extLst>
                </p:cNvPr>
                <p:cNvSpPr/>
                <p:nvPr/>
              </p:nvSpPr>
              <p:spPr>
                <a:xfrm>
                  <a:off x="4101332" y="3605983"/>
                  <a:ext cx="1023990" cy="294671"/>
                </a:xfrm>
                <a:prstGeom prst="flowChartAlternateProcess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/>
                    <a:t>level1[b-e]</a:t>
                  </a:r>
                </a:p>
              </p:txBody>
            </p:sp>
            <p:cxnSp>
              <p:nvCxnSpPr>
                <p:cNvPr id="151" name="Straight Arrow Connector 15">
                  <a:extLst>
                    <a:ext uri="{FF2B5EF4-FFF2-40B4-BE49-F238E27FC236}">
                      <a16:creationId xmlns:a16="http://schemas.microsoft.com/office/drawing/2014/main" id="{DB113ADA-B1A8-1A49-BEFF-83BFB633B085}"/>
                    </a:ext>
                  </a:extLst>
                </p:cNvPr>
                <p:cNvCxnSpPr>
                  <a:cxnSpLocks/>
                  <a:stCxn id="144" idx="3"/>
                  <a:endCxn id="113" idx="0"/>
                </p:cNvCxnSpPr>
                <p:nvPr/>
              </p:nvCxnSpPr>
              <p:spPr>
                <a:xfrm>
                  <a:off x="5125322" y="3753319"/>
                  <a:ext cx="1148165" cy="163516"/>
                </a:xfrm>
                <a:prstGeom prst="bentConnector2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ot"/>
                  <a:headEnd type="triangl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Alternate Process 75">
                  <a:extLst>
                    <a:ext uri="{FF2B5EF4-FFF2-40B4-BE49-F238E27FC236}">
                      <a16:creationId xmlns:a16="http://schemas.microsoft.com/office/drawing/2014/main" id="{8F1E4EE0-56F4-3249-A809-AF99047059E2}"/>
                    </a:ext>
                  </a:extLst>
                </p:cNvPr>
                <p:cNvSpPr/>
                <p:nvPr/>
              </p:nvSpPr>
              <p:spPr>
                <a:xfrm>
                  <a:off x="7578114" y="1889326"/>
                  <a:ext cx="1023990" cy="294671"/>
                </a:xfrm>
                <a:prstGeom prst="flowChartAlternateProcess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/>
                    <a:t>md preprocess</a:t>
                  </a:r>
                </a:p>
              </p:txBody>
            </p:sp>
            <p:cxnSp>
              <p:nvCxnSpPr>
                <p:cNvPr id="97" name="Straight Arrow Connector 15">
                  <a:extLst>
                    <a:ext uri="{FF2B5EF4-FFF2-40B4-BE49-F238E27FC236}">
                      <a16:creationId xmlns:a16="http://schemas.microsoft.com/office/drawing/2014/main" id="{E7A6DBC4-DD43-B546-8468-ED3FA00F70E1}"/>
                    </a:ext>
                  </a:extLst>
                </p:cNvPr>
                <p:cNvCxnSpPr>
                  <a:cxnSpLocks/>
                  <a:stCxn id="76" idx="2"/>
                  <a:endCxn id="144" idx="0"/>
                </p:cNvCxnSpPr>
                <p:nvPr/>
              </p:nvCxnSpPr>
              <p:spPr>
                <a:xfrm rot="5400000">
                  <a:off x="5640725" y="1156599"/>
                  <a:ext cx="1421986" cy="3476782"/>
                </a:xfrm>
                <a:prstGeom prst="bentConnector3">
                  <a:avLst>
                    <a:gd name="adj1" fmla="val 75722"/>
                  </a:avLst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Card 178">
                  <a:extLst>
                    <a:ext uri="{FF2B5EF4-FFF2-40B4-BE49-F238E27FC236}">
                      <a16:creationId xmlns:a16="http://schemas.microsoft.com/office/drawing/2014/main" id="{18C460AA-B56B-4F45-A030-58333DC813D9}"/>
                    </a:ext>
                  </a:extLst>
                </p:cNvPr>
                <p:cNvSpPr/>
                <p:nvPr/>
              </p:nvSpPr>
              <p:spPr>
                <a:xfrm>
                  <a:off x="7714179" y="858442"/>
                  <a:ext cx="755891" cy="410500"/>
                </a:xfrm>
                <a:prstGeom prst="flowChartPunchedCard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WMO</a:t>
                  </a:r>
                </a:p>
                <a:p>
                  <a:pPr algn="ctr"/>
                  <a:r>
                    <a:rPr lang="en-US" sz="9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PUB 47</a:t>
                  </a:r>
                </a:p>
              </p:txBody>
            </p:sp>
            <p:sp>
              <p:nvSpPr>
                <p:cNvPr id="180" name="Card 179">
                  <a:extLst>
                    <a:ext uri="{FF2B5EF4-FFF2-40B4-BE49-F238E27FC236}">
                      <a16:creationId xmlns:a16="http://schemas.microsoft.com/office/drawing/2014/main" id="{B0821023-850B-A84C-9992-ECBF0CE476C7}"/>
                    </a:ext>
                  </a:extLst>
                </p:cNvPr>
                <p:cNvSpPr/>
                <p:nvPr/>
              </p:nvSpPr>
              <p:spPr>
                <a:xfrm>
                  <a:off x="9059314" y="848525"/>
                  <a:ext cx="755891" cy="430335"/>
                </a:xfrm>
                <a:prstGeom prst="flowChartPunchedCard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background</a:t>
                  </a:r>
                </a:p>
                <a:p>
                  <a:pPr algn="ctr"/>
                  <a:r>
                    <a:rPr lang="en-US" sz="9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climatology</a:t>
                  </a:r>
                </a:p>
              </p:txBody>
            </p:sp>
            <p:cxnSp>
              <p:nvCxnSpPr>
                <p:cNvPr id="181" name="Straight Arrow Connector 15">
                  <a:extLst>
                    <a:ext uri="{FF2B5EF4-FFF2-40B4-BE49-F238E27FC236}">
                      <a16:creationId xmlns:a16="http://schemas.microsoft.com/office/drawing/2014/main" id="{9DA78861-18FF-AC4B-8BBE-D73F467AD764}"/>
                    </a:ext>
                  </a:extLst>
                </p:cNvPr>
                <p:cNvCxnSpPr>
                  <a:cxnSpLocks/>
                  <a:stCxn id="179" idx="2"/>
                  <a:endCxn id="76" idx="0"/>
                </p:cNvCxnSpPr>
                <p:nvPr/>
              </p:nvCxnSpPr>
              <p:spPr>
                <a:xfrm flipH="1">
                  <a:off x="8090109" y="1268942"/>
                  <a:ext cx="2016" cy="620384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5">
                  <a:extLst>
                    <a:ext uri="{FF2B5EF4-FFF2-40B4-BE49-F238E27FC236}">
                      <a16:creationId xmlns:a16="http://schemas.microsoft.com/office/drawing/2014/main" id="{68BCF6D6-5822-6C42-9306-21EB75A2403E}"/>
                    </a:ext>
                  </a:extLst>
                </p:cNvPr>
                <p:cNvCxnSpPr>
                  <a:cxnSpLocks/>
                  <a:stCxn id="180" idx="2"/>
                  <a:endCxn id="79" idx="0"/>
                </p:cNvCxnSpPr>
                <p:nvPr/>
              </p:nvCxnSpPr>
              <p:spPr>
                <a:xfrm flipH="1">
                  <a:off x="9429027" y="1278860"/>
                  <a:ext cx="8233" cy="61045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Alternate Process 218">
                  <a:extLst>
                    <a:ext uri="{FF2B5EF4-FFF2-40B4-BE49-F238E27FC236}">
                      <a16:creationId xmlns:a16="http://schemas.microsoft.com/office/drawing/2014/main" id="{96444BFB-C5FE-0140-8302-DCE75196FA51}"/>
                    </a:ext>
                  </a:extLst>
                </p:cNvPr>
                <p:cNvSpPr/>
                <p:nvPr/>
              </p:nvSpPr>
              <p:spPr>
                <a:xfrm>
                  <a:off x="4101332" y="2664497"/>
                  <a:ext cx="1023990" cy="294671"/>
                </a:xfrm>
                <a:prstGeom prst="flowChartAlternateProcess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/>
                    <a:t>level1a</a:t>
                  </a:r>
                </a:p>
              </p:txBody>
            </p:sp>
            <p:sp>
              <p:nvSpPr>
                <p:cNvPr id="228" name="Alternate Process 227">
                  <a:extLst>
                    <a:ext uri="{FF2B5EF4-FFF2-40B4-BE49-F238E27FC236}">
                      <a16:creationId xmlns:a16="http://schemas.microsoft.com/office/drawing/2014/main" id="{69705574-73F9-254C-9DA7-34076123ED3A}"/>
                    </a:ext>
                  </a:extLst>
                </p:cNvPr>
                <p:cNvSpPr/>
                <p:nvPr/>
              </p:nvSpPr>
              <p:spPr>
                <a:xfrm>
                  <a:off x="4900278" y="1875474"/>
                  <a:ext cx="1023990" cy="294671"/>
                </a:xfrm>
                <a:prstGeom prst="flowChartAlternateProcess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/>
                    <a:t>extract source</a:t>
                  </a:r>
                </a:p>
              </p:txBody>
            </p:sp>
            <p:cxnSp>
              <p:nvCxnSpPr>
                <p:cNvPr id="229" name="Straight Arrow Connector 15">
                  <a:extLst>
                    <a:ext uri="{FF2B5EF4-FFF2-40B4-BE49-F238E27FC236}">
                      <a16:creationId xmlns:a16="http://schemas.microsoft.com/office/drawing/2014/main" id="{A052502A-E6FD-5A4B-AE50-FE3A4DC8D72C}"/>
                    </a:ext>
                  </a:extLst>
                </p:cNvPr>
                <p:cNvCxnSpPr>
                  <a:cxnSpLocks/>
                  <a:stCxn id="51" idx="1"/>
                  <a:endCxn id="228" idx="1"/>
                </p:cNvCxnSpPr>
                <p:nvPr/>
              </p:nvCxnSpPr>
              <p:spPr>
                <a:xfrm rot="10800000" flipV="1">
                  <a:off x="4900279" y="787922"/>
                  <a:ext cx="70415" cy="1234888"/>
                </a:xfrm>
                <a:prstGeom prst="bentConnector3">
                  <a:avLst>
                    <a:gd name="adj1" fmla="val 266557"/>
                  </a:avLst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Alternate Process 91">
                  <a:extLst>
                    <a:ext uri="{FF2B5EF4-FFF2-40B4-BE49-F238E27FC236}">
                      <a16:creationId xmlns:a16="http://schemas.microsoft.com/office/drawing/2014/main" id="{06DC9B91-6BE8-C14B-B90E-985724189E2A}"/>
                    </a:ext>
                  </a:extLst>
                </p:cNvPr>
                <p:cNvSpPr/>
                <p:nvPr/>
              </p:nvSpPr>
              <p:spPr>
                <a:xfrm>
                  <a:off x="9578406" y="3608218"/>
                  <a:ext cx="1023990" cy="294671"/>
                </a:xfrm>
                <a:prstGeom prst="flowChartAlternateProcess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i="1" dirty="0"/>
                    <a:t>configuration</a:t>
                  </a:r>
                  <a:endParaRPr lang="en-US" sz="900" dirty="0"/>
                </a:p>
              </p:txBody>
            </p: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9BDD2963-C797-E240-ADF2-99E811E373C8}"/>
                    </a:ext>
                  </a:extLst>
                </p:cNvPr>
                <p:cNvGrpSpPr/>
                <p:nvPr/>
              </p:nvGrpSpPr>
              <p:grpSpPr>
                <a:xfrm>
                  <a:off x="9363500" y="5240280"/>
                  <a:ext cx="1453801" cy="526011"/>
                  <a:chOff x="7134764" y="5223155"/>
                  <a:chExt cx="1737763" cy="642628"/>
                </a:xfrm>
              </p:grpSpPr>
              <p:sp>
                <p:nvSpPr>
                  <p:cNvPr id="94" name="Magnetic Disk 93">
                    <a:extLst>
                      <a:ext uri="{FF2B5EF4-FFF2-40B4-BE49-F238E27FC236}">
                        <a16:creationId xmlns:a16="http://schemas.microsoft.com/office/drawing/2014/main" id="{3F812640-5B90-764F-8D1F-1DC7D026251F}"/>
                      </a:ext>
                    </a:extLst>
                  </p:cNvPr>
                  <p:cNvSpPr/>
                  <p:nvPr/>
                </p:nvSpPr>
                <p:spPr>
                  <a:xfrm>
                    <a:off x="7539994" y="5337709"/>
                    <a:ext cx="1016968" cy="413521"/>
                  </a:xfrm>
                  <a:prstGeom prst="flowChartMagneticDisk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900" i="1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*_configuration</a:t>
                    </a:r>
                  </a:p>
                </p:txBody>
              </p:sp>
              <p:sp>
                <p:nvSpPr>
                  <p:cNvPr id="96" name="Rounded Rectangle 95">
                    <a:extLst>
                      <a:ext uri="{FF2B5EF4-FFF2-40B4-BE49-F238E27FC236}">
                        <a16:creationId xmlns:a16="http://schemas.microsoft.com/office/drawing/2014/main" id="{5AF363CF-6EC9-C942-BB24-082031BEF07D}"/>
                      </a:ext>
                    </a:extLst>
                  </p:cNvPr>
                  <p:cNvSpPr/>
                  <p:nvPr/>
                </p:nvSpPr>
                <p:spPr>
                  <a:xfrm>
                    <a:off x="7134764" y="5223155"/>
                    <a:ext cx="1737763" cy="642628"/>
                  </a:xfrm>
                  <a:prstGeom prst="roundRect">
                    <a:avLst/>
                  </a:prstGeom>
                  <a:noFill/>
                  <a:ln w="22225">
                    <a:solidFill>
                      <a:schemeClr val="tx1">
                        <a:lumMod val="85000"/>
                        <a:lumOff val="15000"/>
                        <a:alpha val="53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a:endParaRPr>
                  </a:p>
                </p:txBody>
              </p:sp>
            </p:grpSp>
            <p:cxnSp>
              <p:nvCxnSpPr>
                <p:cNvPr id="98" name="Straight Arrow Connector 15">
                  <a:extLst>
                    <a:ext uri="{FF2B5EF4-FFF2-40B4-BE49-F238E27FC236}">
                      <a16:creationId xmlns:a16="http://schemas.microsoft.com/office/drawing/2014/main" id="{D3253257-5E8A-7B45-BCF9-83EFFF644D5F}"/>
                    </a:ext>
                  </a:extLst>
                </p:cNvPr>
                <p:cNvCxnSpPr>
                  <a:cxnSpLocks/>
                  <a:stCxn id="92" idx="2"/>
                  <a:endCxn id="96" idx="0"/>
                </p:cNvCxnSpPr>
                <p:nvPr/>
              </p:nvCxnSpPr>
              <p:spPr>
                <a:xfrm>
                  <a:off x="10090401" y="3902889"/>
                  <a:ext cx="0" cy="1337391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lgDash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2AB94C22-5788-8248-A22C-99F6336AD44C}"/>
                    </a:ext>
                  </a:extLst>
                </p:cNvPr>
                <p:cNvGrpSpPr/>
                <p:nvPr/>
              </p:nvGrpSpPr>
              <p:grpSpPr>
                <a:xfrm>
                  <a:off x="5546586" y="3916835"/>
                  <a:ext cx="1453801" cy="526011"/>
                  <a:chOff x="7134764" y="5679720"/>
                  <a:chExt cx="1737763" cy="642628"/>
                </a:xfrm>
              </p:grpSpPr>
              <p:sp>
                <p:nvSpPr>
                  <p:cNvPr id="111" name="Magnetic Disk 110">
                    <a:extLst>
                      <a:ext uri="{FF2B5EF4-FFF2-40B4-BE49-F238E27FC236}">
                        <a16:creationId xmlns:a16="http://schemas.microsoft.com/office/drawing/2014/main" id="{93ADEB86-4C03-5443-8607-EFCBF2B955A9}"/>
                      </a:ext>
                    </a:extLst>
                  </p:cNvPr>
                  <p:cNvSpPr/>
                  <p:nvPr/>
                </p:nvSpPr>
                <p:spPr>
                  <a:xfrm>
                    <a:off x="8068370" y="5794274"/>
                    <a:ext cx="637002" cy="413521"/>
                  </a:xfrm>
                  <a:prstGeom prst="flowChartMagneticDisk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i="1" dirty="0" err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obs</a:t>
                    </a:r>
                    <a:r>
                      <a:rPr lang="en-US" sz="900" i="1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_*</a:t>
                    </a:r>
                  </a:p>
                </p:txBody>
              </p:sp>
              <p:sp>
                <p:nvSpPr>
                  <p:cNvPr id="112" name="Magnetic Disk 111">
                    <a:extLst>
                      <a:ext uri="{FF2B5EF4-FFF2-40B4-BE49-F238E27FC236}">
                        <a16:creationId xmlns:a16="http://schemas.microsoft.com/office/drawing/2014/main" id="{724F449F-34A0-C644-89E1-8533DA1EA5D6}"/>
                      </a:ext>
                    </a:extLst>
                  </p:cNvPr>
                  <p:cNvSpPr/>
                  <p:nvPr/>
                </p:nvSpPr>
                <p:spPr>
                  <a:xfrm>
                    <a:off x="7341608" y="5794274"/>
                    <a:ext cx="637002" cy="413521"/>
                  </a:xfrm>
                  <a:prstGeom prst="flowChartMagneticDisk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i="1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header</a:t>
                    </a:r>
                  </a:p>
                </p:txBody>
              </p:sp>
              <p:sp>
                <p:nvSpPr>
                  <p:cNvPr id="113" name="Rounded Rectangle 112">
                    <a:extLst>
                      <a:ext uri="{FF2B5EF4-FFF2-40B4-BE49-F238E27FC236}">
                        <a16:creationId xmlns:a16="http://schemas.microsoft.com/office/drawing/2014/main" id="{14B580AD-2E65-5245-A139-C2F5EACF7A06}"/>
                      </a:ext>
                    </a:extLst>
                  </p:cNvPr>
                  <p:cNvSpPr/>
                  <p:nvPr/>
                </p:nvSpPr>
                <p:spPr>
                  <a:xfrm>
                    <a:off x="7134764" y="5679720"/>
                    <a:ext cx="1737763" cy="642628"/>
                  </a:xfrm>
                  <a:prstGeom prst="roundRect">
                    <a:avLst/>
                  </a:prstGeom>
                  <a:noFill/>
                  <a:ln w="22225">
                    <a:solidFill>
                      <a:schemeClr val="tx1">
                        <a:lumMod val="85000"/>
                        <a:lumOff val="15000"/>
                        <a:alpha val="53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a:endParaRPr>
                  </a:p>
                </p:txBody>
              </p:sp>
            </p:grpSp>
            <p:cxnSp>
              <p:nvCxnSpPr>
                <p:cNvPr id="133" name="Straight Arrow Connector 15">
                  <a:extLst>
                    <a:ext uri="{FF2B5EF4-FFF2-40B4-BE49-F238E27FC236}">
                      <a16:creationId xmlns:a16="http://schemas.microsoft.com/office/drawing/2014/main" id="{69AFBC84-F2AA-FD44-BB1D-FE1941853E5B}"/>
                    </a:ext>
                  </a:extLst>
                </p:cNvPr>
                <p:cNvCxnSpPr>
                  <a:cxnSpLocks/>
                  <a:stCxn id="76" idx="2"/>
                  <a:endCxn id="92" idx="0"/>
                </p:cNvCxnSpPr>
                <p:nvPr/>
              </p:nvCxnSpPr>
              <p:spPr>
                <a:xfrm rot="16200000" flipH="1">
                  <a:off x="8378145" y="1895961"/>
                  <a:ext cx="1424221" cy="2000292"/>
                </a:xfrm>
                <a:prstGeom prst="bentConnector3">
                  <a:avLst>
                    <a:gd name="adj1" fmla="val 39392"/>
                  </a:avLst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lgDash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Card 46">
                  <a:extLst>
                    <a:ext uri="{FF2B5EF4-FFF2-40B4-BE49-F238E27FC236}">
                      <a16:creationId xmlns:a16="http://schemas.microsoft.com/office/drawing/2014/main" id="{D708A66B-1C4E-4944-B093-8F51FB4EFC89}"/>
                    </a:ext>
                  </a:extLst>
                </p:cNvPr>
                <p:cNvSpPr/>
                <p:nvPr/>
              </p:nvSpPr>
              <p:spPr>
                <a:xfrm>
                  <a:off x="5048289" y="814883"/>
                  <a:ext cx="755945" cy="430220"/>
                </a:xfrm>
                <a:prstGeom prst="flowChartPunchedCard">
                  <a:avLst/>
                </a:prstGeom>
                <a:gradFill>
                  <a:gsLst>
                    <a:gs pos="0">
                      <a:schemeClr val="bg2">
                        <a:lumMod val="90000"/>
                      </a:schemeClr>
                    </a:gs>
                    <a:gs pos="34000">
                      <a:schemeClr val="bg2">
                        <a:lumMod val="90000"/>
                      </a:schemeClr>
                    </a:gs>
                    <a:gs pos="100000">
                      <a:schemeClr val="dk1">
                        <a:tint val="15000"/>
                        <a:satMod val="350000"/>
                      </a:schemeClr>
                    </a:gs>
                  </a:gsLst>
                </a:gradFill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ICOADS</a:t>
                  </a:r>
                </a:p>
                <a:p>
                  <a:pPr algn="ctr"/>
                  <a:r>
                    <a:rPr lang="en-US" sz="9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*</a:t>
                  </a:r>
                </a:p>
              </p:txBody>
            </p:sp>
            <p:cxnSp>
              <p:nvCxnSpPr>
                <p:cNvPr id="58" name="Straight Arrow Connector 15">
                  <a:extLst>
                    <a:ext uri="{FF2B5EF4-FFF2-40B4-BE49-F238E27FC236}">
                      <a16:creationId xmlns:a16="http://schemas.microsoft.com/office/drawing/2014/main" id="{CCDFF183-B1A5-E242-B3A7-33D0C97DB5E1}"/>
                    </a:ext>
                  </a:extLst>
                </p:cNvPr>
                <p:cNvCxnSpPr>
                  <a:cxnSpLocks/>
                  <a:stCxn id="228" idx="3"/>
                  <a:endCxn id="47" idx="3"/>
                </p:cNvCxnSpPr>
                <p:nvPr/>
              </p:nvCxnSpPr>
              <p:spPr>
                <a:xfrm flipH="1" flipV="1">
                  <a:off x="5804234" y="1029993"/>
                  <a:ext cx="120034" cy="992817"/>
                </a:xfrm>
                <a:prstGeom prst="bentConnector3">
                  <a:avLst>
                    <a:gd name="adj1" fmla="val -97707"/>
                  </a:avLst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15">
                  <a:extLst>
                    <a:ext uri="{FF2B5EF4-FFF2-40B4-BE49-F238E27FC236}">
                      <a16:creationId xmlns:a16="http://schemas.microsoft.com/office/drawing/2014/main" id="{E27A5FEA-D244-6D4B-A4DC-F6D0BF86CBE7}"/>
                    </a:ext>
                  </a:extLst>
                </p:cNvPr>
                <p:cNvCxnSpPr>
                  <a:cxnSpLocks/>
                  <a:stCxn id="79" idx="2"/>
                  <a:endCxn id="144" idx="0"/>
                </p:cNvCxnSpPr>
                <p:nvPr/>
              </p:nvCxnSpPr>
              <p:spPr>
                <a:xfrm rot="5400000">
                  <a:off x="6310180" y="487135"/>
                  <a:ext cx="1421995" cy="4815700"/>
                </a:xfrm>
                <a:prstGeom prst="bentConnector3">
                  <a:avLst>
                    <a:gd name="adj1" fmla="val 86346"/>
                  </a:avLst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ot"/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5">
                  <a:extLst>
                    <a:ext uri="{FF2B5EF4-FFF2-40B4-BE49-F238E27FC236}">
                      <a16:creationId xmlns:a16="http://schemas.microsoft.com/office/drawing/2014/main" id="{D61151CB-265F-944A-8859-58C52C0CFF37}"/>
                    </a:ext>
                  </a:extLst>
                </p:cNvPr>
                <p:cNvCxnSpPr>
                  <a:cxnSpLocks/>
                  <a:stCxn id="3" idx="3"/>
                  <a:endCxn id="219" idx="1"/>
                </p:cNvCxnSpPr>
                <p:nvPr/>
              </p:nvCxnSpPr>
              <p:spPr>
                <a:xfrm>
                  <a:off x="3870176" y="2811490"/>
                  <a:ext cx="231156" cy="343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5">
                  <a:extLst>
                    <a:ext uri="{FF2B5EF4-FFF2-40B4-BE49-F238E27FC236}">
                      <a16:creationId xmlns:a16="http://schemas.microsoft.com/office/drawing/2014/main" id="{8CBD35EC-863C-904E-86FB-2491B6FC60BF}"/>
                    </a:ext>
                  </a:extLst>
                </p:cNvPr>
                <p:cNvCxnSpPr>
                  <a:cxnSpLocks/>
                  <a:stCxn id="219" idx="2"/>
                  <a:endCxn id="144" idx="0"/>
                </p:cNvCxnSpPr>
                <p:nvPr/>
              </p:nvCxnSpPr>
              <p:spPr>
                <a:xfrm>
                  <a:off x="4613327" y="2959168"/>
                  <a:ext cx="0" cy="646815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5">
                  <a:extLst>
                    <a:ext uri="{FF2B5EF4-FFF2-40B4-BE49-F238E27FC236}">
                      <a16:creationId xmlns:a16="http://schemas.microsoft.com/office/drawing/2014/main" id="{9B43F700-75AC-BA4E-9529-66D5C0988851}"/>
                    </a:ext>
                  </a:extLst>
                </p:cNvPr>
                <p:cNvCxnSpPr>
                  <a:cxnSpLocks/>
                  <a:endCxn id="163" idx="1"/>
                </p:cNvCxnSpPr>
                <p:nvPr/>
              </p:nvCxnSpPr>
              <p:spPr>
                <a:xfrm flipV="1">
                  <a:off x="1843741" y="4553074"/>
                  <a:ext cx="482071" cy="7374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5">
                  <a:extLst>
                    <a:ext uri="{FF2B5EF4-FFF2-40B4-BE49-F238E27FC236}">
                      <a16:creationId xmlns:a16="http://schemas.microsoft.com/office/drawing/2014/main" id="{1EE3FFA0-AD37-C145-829E-0D579D30AE91}"/>
                    </a:ext>
                  </a:extLst>
                </p:cNvPr>
                <p:cNvCxnSpPr>
                  <a:cxnSpLocks/>
                  <a:endCxn id="182" idx="1"/>
                </p:cNvCxnSpPr>
                <p:nvPr/>
              </p:nvCxnSpPr>
              <p:spPr>
                <a:xfrm flipV="1">
                  <a:off x="1862302" y="4742004"/>
                  <a:ext cx="465488" cy="7374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lgDash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2C3D2E45-960D-6548-A38E-8836470F8119}"/>
                    </a:ext>
                  </a:extLst>
                </p:cNvPr>
                <p:cNvSpPr txBox="1"/>
                <p:nvPr/>
              </p:nvSpPr>
              <p:spPr>
                <a:xfrm>
                  <a:off x="2325812" y="4429963"/>
                  <a:ext cx="92204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observational</a:t>
                  </a:r>
                </a:p>
              </p:txBody>
            </p:sp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FB90192B-6E49-FD49-A658-8D2B1C3B02E0}"/>
                    </a:ext>
                  </a:extLst>
                </p:cNvPr>
                <p:cNvSpPr txBox="1"/>
                <p:nvPr/>
              </p:nvSpPr>
              <p:spPr>
                <a:xfrm>
                  <a:off x="2327790" y="4618893"/>
                  <a:ext cx="88197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configuration</a:t>
                  </a:r>
                </a:p>
              </p:txBody>
            </p: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09F245C0-986E-D544-BB66-4695936A5DE5}"/>
                    </a:ext>
                  </a:extLst>
                </p:cNvPr>
                <p:cNvSpPr txBox="1"/>
                <p:nvPr/>
              </p:nvSpPr>
              <p:spPr>
                <a:xfrm>
                  <a:off x="1803640" y="1183730"/>
                  <a:ext cx="136159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data/MD SOURCES</a:t>
                  </a:r>
                </a:p>
              </p:txBody>
            </p: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43491C9F-F0A6-6740-ACED-0C7546BB8571}"/>
                    </a:ext>
                  </a:extLst>
                </p:cNvPr>
                <p:cNvSpPr txBox="1"/>
                <p:nvPr/>
              </p:nvSpPr>
              <p:spPr>
                <a:xfrm>
                  <a:off x="1811354" y="2141850"/>
                  <a:ext cx="107606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special SUITES</a:t>
                  </a:r>
                </a:p>
              </p:txBody>
            </p: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36056DC3-5FD2-4944-8633-35422B41232B}"/>
                    </a:ext>
                  </a:extLst>
                </p:cNvPr>
                <p:cNvSpPr txBox="1"/>
                <p:nvPr/>
              </p:nvSpPr>
              <p:spPr>
                <a:xfrm>
                  <a:off x="1751173" y="4199590"/>
                  <a:ext cx="10952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CDM branches</a:t>
                  </a:r>
                </a:p>
              </p:txBody>
            </p: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4C31EE59-6120-9246-8EB0-3977B50BCE07}"/>
                    </a:ext>
                  </a:extLst>
                </p:cNvPr>
                <p:cNvCxnSpPr/>
                <p:nvPr/>
              </p:nvCxnSpPr>
              <p:spPr>
                <a:xfrm>
                  <a:off x="1800714" y="1447803"/>
                  <a:ext cx="9365044" cy="8201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AD06A944-DD24-C247-B788-1C82EEE66154}"/>
                    </a:ext>
                  </a:extLst>
                </p:cNvPr>
                <p:cNvCxnSpPr/>
                <p:nvPr/>
              </p:nvCxnSpPr>
              <p:spPr>
                <a:xfrm>
                  <a:off x="1802702" y="2404097"/>
                  <a:ext cx="9365044" cy="8201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80CB763E-E46A-1C46-94A0-5B1AAC2D7684}"/>
                    </a:ext>
                  </a:extLst>
                </p:cNvPr>
                <p:cNvSpPr txBox="1"/>
                <p:nvPr/>
              </p:nvSpPr>
              <p:spPr>
                <a:xfrm>
                  <a:off x="1800714" y="5591061"/>
                  <a:ext cx="9041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CDM tables</a:t>
                  </a:r>
                </a:p>
              </p:txBody>
            </p: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7A855269-438D-1149-8AAD-3513E147A349}"/>
                    </a:ext>
                  </a:extLst>
                </p:cNvPr>
                <p:cNvCxnSpPr/>
                <p:nvPr/>
              </p:nvCxnSpPr>
              <p:spPr>
                <a:xfrm>
                  <a:off x="1800714" y="4926989"/>
                  <a:ext cx="9365044" cy="8201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B63827D9-C8CC-764C-A79D-AA5EDEB22F6C}"/>
                    </a:ext>
                  </a:extLst>
                </p:cNvPr>
                <p:cNvCxnSpPr/>
                <p:nvPr/>
              </p:nvCxnSpPr>
              <p:spPr>
                <a:xfrm>
                  <a:off x="1800714" y="5883973"/>
                  <a:ext cx="9365044" cy="8201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" name="Multidocument 2">
                  <a:extLst>
                    <a:ext uri="{FF2B5EF4-FFF2-40B4-BE49-F238E27FC236}">
                      <a16:creationId xmlns:a16="http://schemas.microsoft.com/office/drawing/2014/main" id="{F619F944-6507-3A4C-A227-96F487625550}"/>
                    </a:ext>
                  </a:extLst>
                </p:cNvPr>
                <p:cNvSpPr/>
                <p:nvPr/>
              </p:nvSpPr>
              <p:spPr>
                <a:xfrm>
                  <a:off x="3402555" y="2627499"/>
                  <a:ext cx="467621" cy="367981"/>
                </a:xfrm>
                <a:prstGeom prst="flowChartMultidocumen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sz="900" dirty="0"/>
                    <a:t>config</a:t>
                  </a:r>
                </a:p>
              </p:txBody>
            </p:sp>
            <p:cxnSp>
              <p:nvCxnSpPr>
                <p:cNvPr id="64" name="Straight Arrow Connector 15">
                  <a:extLst>
                    <a:ext uri="{FF2B5EF4-FFF2-40B4-BE49-F238E27FC236}">
                      <a16:creationId xmlns:a16="http://schemas.microsoft.com/office/drawing/2014/main" id="{5707D804-C409-F548-8DF1-9C77C0BC46DA}"/>
                    </a:ext>
                  </a:extLst>
                </p:cNvPr>
                <p:cNvCxnSpPr>
                  <a:cxnSpLocks/>
                  <a:stCxn id="3" idx="2"/>
                  <a:endCxn id="144" idx="1"/>
                </p:cNvCxnSpPr>
                <p:nvPr/>
              </p:nvCxnSpPr>
              <p:spPr>
                <a:xfrm rot="16200000" flipH="1">
                  <a:off x="3466703" y="3118689"/>
                  <a:ext cx="771775" cy="497483"/>
                </a:xfrm>
                <a:prstGeom prst="bentConnector2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15">
                  <a:extLst>
                    <a:ext uri="{FF2B5EF4-FFF2-40B4-BE49-F238E27FC236}">
                      <a16:creationId xmlns:a16="http://schemas.microsoft.com/office/drawing/2014/main" id="{FFD999B0-D092-E445-810D-D24E35B0A21C}"/>
                    </a:ext>
                  </a:extLst>
                </p:cNvPr>
                <p:cNvCxnSpPr>
                  <a:cxnSpLocks/>
                  <a:stCxn id="3" idx="2"/>
                  <a:endCxn id="121" idx="1"/>
                </p:cNvCxnSpPr>
                <p:nvPr/>
              </p:nvCxnSpPr>
              <p:spPr>
                <a:xfrm rot="16200000" flipH="1">
                  <a:off x="3037458" y="3547934"/>
                  <a:ext cx="1630264" cy="497483"/>
                </a:xfrm>
                <a:prstGeom prst="bentConnector2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Card 64">
                  <a:extLst>
                    <a:ext uri="{FF2B5EF4-FFF2-40B4-BE49-F238E27FC236}">
                      <a16:creationId xmlns:a16="http://schemas.microsoft.com/office/drawing/2014/main" id="{3E9D1C9A-4B17-1D44-9FFD-0D5D1823CF12}"/>
                    </a:ext>
                  </a:extLst>
                </p:cNvPr>
                <p:cNvSpPr/>
                <p:nvPr/>
              </p:nvSpPr>
              <p:spPr>
                <a:xfrm>
                  <a:off x="6376448" y="865512"/>
                  <a:ext cx="755891" cy="410500"/>
                </a:xfrm>
                <a:prstGeom prst="flowChartPunchedCard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NOC corrections</a:t>
                  </a:r>
                </a:p>
              </p:txBody>
            </p:sp>
            <p:cxnSp>
              <p:nvCxnSpPr>
                <p:cNvPr id="86" name="Straight Arrow Connector 15">
                  <a:extLst>
                    <a:ext uri="{FF2B5EF4-FFF2-40B4-BE49-F238E27FC236}">
                      <a16:creationId xmlns:a16="http://schemas.microsoft.com/office/drawing/2014/main" id="{58442791-A887-5449-9249-0D99A8E5431E}"/>
                    </a:ext>
                  </a:extLst>
                </p:cNvPr>
                <p:cNvCxnSpPr>
                  <a:cxnSpLocks/>
                  <a:stCxn id="59" idx="3"/>
                  <a:endCxn id="92" idx="1"/>
                </p:cNvCxnSpPr>
                <p:nvPr/>
              </p:nvCxnSpPr>
              <p:spPr>
                <a:xfrm flipV="1">
                  <a:off x="5341800" y="3755554"/>
                  <a:ext cx="4236606" cy="1750738"/>
                </a:xfrm>
                <a:prstGeom prst="bentConnector3">
                  <a:avLst>
                    <a:gd name="adj1" fmla="val 64785"/>
                  </a:avLst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lgDash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5">
                  <a:extLst>
                    <a:ext uri="{FF2B5EF4-FFF2-40B4-BE49-F238E27FC236}">
                      <a16:creationId xmlns:a16="http://schemas.microsoft.com/office/drawing/2014/main" id="{2437D3FE-4BC6-A448-96E9-F3F85ED138B1}"/>
                    </a:ext>
                  </a:extLst>
                </p:cNvPr>
                <p:cNvCxnSpPr>
                  <a:cxnSpLocks/>
                  <a:stCxn id="65" idx="2"/>
                  <a:endCxn id="79" idx="0"/>
                </p:cNvCxnSpPr>
                <p:nvPr/>
              </p:nvCxnSpPr>
              <p:spPr>
                <a:xfrm rot="16200000" flipH="1">
                  <a:off x="7785058" y="245347"/>
                  <a:ext cx="613305" cy="2674633"/>
                </a:xfrm>
                <a:prstGeom prst="bentConnector3">
                  <a:avLst>
                    <a:gd name="adj1" fmla="val 51297"/>
                  </a:avLst>
                </a:prstGeom>
                <a:ln w="19050">
                  <a:solidFill>
                    <a:schemeClr val="bg1">
                      <a:lumMod val="65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Straight Arrow Connector 15">
                <a:extLst>
                  <a:ext uri="{FF2B5EF4-FFF2-40B4-BE49-F238E27FC236}">
                    <a16:creationId xmlns:a16="http://schemas.microsoft.com/office/drawing/2014/main" id="{338B7199-E589-0F4D-8E34-8DF794017201}"/>
                  </a:ext>
                </a:extLst>
              </p:cNvPr>
              <p:cNvCxnSpPr>
                <a:cxnSpLocks/>
                <a:stCxn id="219" idx="3"/>
                <a:endCxn id="113" idx="0"/>
              </p:cNvCxnSpPr>
              <p:nvPr/>
            </p:nvCxnSpPr>
            <p:spPr>
              <a:xfrm>
                <a:off x="5125322" y="2811833"/>
                <a:ext cx="1148165" cy="1105002"/>
              </a:xfrm>
              <a:prstGeom prst="bentConnector2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35A011B-F3C1-0F4D-BF55-8FCB7E55D556}"/>
                </a:ext>
              </a:extLst>
            </p:cNvPr>
            <p:cNvSpPr/>
            <p:nvPr/>
          </p:nvSpPr>
          <p:spPr>
            <a:xfrm>
              <a:off x="2580328" y="2851439"/>
              <a:ext cx="3900889" cy="3316479"/>
            </a:xfrm>
            <a:prstGeom prst="round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757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270" y="297577"/>
            <a:ext cx="10425461" cy="370052"/>
          </a:xfrm>
        </p:spPr>
        <p:txBody>
          <a:bodyPr/>
          <a:lstStyle/>
          <a:p>
            <a:r>
              <a:rPr lang="en-US" dirty="0"/>
              <a:t>Observational branch- complete level1f!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C6F2F75-D8CF-7E42-B1DF-163B6CA8FF9D}"/>
              </a:ext>
            </a:extLst>
          </p:cNvPr>
          <p:cNvGrpSpPr/>
          <p:nvPr/>
        </p:nvGrpSpPr>
        <p:grpSpPr>
          <a:xfrm>
            <a:off x="2765282" y="829182"/>
            <a:ext cx="7062285" cy="5487172"/>
            <a:chOff x="2765282" y="829182"/>
            <a:chExt cx="7062285" cy="548717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4FAA618-ED19-F843-86E4-BE801CF5C684}"/>
                </a:ext>
              </a:extLst>
            </p:cNvPr>
            <p:cNvGrpSpPr/>
            <p:nvPr/>
          </p:nvGrpSpPr>
          <p:grpSpPr>
            <a:xfrm>
              <a:off x="2765282" y="829182"/>
              <a:ext cx="7062285" cy="5487172"/>
              <a:chOff x="2765282" y="829182"/>
              <a:chExt cx="7062285" cy="5487172"/>
            </a:xfrm>
          </p:grpSpPr>
          <p:sp>
            <p:nvSpPr>
              <p:cNvPr id="61" name="Card 60">
                <a:extLst>
                  <a:ext uri="{FF2B5EF4-FFF2-40B4-BE49-F238E27FC236}">
                    <a16:creationId xmlns:a16="http://schemas.microsoft.com/office/drawing/2014/main" id="{24A7D797-77A5-CA44-9E85-827DAEF8DA7D}"/>
                  </a:ext>
                </a:extLst>
              </p:cNvPr>
              <p:cNvSpPr/>
              <p:nvPr/>
            </p:nvSpPr>
            <p:spPr>
              <a:xfrm>
                <a:off x="8923968" y="3797522"/>
                <a:ext cx="903599" cy="525600"/>
              </a:xfrm>
              <a:prstGeom prst="flowChartPunchedCard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ICOADS</a:t>
                </a:r>
              </a:p>
            </p:txBody>
          </p:sp>
          <p:sp>
            <p:nvSpPr>
              <p:cNvPr id="58" name="Card 57">
                <a:extLst>
                  <a:ext uri="{FF2B5EF4-FFF2-40B4-BE49-F238E27FC236}">
                    <a16:creationId xmlns:a16="http://schemas.microsoft.com/office/drawing/2014/main" id="{F8E0D8BA-5CA1-CF43-A368-ECEACAB26916}"/>
                  </a:ext>
                </a:extLst>
              </p:cNvPr>
              <p:cNvSpPr/>
              <p:nvPr/>
            </p:nvSpPr>
            <p:spPr>
              <a:xfrm>
                <a:off x="8809625" y="3427786"/>
                <a:ext cx="903599" cy="525600"/>
              </a:xfrm>
              <a:prstGeom prst="flowChartPunchedCard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NOC corrections</a:t>
                </a:r>
              </a:p>
            </p:txBody>
          </p:sp>
          <p:sp>
            <p:nvSpPr>
              <p:cNvPr id="51" name="Card 50">
                <a:extLst>
                  <a:ext uri="{FF2B5EF4-FFF2-40B4-BE49-F238E27FC236}">
                    <a16:creationId xmlns:a16="http://schemas.microsoft.com/office/drawing/2014/main" id="{C0AD4584-5F4A-2141-B0C0-6F9A36243C8A}"/>
                  </a:ext>
                </a:extLst>
              </p:cNvPr>
              <p:cNvSpPr/>
              <p:nvPr/>
            </p:nvSpPr>
            <p:spPr>
              <a:xfrm>
                <a:off x="8151704" y="1134099"/>
                <a:ext cx="903599" cy="525600"/>
              </a:xfrm>
              <a:prstGeom prst="flowChartPunchedCard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ICOADS</a:t>
                </a:r>
              </a:p>
            </p:txBody>
          </p:sp>
          <p:cxnSp>
            <p:nvCxnSpPr>
              <p:cNvPr id="52" name="Straight Arrow Connector 15">
                <a:extLst>
                  <a:ext uri="{FF2B5EF4-FFF2-40B4-BE49-F238E27FC236}">
                    <a16:creationId xmlns:a16="http://schemas.microsoft.com/office/drawing/2014/main" id="{B2639EBC-E84F-0244-9AFB-3AA282756786}"/>
                  </a:ext>
                </a:extLst>
              </p:cNvPr>
              <p:cNvCxnSpPr>
                <a:cxnSpLocks/>
                <a:stCxn id="228" idx="1"/>
                <a:endCxn id="118" idx="3"/>
              </p:cNvCxnSpPr>
              <p:nvPr/>
            </p:nvCxnSpPr>
            <p:spPr>
              <a:xfrm flipH="1">
                <a:off x="6008165" y="1396899"/>
                <a:ext cx="467863" cy="2917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Alternate Process 117">
                <a:extLst>
                  <a:ext uri="{FF2B5EF4-FFF2-40B4-BE49-F238E27FC236}">
                    <a16:creationId xmlns:a16="http://schemas.microsoft.com/office/drawing/2014/main" id="{AAF34058-14C6-D642-BDDE-687D09E8941B}"/>
                  </a:ext>
                </a:extLst>
              </p:cNvPr>
              <p:cNvSpPr/>
              <p:nvPr/>
            </p:nvSpPr>
            <p:spPr>
              <a:xfrm>
                <a:off x="4784165" y="1219816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level1a</a:t>
                </a:r>
              </a:p>
            </p:txBody>
          </p:sp>
          <p:sp>
            <p:nvSpPr>
              <p:cNvPr id="119" name="Alternate Process 118">
                <a:extLst>
                  <a:ext uri="{FF2B5EF4-FFF2-40B4-BE49-F238E27FC236}">
                    <a16:creationId xmlns:a16="http://schemas.microsoft.com/office/drawing/2014/main" id="{C7A1A594-3C99-B548-8ECF-49CE78AE4E67}"/>
                  </a:ext>
                </a:extLst>
              </p:cNvPr>
              <p:cNvSpPr/>
              <p:nvPr/>
            </p:nvSpPr>
            <p:spPr>
              <a:xfrm>
                <a:off x="4784165" y="2927857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level1d</a:t>
                </a:r>
              </a:p>
            </p:txBody>
          </p:sp>
          <p:sp>
            <p:nvSpPr>
              <p:cNvPr id="120" name="Alternate Process 119">
                <a:extLst>
                  <a:ext uri="{FF2B5EF4-FFF2-40B4-BE49-F238E27FC236}">
                    <a16:creationId xmlns:a16="http://schemas.microsoft.com/office/drawing/2014/main" id="{34F638FC-EA03-6143-9934-6807A8CCE44E}"/>
                  </a:ext>
                </a:extLst>
              </p:cNvPr>
              <p:cNvSpPr/>
              <p:nvPr/>
            </p:nvSpPr>
            <p:spPr>
              <a:xfrm>
                <a:off x="4784165" y="3617592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level1e</a:t>
                </a:r>
              </a:p>
            </p:txBody>
          </p:sp>
          <p:sp>
            <p:nvSpPr>
              <p:cNvPr id="121" name="Alternate Process 120">
                <a:extLst>
                  <a:ext uri="{FF2B5EF4-FFF2-40B4-BE49-F238E27FC236}">
                    <a16:creationId xmlns:a16="http://schemas.microsoft.com/office/drawing/2014/main" id="{B10E6E1C-7D16-AD4D-9454-AAEF7DEFA7D5}"/>
                  </a:ext>
                </a:extLst>
              </p:cNvPr>
              <p:cNvSpPr/>
              <p:nvPr/>
            </p:nvSpPr>
            <p:spPr>
              <a:xfrm>
                <a:off x="4784165" y="4749711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level2</a:t>
                </a:r>
              </a:p>
            </p:txBody>
          </p:sp>
          <p:cxnSp>
            <p:nvCxnSpPr>
              <p:cNvPr id="122" name="Straight Arrow Connector 15">
                <a:extLst>
                  <a:ext uri="{FF2B5EF4-FFF2-40B4-BE49-F238E27FC236}">
                    <a16:creationId xmlns:a16="http://schemas.microsoft.com/office/drawing/2014/main" id="{FF8A48D4-7B26-4B4A-AD3C-A040B42DAF4A}"/>
                  </a:ext>
                </a:extLst>
              </p:cNvPr>
              <p:cNvCxnSpPr>
                <a:cxnSpLocks/>
                <a:stCxn id="119" idx="1"/>
                <a:endCxn id="126" idx="3"/>
              </p:cNvCxnSpPr>
              <p:nvPr/>
            </p:nvCxnSpPr>
            <p:spPr>
              <a:xfrm flipH="1" flipV="1">
                <a:off x="3745973" y="3104094"/>
                <a:ext cx="1038192" cy="3763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1979F05D-4ABC-5344-8FBD-2949835B3D21}"/>
                  </a:ext>
                </a:extLst>
              </p:cNvPr>
              <p:cNvGrpSpPr/>
              <p:nvPr/>
            </p:nvGrpSpPr>
            <p:grpSpPr>
              <a:xfrm>
                <a:off x="2765282" y="2537024"/>
                <a:ext cx="980691" cy="1134140"/>
                <a:chOff x="2806707" y="2630141"/>
                <a:chExt cx="980691" cy="1134140"/>
              </a:xfrm>
            </p:grpSpPr>
            <p:sp>
              <p:nvSpPr>
                <p:cNvPr id="124" name="Magnetic Disk 123">
                  <a:extLst>
                    <a:ext uri="{FF2B5EF4-FFF2-40B4-BE49-F238E27FC236}">
                      <a16:creationId xmlns:a16="http://schemas.microsoft.com/office/drawing/2014/main" id="{C84A70C9-48C1-8640-969F-3D6CEDAC2C0F}"/>
                    </a:ext>
                  </a:extLst>
                </p:cNvPr>
                <p:cNvSpPr/>
                <p:nvPr/>
              </p:nvSpPr>
              <p:spPr>
                <a:xfrm>
                  <a:off x="2978411" y="3238221"/>
                  <a:ext cx="637003" cy="413521"/>
                </a:xfrm>
                <a:prstGeom prst="flowChartMagneticDisk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i="1" dirty="0" err="1">
                      <a:solidFill>
                        <a:schemeClr val="accent2">
                          <a:lumMod val="50000"/>
                        </a:schemeClr>
                      </a:solidFill>
                    </a:rPr>
                    <a:t>obs</a:t>
                  </a:r>
                  <a:r>
                    <a:rPr lang="en-US" sz="1200" i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_*</a:t>
                  </a:r>
                </a:p>
              </p:txBody>
            </p:sp>
            <p:sp>
              <p:nvSpPr>
                <p:cNvPr id="125" name="Magnetic Disk 124">
                  <a:extLst>
                    <a:ext uri="{FF2B5EF4-FFF2-40B4-BE49-F238E27FC236}">
                      <a16:creationId xmlns:a16="http://schemas.microsoft.com/office/drawing/2014/main" id="{7EEFCEFF-D24E-6448-912C-4249DE54A2AB}"/>
                    </a:ext>
                  </a:extLst>
                </p:cNvPr>
                <p:cNvSpPr/>
                <p:nvPr/>
              </p:nvSpPr>
              <p:spPr>
                <a:xfrm>
                  <a:off x="2973795" y="2747006"/>
                  <a:ext cx="637003" cy="413521"/>
                </a:xfrm>
                <a:prstGeom prst="flowChartMagneticDisk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i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header</a:t>
                  </a:r>
                </a:p>
              </p:txBody>
            </p:sp>
            <p:sp>
              <p:nvSpPr>
                <p:cNvPr id="126" name="Rounded Rectangle 125">
                  <a:extLst>
                    <a:ext uri="{FF2B5EF4-FFF2-40B4-BE49-F238E27FC236}">
                      <a16:creationId xmlns:a16="http://schemas.microsoft.com/office/drawing/2014/main" id="{A07459C8-963B-9141-A98E-932799EE3181}"/>
                    </a:ext>
                  </a:extLst>
                </p:cNvPr>
                <p:cNvSpPr/>
                <p:nvPr/>
              </p:nvSpPr>
              <p:spPr>
                <a:xfrm>
                  <a:off x="2806707" y="2630141"/>
                  <a:ext cx="980691" cy="1134140"/>
                </a:xfrm>
                <a:prstGeom prst="roundRect">
                  <a:avLst/>
                </a:prstGeom>
                <a:noFill/>
                <a:ln w="22225">
                  <a:solidFill>
                    <a:schemeClr val="tx1">
                      <a:lumMod val="85000"/>
                      <a:lumOff val="15000"/>
                      <a:alpha val="53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a:endParaRPr>
                </a:p>
              </p:txBody>
            </p:sp>
          </p:grpSp>
          <p:cxnSp>
            <p:nvCxnSpPr>
              <p:cNvPr id="127" name="Straight Arrow Connector 15">
                <a:extLst>
                  <a:ext uri="{FF2B5EF4-FFF2-40B4-BE49-F238E27FC236}">
                    <a16:creationId xmlns:a16="http://schemas.microsoft.com/office/drawing/2014/main" id="{B6055CE4-3684-4740-937C-EBCA27028A5D}"/>
                  </a:ext>
                </a:extLst>
              </p:cNvPr>
              <p:cNvCxnSpPr>
                <a:cxnSpLocks/>
                <a:stCxn id="118" idx="1"/>
                <a:endCxn id="126" idx="0"/>
              </p:cNvCxnSpPr>
              <p:nvPr/>
            </p:nvCxnSpPr>
            <p:spPr>
              <a:xfrm rot="10800000" flipV="1">
                <a:off x="3255629" y="1399816"/>
                <a:ext cx="1528537" cy="1137208"/>
              </a:xfrm>
              <a:prstGeom prst="bentConnector2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5">
                <a:extLst>
                  <a:ext uri="{FF2B5EF4-FFF2-40B4-BE49-F238E27FC236}">
                    <a16:creationId xmlns:a16="http://schemas.microsoft.com/office/drawing/2014/main" id="{0702736A-E8EF-0941-85D7-7D98334AF808}"/>
                  </a:ext>
                </a:extLst>
              </p:cNvPr>
              <p:cNvCxnSpPr>
                <a:cxnSpLocks/>
                <a:stCxn id="121" idx="1"/>
                <a:endCxn id="126" idx="2"/>
              </p:cNvCxnSpPr>
              <p:nvPr/>
            </p:nvCxnSpPr>
            <p:spPr>
              <a:xfrm rot="10800000">
                <a:off x="3255629" y="3671165"/>
                <a:ext cx="1528537" cy="1258547"/>
              </a:xfrm>
              <a:prstGeom prst="bentConnector2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headEnd type="triangl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5">
                <a:extLst>
                  <a:ext uri="{FF2B5EF4-FFF2-40B4-BE49-F238E27FC236}">
                    <a16:creationId xmlns:a16="http://schemas.microsoft.com/office/drawing/2014/main" id="{DC86637A-CE5B-4046-9209-7A3EE93CDE75}"/>
                  </a:ext>
                </a:extLst>
              </p:cNvPr>
              <p:cNvCxnSpPr>
                <a:cxnSpLocks/>
                <a:stCxn id="118" idx="2"/>
                <a:endCxn id="138" idx="0"/>
              </p:cNvCxnSpPr>
              <p:nvPr/>
            </p:nvCxnSpPr>
            <p:spPr>
              <a:xfrm>
                <a:off x="5396165" y="1579816"/>
                <a:ext cx="0" cy="257542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5">
                <a:extLst>
                  <a:ext uri="{FF2B5EF4-FFF2-40B4-BE49-F238E27FC236}">
                    <a16:creationId xmlns:a16="http://schemas.microsoft.com/office/drawing/2014/main" id="{DA3D7C4E-B137-304E-A9B9-3C17EF255018}"/>
                  </a:ext>
                </a:extLst>
              </p:cNvPr>
              <p:cNvCxnSpPr>
                <a:cxnSpLocks/>
                <a:stCxn id="120" idx="2"/>
                <a:endCxn id="54" idx="0"/>
              </p:cNvCxnSpPr>
              <p:nvPr/>
            </p:nvCxnSpPr>
            <p:spPr>
              <a:xfrm>
                <a:off x="5396165" y="3977592"/>
                <a:ext cx="0" cy="21806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Alternate Process 137">
                <a:extLst>
                  <a:ext uri="{FF2B5EF4-FFF2-40B4-BE49-F238E27FC236}">
                    <a16:creationId xmlns:a16="http://schemas.microsoft.com/office/drawing/2014/main" id="{70BB92D3-D57F-634F-B0D2-BC687988D7C3}"/>
                  </a:ext>
                </a:extLst>
              </p:cNvPr>
              <p:cNvSpPr/>
              <p:nvPr/>
            </p:nvSpPr>
            <p:spPr>
              <a:xfrm>
                <a:off x="4784165" y="1837358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level1b</a:t>
                </a:r>
              </a:p>
            </p:txBody>
          </p:sp>
          <p:cxnSp>
            <p:nvCxnSpPr>
              <p:cNvPr id="139" name="Straight Arrow Connector 15">
                <a:extLst>
                  <a:ext uri="{FF2B5EF4-FFF2-40B4-BE49-F238E27FC236}">
                    <a16:creationId xmlns:a16="http://schemas.microsoft.com/office/drawing/2014/main" id="{5A386321-9260-0C4D-8C71-46829709309F}"/>
                  </a:ext>
                </a:extLst>
              </p:cNvPr>
              <p:cNvCxnSpPr>
                <a:cxnSpLocks/>
                <a:stCxn id="138" idx="2"/>
                <a:endCxn id="144" idx="0"/>
              </p:cNvCxnSpPr>
              <p:nvPr/>
            </p:nvCxnSpPr>
            <p:spPr>
              <a:xfrm>
                <a:off x="5396165" y="2197358"/>
                <a:ext cx="0" cy="187605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246CE7B-CFA4-D84E-A0C4-D12ABE5EBC2B}"/>
                  </a:ext>
                </a:extLst>
              </p:cNvPr>
              <p:cNvGrpSpPr/>
              <p:nvPr/>
            </p:nvGrpSpPr>
            <p:grpSpPr>
              <a:xfrm>
                <a:off x="4527284" y="5673726"/>
                <a:ext cx="1737763" cy="642628"/>
                <a:chOff x="7134764" y="5223155"/>
                <a:chExt cx="1737763" cy="642628"/>
              </a:xfrm>
            </p:grpSpPr>
            <p:sp>
              <p:nvSpPr>
                <p:cNvPr id="56" name="Magnetic Disk 55">
                  <a:extLst>
                    <a:ext uri="{FF2B5EF4-FFF2-40B4-BE49-F238E27FC236}">
                      <a16:creationId xmlns:a16="http://schemas.microsoft.com/office/drawing/2014/main" id="{11F33F41-5114-E542-93D2-3F71FE895EDB}"/>
                    </a:ext>
                  </a:extLst>
                </p:cNvPr>
                <p:cNvSpPr/>
                <p:nvPr/>
              </p:nvSpPr>
              <p:spPr>
                <a:xfrm>
                  <a:off x="8068371" y="5337709"/>
                  <a:ext cx="637003" cy="413521"/>
                </a:xfrm>
                <a:prstGeom prst="flowChartMagneticDisk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i="1" dirty="0" err="1">
                      <a:solidFill>
                        <a:schemeClr val="accent2">
                          <a:lumMod val="50000"/>
                        </a:schemeClr>
                      </a:solidFill>
                    </a:rPr>
                    <a:t>obs</a:t>
                  </a:r>
                  <a:r>
                    <a:rPr lang="en-US" sz="1200" i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_*</a:t>
                  </a:r>
                </a:p>
              </p:txBody>
            </p:sp>
            <p:sp>
              <p:nvSpPr>
                <p:cNvPr id="57" name="Magnetic Disk 56">
                  <a:extLst>
                    <a:ext uri="{FF2B5EF4-FFF2-40B4-BE49-F238E27FC236}">
                      <a16:creationId xmlns:a16="http://schemas.microsoft.com/office/drawing/2014/main" id="{00926698-A4CB-0943-A10F-B1E98A8C496B}"/>
                    </a:ext>
                  </a:extLst>
                </p:cNvPr>
                <p:cNvSpPr/>
                <p:nvPr/>
              </p:nvSpPr>
              <p:spPr>
                <a:xfrm>
                  <a:off x="7341608" y="5337709"/>
                  <a:ext cx="637003" cy="413521"/>
                </a:xfrm>
                <a:prstGeom prst="flowChartMagneticDisk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i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header</a:t>
                  </a:r>
                </a:p>
              </p:txBody>
            </p:sp>
            <p:sp>
              <p:nvSpPr>
                <p:cNvPr id="59" name="Rounded Rectangle 58">
                  <a:extLst>
                    <a:ext uri="{FF2B5EF4-FFF2-40B4-BE49-F238E27FC236}">
                      <a16:creationId xmlns:a16="http://schemas.microsoft.com/office/drawing/2014/main" id="{C5107993-DD80-574A-8820-F67861499027}"/>
                    </a:ext>
                  </a:extLst>
                </p:cNvPr>
                <p:cNvSpPr/>
                <p:nvPr/>
              </p:nvSpPr>
              <p:spPr>
                <a:xfrm>
                  <a:off x="7134764" y="5223155"/>
                  <a:ext cx="1737763" cy="642628"/>
                </a:xfrm>
                <a:prstGeom prst="roundRect">
                  <a:avLst/>
                </a:prstGeom>
                <a:noFill/>
                <a:ln w="22225">
                  <a:solidFill>
                    <a:schemeClr val="tx1">
                      <a:lumMod val="85000"/>
                      <a:lumOff val="15000"/>
                      <a:alpha val="53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a:endParaRPr>
                </a:p>
              </p:txBody>
            </p:sp>
          </p:grpSp>
          <p:cxnSp>
            <p:nvCxnSpPr>
              <p:cNvPr id="60" name="Straight Arrow Connector 15">
                <a:extLst>
                  <a:ext uri="{FF2B5EF4-FFF2-40B4-BE49-F238E27FC236}">
                    <a16:creationId xmlns:a16="http://schemas.microsoft.com/office/drawing/2014/main" id="{2361A25E-8265-1845-A5A8-4826A176A7C7}"/>
                  </a:ext>
                </a:extLst>
              </p:cNvPr>
              <p:cNvCxnSpPr>
                <a:cxnSpLocks/>
                <a:stCxn id="121" idx="2"/>
                <a:endCxn id="59" idx="0"/>
              </p:cNvCxnSpPr>
              <p:nvPr/>
            </p:nvCxnSpPr>
            <p:spPr>
              <a:xfrm>
                <a:off x="5396165" y="5109711"/>
                <a:ext cx="1" cy="564015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15">
                <a:extLst>
                  <a:ext uri="{FF2B5EF4-FFF2-40B4-BE49-F238E27FC236}">
                    <a16:creationId xmlns:a16="http://schemas.microsoft.com/office/drawing/2014/main" id="{83362AE6-A5F3-2C42-90AC-95F6D668C022}"/>
                  </a:ext>
                </a:extLst>
              </p:cNvPr>
              <p:cNvCxnSpPr>
                <a:cxnSpLocks/>
                <a:stCxn id="138" idx="1"/>
              </p:cNvCxnSpPr>
              <p:nvPr/>
            </p:nvCxnSpPr>
            <p:spPr>
              <a:xfrm rot="10800000" flipV="1">
                <a:off x="3745973" y="2017357"/>
                <a:ext cx="1038192" cy="632205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15">
                <a:extLst>
                  <a:ext uri="{FF2B5EF4-FFF2-40B4-BE49-F238E27FC236}">
                    <a16:creationId xmlns:a16="http://schemas.microsoft.com/office/drawing/2014/main" id="{0A0DD06B-81DF-9E41-9AF4-E0632A18CD23}"/>
                  </a:ext>
                </a:extLst>
              </p:cNvPr>
              <p:cNvCxnSpPr>
                <a:cxnSpLocks/>
                <a:stCxn id="50" idx="1"/>
                <a:endCxn id="138" idx="3"/>
              </p:cNvCxnSpPr>
              <p:nvPr/>
            </p:nvCxnSpPr>
            <p:spPr>
              <a:xfrm flipH="1">
                <a:off x="6008165" y="2015937"/>
                <a:ext cx="2143538" cy="1421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Alternate Process 78">
                <a:extLst>
                  <a:ext uri="{FF2B5EF4-FFF2-40B4-BE49-F238E27FC236}">
                    <a16:creationId xmlns:a16="http://schemas.microsoft.com/office/drawing/2014/main" id="{728EEFAD-139B-3E40-87C8-799E0874B4E7}"/>
                  </a:ext>
                </a:extLst>
              </p:cNvPr>
              <p:cNvSpPr/>
              <p:nvPr/>
            </p:nvSpPr>
            <p:spPr>
              <a:xfrm>
                <a:off x="6476028" y="3617592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marine QC</a:t>
                </a:r>
              </a:p>
            </p:txBody>
          </p:sp>
          <p:cxnSp>
            <p:nvCxnSpPr>
              <p:cNvPr id="91" name="Straight Arrow Connector 15">
                <a:extLst>
                  <a:ext uri="{FF2B5EF4-FFF2-40B4-BE49-F238E27FC236}">
                    <a16:creationId xmlns:a16="http://schemas.microsoft.com/office/drawing/2014/main" id="{E27A5FEA-D244-6D4B-A4DC-F6D0BF86CBE7}"/>
                  </a:ext>
                </a:extLst>
              </p:cNvPr>
              <p:cNvCxnSpPr>
                <a:cxnSpLocks/>
                <a:stCxn id="79" idx="1"/>
                <a:endCxn id="120" idx="3"/>
              </p:cNvCxnSpPr>
              <p:nvPr/>
            </p:nvCxnSpPr>
            <p:spPr>
              <a:xfrm flipH="1">
                <a:off x="6008165" y="3797592"/>
                <a:ext cx="467863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Alternate Process 143">
                <a:extLst>
                  <a:ext uri="{FF2B5EF4-FFF2-40B4-BE49-F238E27FC236}">
                    <a16:creationId xmlns:a16="http://schemas.microsoft.com/office/drawing/2014/main" id="{86099385-37B4-AF4B-BEF1-5EB76D4CD5B8}"/>
                  </a:ext>
                </a:extLst>
              </p:cNvPr>
              <p:cNvSpPr/>
              <p:nvPr/>
            </p:nvSpPr>
            <p:spPr>
              <a:xfrm>
                <a:off x="4784165" y="2384963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level1c</a:t>
                </a:r>
              </a:p>
            </p:txBody>
          </p:sp>
          <p:cxnSp>
            <p:nvCxnSpPr>
              <p:cNvPr id="146" name="Straight Arrow Connector 15">
                <a:extLst>
                  <a:ext uri="{FF2B5EF4-FFF2-40B4-BE49-F238E27FC236}">
                    <a16:creationId xmlns:a16="http://schemas.microsoft.com/office/drawing/2014/main" id="{BBC46628-2780-D444-B12B-F5F7C8515A08}"/>
                  </a:ext>
                </a:extLst>
              </p:cNvPr>
              <p:cNvCxnSpPr>
                <a:cxnSpLocks/>
                <a:stCxn id="144" idx="2"/>
                <a:endCxn id="119" idx="0"/>
              </p:cNvCxnSpPr>
              <p:nvPr/>
            </p:nvCxnSpPr>
            <p:spPr>
              <a:xfrm>
                <a:off x="5396165" y="2744963"/>
                <a:ext cx="0" cy="182894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">
                <a:extLst>
                  <a:ext uri="{FF2B5EF4-FFF2-40B4-BE49-F238E27FC236}">
                    <a16:creationId xmlns:a16="http://schemas.microsoft.com/office/drawing/2014/main" id="{DB113ADA-B1A8-1A49-BEFF-83BFB633B085}"/>
                  </a:ext>
                </a:extLst>
              </p:cNvPr>
              <p:cNvCxnSpPr>
                <a:cxnSpLocks/>
                <a:stCxn id="144" idx="1"/>
              </p:cNvCxnSpPr>
              <p:nvPr/>
            </p:nvCxnSpPr>
            <p:spPr>
              <a:xfrm flipH="1">
                <a:off x="3745973" y="2564963"/>
                <a:ext cx="1038192" cy="2714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Alternate Process 75">
                <a:extLst>
                  <a:ext uri="{FF2B5EF4-FFF2-40B4-BE49-F238E27FC236}">
                    <a16:creationId xmlns:a16="http://schemas.microsoft.com/office/drawing/2014/main" id="{8F1E4EE0-56F4-3249-A809-AF99047059E2}"/>
                  </a:ext>
                </a:extLst>
              </p:cNvPr>
              <p:cNvSpPr/>
              <p:nvPr/>
            </p:nvSpPr>
            <p:spPr>
              <a:xfrm>
                <a:off x="6476028" y="2927857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md pre-</a:t>
                </a:r>
                <a:r>
                  <a:rPr lang="en-US" sz="1100" dirty="0" err="1"/>
                  <a:t>proccess</a:t>
                </a:r>
                <a:endParaRPr lang="en-US" sz="1100" dirty="0"/>
              </a:p>
            </p:txBody>
          </p:sp>
          <p:cxnSp>
            <p:nvCxnSpPr>
              <p:cNvPr id="97" name="Straight Arrow Connector 15">
                <a:extLst>
                  <a:ext uri="{FF2B5EF4-FFF2-40B4-BE49-F238E27FC236}">
                    <a16:creationId xmlns:a16="http://schemas.microsoft.com/office/drawing/2014/main" id="{E7A6DBC4-DD43-B546-8468-ED3FA00F70E1}"/>
                  </a:ext>
                </a:extLst>
              </p:cNvPr>
              <p:cNvCxnSpPr>
                <a:cxnSpLocks/>
                <a:stCxn id="76" idx="1"/>
                <a:endCxn id="119" idx="3"/>
              </p:cNvCxnSpPr>
              <p:nvPr/>
            </p:nvCxnSpPr>
            <p:spPr>
              <a:xfrm flipH="1">
                <a:off x="6008165" y="3107857"/>
                <a:ext cx="467863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5">
                <a:extLst>
                  <a:ext uri="{FF2B5EF4-FFF2-40B4-BE49-F238E27FC236}">
                    <a16:creationId xmlns:a16="http://schemas.microsoft.com/office/drawing/2014/main" id="{731A7A5A-3C92-C143-8F45-E83EECC948DA}"/>
                  </a:ext>
                </a:extLst>
              </p:cNvPr>
              <p:cNvCxnSpPr>
                <a:cxnSpLocks/>
                <a:stCxn id="119" idx="2"/>
                <a:endCxn id="120" idx="0"/>
              </p:cNvCxnSpPr>
              <p:nvPr/>
            </p:nvCxnSpPr>
            <p:spPr>
              <a:xfrm>
                <a:off x="5396165" y="3287857"/>
                <a:ext cx="0" cy="329735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5">
                <a:extLst>
                  <a:ext uri="{FF2B5EF4-FFF2-40B4-BE49-F238E27FC236}">
                    <a16:creationId xmlns:a16="http://schemas.microsoft.com/office/drawing/2014/main" id="{F55A31FF-C544-A24C-A632-7BEEB2A86B89}"/>
                  </a:ext>
                </a:extLst>
              </p:cNvPr>
              <p:cNvCxnSpPr>
                <a:cxnSpLocks/>
                <a:stCxn id="120" idx="1"/>
              </p:cNvCxnSpPr>
              <p:nvPr/>
            </p:nvCxnSpPr>
            <p:spPr>
              <a:xfrm flipH="1" flipV="1">
                <a:off x="3722088" y="3229708"/>
                <a:ext cx="1062077" cy="567884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Card 178">
                <a:extLst>
                  <a:ext uri="{FF2B5EF4-FFF2-40B4-BE49-F238E27FC236}">
                    <a16:creationId xmlns:a16="http://schemas.microsoft.com/office/drawing/2014/main" id="{18C460AA-B56B-4F45-A030-58333DC813D9}"/>
                  </a:ext>
                </a:extLst>
              </p:cNvPr>
              <p:cNvSpPr/>
              <p:nvPr/>
            </p:nvSpPr>
            <p:spPr>
              <a:xfrm>
                <a:off x="8151769" y="2857103"/>
                <a:ext cx="903535" cy="501508"/>
              </a:xfrm>
              <a:prstGeom prst="flowChartPunchedCard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WMO</a:t>
                </a:r>
              </a:p>
              <a:p>
                <a:pPr algn="ctr"/>
                <a:r>
                  <a:rPr 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PUB 47</a:t>
                </a:r>
              </a:p>
            </p:txBody>
          </p:sp>
          <p:sp>
            <p:nvSpPr>
              <p:cNvPr id="180" name="Card 179">
                <a:extLst>
                  <a:ext uri="{FF2B5EF4-FFF2-40B4-BE49-F238E27FC236}">
                    <a16:creationId xmlns:a16="http://schemas.microsoft.com/office/drawing/2014/main" id="{B0821023-850B-A84C-9992-ECBF0CE476C7}"/>
                  </a:ext>
                </a:extLst>
              </p:cNvPr>
              <p:cNvSpPr/>
              <p:nvPr/>
            </p:nvSpPr>
            <p:spPr>
              <a:xfrm>
                <a:off x="8151768" y="3534722"/>
                <a:ext cx="903535" cy="525741"/>
              </a:xfrm>
              <a:prstGeom prst="flowChartPunchedCard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background</a:t>
                </a:r>
              </a:p>
              <a:p>
                <a:pPr algn="ctr"/>
                <a:r>
                  <a:rPr lang="en-US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climatology</a:t>
                </a:r>
              </a:p>
            </p:txBody>
          </p:sp>
          <p:cxnSp>
            <p:nvCxnSpPr>
              <p:cNvPr id="181" name="Straight Arrow Connector 15">
                <a:extLst>
                  <a:ext uri="{FF2B5EF4-FFF2-40B4-BE49-F238E27FC236}">
                    <a16:creationId xmlns:a16="http://schemas.microsoft.com/office/drawing/2014/main" id="{9DA78861-18FF-AC4B-8BBE-D73F467AD764}"/>
                  </a:ext>
                </a:extLst>
              </p:cNvPr>
              <p:cNvCxnSpPr>
                <a:cxnSpLocks/>
                <a:stCxn id="179" idx="1"/>
                <a:endCxn id="76" idx="3"/>
              </p:cNvCxnSpPr>
              <p:nvPr/>
            </p:nvCxnSpPr>
            <p:spPr>
              <a:xfrm flipH="1">
                <a:off x="7700028" y="3107857"/>
                <a:ext cx="451741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5">
                <a:extLst>
                  <a:ext uri="{FF2B5EF4-FFF2-40B4-BE49-F238E27FC236}">
                    <a16:creationId xmlns:a16="http://schemas.microsoft.com/office/drawing/2014/main" id="{68BCF6D6-5822-6C42-9306-21EB75A2403E}"/>
                  </a:ext>
                </a:extLst>
              </p:cNvPr>
              <p:cNvCxnSpPr>
                <a:cxnSpLocks/>
                <a:stCxn id="180" idx="1"/>
                <a:endCxn id="79" idx="3"/>
              </p:cNvCxnSpPr>
              <p:nvPr/>
            </p:nvCxnSpPr>
            <p:spPr>
              <a:xfrm flipH="1" flipV="1">
                <a:off x="7700028" y="3797592"/>
                <a:ext cx="451740" cy="1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Alternate Process 227">
                <a:extLst>
                  <a:ext uri="{FF2B5EF4-FFF2-40B4-BE49-F238E27FC236}">
                    <a16:creationId xmlns:a16="http://schemas.microsoft.com/office/drawing/2014/main" id="{69705574-73F9-254C-9DA7-34076123ED3A}"/>
                  </a:ext>
                </a:extLst>
              </p:cNvPr>
              <p:cNvSpPr/>
              <p:nvPr/>
            </p:nvSpPr>
            <p:spPr>
              <a:xfrm>
                <a:off x="6476028" y="1216899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extract source</a:t>
                </a:r>
              </a:p>
            </p:txBody>
          </p:sp>
          <p:cxnSp>
            <p:nvCxnSpPr>
              <p:cNvPr id="229" name="Straight Arrow Connector 15">
                <a:extLst>
                  <a:ext uri="{FF2B5EF4-FFF2-40B4-BE49-F238E27FC236}">
                    <a16:creationId xmlns:a16="http://schemas.microsoft.com/office/drawing/2014/main" id="{A052502A-E6FD-5A4B-AE50-FE3A4DC8D72C}"/>
                  </a:ext>
                </a:extLst>
              </p:cNvPr>
              <p:cNvCxnSpPr>
                <a:cxnSpLocks/>
                <a:stCxn id="51" idx="1"/>
                <a:endCxn id="228" idx="3"/>
              </p:cNvCxnSpPr>
              <p:nvPr/>
            </p:nvCxnSpPr>
            <p:spPr>
              <a:xfrm flipH="1">
                <a:off x="7700028" y="1396899"/>
                <a:ext cx="451676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Multidocument 47">
                <a:extLst>
                  <a:ext uri="{FF2B5EF4-FFF2-40B4-BE49-F238E27FC236}">
                    <a16:creationId xmlns:a16="http://schemas.microsoft.com/office/drawing/2014/main" id="{BA312D74-21C0-7C4F-8CF8-1C5DEFA10E07}"/>
                  </a:ext>
                </a:extLst>
              </p:cNvPr>
              <p:cNvSpPr/>
              <p:nvPr/>
            </p:nvSpPr>
            <p:spPr>
              <a:xfrm>
                <a:off x="3255628" y="829182"/>
                <a:ext cx="602551" cy="500046"/>
              </a:xfrm>
              <a:prstGeom prst="flowChartMultidocumen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900" dirty="0"/>
                  <a:t>config</a:t>
                </a:r>
              </a:p>
            </p:txBody>
          </p:sp>
          <p:cxnSp>
            <p:nvCxnSpPr>
              <p:cNvPr id="49" name="Straight Arrow Connector 15">
                <a:extLst>
                  <a:ext uri="{FF2B5EF4-FFF2-40B4-BE49-F238E27FC236}">
                    <a16:creationId xmlns:a16="http://schemas.microsoft.com/office/drawing/2014/main" id="{2C56EDE2-B4B1-314C-9CE3-4CA3F7DB1D99}"/>
                  </a:ext>
                </a:extLst>
              </p:cNvPr>
              <p:cNvCxnSpPr>
                <a:cxnSpLocks/>
                <a:stCxn id="48" idx="3"/>
              </p:cNvCxnSpPr>
              <p:nvPr/>
            </p:nvCxnSpPr>
            <p:spPr>
              <a:xfrm>
                <a:off x="3858179" y="1079205"/>
                <a:ext cx="657709" cy="1040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E171B292-39B6-DF4D-B464-48D0F5790573}"/>
                  </a:ext>
                </a:extLst>
              </p:cNvPr>
              <p:cNvSpPr/>
              <p:nvPr/>
            </p:nvSpPr>
            <p:spPr>
              <a:xfrm>
                <a:off x="4515888" y="917672"/>
                <a:ext cx="1749159" cy="4443925"/>
              </a:xfrm>
              <a:prstGeom prst="roundRect">
                <a:avLst/>
              </a:prstGeom>
              <a:noFill/>
              <a:ln w="22225">
                <a:solidFill>
                  <a:schemeClr val="tx1">
                    <a:lumMod val="85000"/>
                    <a:lumOff val="15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a:endParaRPr>
              </a:p>
            </p:txBody>
          </p:sp>
          <p:sp>
            <p:nvSpPr>
              <p:cNvPr id="50" name="Card 49">
                <a:extLst>
                  <a:ext uri="{FF2B5EF4-FFF2-40B4-BE49-F238E27FC236}">
                    <a16:creationId xmlns:a16="http://schemas.microsoft.com/office/drawing/2014/main" id="{BA3D51C4-7A37-7545-AC03-57284FBE4CCC}"/>
                  </a:ext>
                </a:extLst>
              </p:cNvPr>
              <p:cNvSpPr/>
              <p:nvPr/>
            </p:nvSpPr>
            <p:spPr>
              <a:xfrm>
                <a:off x="8151703" y="1753137"/>
                <a:ext cx="903599" cy="525600"/>
              </a:xfrm>
              <a:prstGeom prst="flowChartPunchedCard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NOC corrections</a:t>
                </a:r>
              </a:p>
            </p:txBody>
          </p:sp>
          <p:sp>
            <p:nvSpPr>
              <p:cNvPr id="54" name="Alternate Process 119">
                <a:extLst>
                  <a:ext uri="{FF2B5EF4-FFF2-40B4-BE49-F238E27FC236}">
                    <a16:creationId xmlns:a16="http://schemas.microsoft.com/office/drawing/2014/main" id="{2CFDBDE0-A15D-D943-9277-DC36514762FE}"/>
                  </a:ext>
                </a:extLst>
              </p:cNvPr>
              <p:cNvSpPr/>
              <p:nvPr/>
            </p:nvSpPr>
            <p:spPr>
              <a:xfrm>
                <a:off x="4784165" y="4195659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level1f</a:t>
                </a:r>
              </a:p>
            </p:txBody>
          </p:sp>
          <p:cxnSp>
            <p:nvCxnSpPr>
              <p:cNvPr id="55" name="Straight Arrow Connector 15">
                <a:extLst>
                  <a:ext uri="{FF2B5EF4-FFF2-40B4-BE49-F238E27FC236}">
                    <a16:creationId xmlns:a16="http://schemas.microsoft.com/office/drawing/2014/main" id="{B32C3EA9-7C4C-AB4E-B1B2-9C4E01B89CFC}"/>
                  </a:ext>
                </a:extLst>
              </p:cNvPr>
              <p:cNvCxnSpPr>
                <a:cxnSpLocks/>
                <a:stCxn id="54" idx="2"/>
                <a:endCxn id="121" idx="0"/>
              </p:cNvCxnSpPr>
              <p:nvPr/>
            </p:nvCxnSpPr>
            <p:spPr>
              <a:xfrm>
                <a:off x="5396165" y="4555659"/>
                <a:ext cx="0" cy="194052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15">
                <a:extLst>
                  <a:ext uri="{FF2B5EF4-FFF2-40B4-BE49-F238E27FC236}">
                    <a16:creationId xmlns:a16="http://schemas.microsoft.com/office/drawing/2014/main" id="{320CE437-CB88-4745-A650-CB96457E21C0}"/>
                  </a:ext>
                </a:extLst>
              </p:cNvPr>
              <p:cNvCxnSpPr>
                <a:cxnSpLocks/>
                <a:stCxn id="54" idx="1"/>
              </p:cNvCxnSpPr>
              <p:nvPr/>
            </p:nvCxnSpPr>
            <p:spPr>
              <a:xfrm rot="10800000">
                <a:off x="3743625" y="3537901"/>
                <a:ext cx="1040541" cy="837759"/>
              </a:xfrm>
              <a:prstGeom prst="bentConnector3">
                <a:avLst>
                  <a:gd name="adj1" fmla="val 64009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Alternate Process 78">
                <a:extLst>
                  <a:ext uri="{FF2B5EF4-FFF2-40B4-BE49-F238E27FC236}">
                    <a16:creationId xmlns:a16="http://schemas.microsoft.com/office/drawing/2014/main" id="{0D967701-466D-6848-9F0A-B39769CD5BB0}"/>
                  </a:ext>
                </a:extLst>
              </p:cNvPr>
              <p:cNvSpPr/>
              <p:nvPr/>
            </p:nvSpPr>
            <p:spPr>
              <a:xfrm>
                <a:off x="6476028" y="4195659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buoy QC</a:t>
                </a:r>
              </a:p>
            </p:txBody>
          </p:sp>
          <p:cxnSp>
            <p:nvCxnSpPr>
              <p:cNvPr id="64" name="Straight Arrow Connector 15">
                <a:extLst>
                  <a:ext uri="{FF2B5EF4-FFF2-40B4-BE49-F238E27FC236}">
                    <a16:creationId xmlns:a16="http://schemas.microsoft.com/office/drawing/2014/main" id="{1A4E5F34-4A8D-3B44-8DE1-62E6611155F4}"/>
                  </a:ext>
                </a:extLst>
              </p:cNvPr>
              <p:cNvCxnSpPr>
                <a:cxnSpLocks/>
                <a:stCxn id="63" idx="1"/>
                <a:endCxn id="54" idx="3"/>
              </p:cNvCxnSpPr>
              <p:nvPr/>
            </p:nvCxnSpPr>
            <p:spPr>
              <a:xfrm flipH="1">
                <a:off x="6008165" y="4375659"/>
                <a:ext cx="467863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Card 64">
              <a:extLst>
                <a:ext uri="{FF2B5EF4-FFF2-40B4-BE49-F238E27FC236}">
                  <a16:creationId xmlns:a16="http://schemas.microsoft.com/office/drawing/2014/main" id="{47C3916D-68A0-604E-B8B4-A50D1D0C8E46}"/>
                </a:ext>
              </a:extLst>
            </p:cNvPr>
            <p:cNvSpPr/>
            <p:nvPr/>
          </p:nvSpPr>
          <p:spPr>
            <a:xfrm>
              <a:off x="8151703" y="2332266"/>
              <a:ext cx="903598" cy="468541"/>
            </a:xfrm>
            <a:prstGeom prst="flowChartPunchedCard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ICOADS ANC info</a:t>
              </a:r>
            </a:p>
          </p:txBody>
        </p:sp>
        <p:cxnSp>
          <p:nvCxnSpPr>
            <p:cNvPr id="66" name="Straight Arrow Connector 15">
              <a:extLst>
                <a:ext uri="{FF2B5EF4-FFF2-40B4-BE49-F238E27FC236}">
                  <a16:creationId xmlns:a16="http://schemas.microsoft.com/office/drawing/2014/main" id="{CB279C88-6178-7543-9589-281FE71244C1}"/>
                </a:ext>
              </a:extLst>
            </p:cNvPr>
            <p:cNvCxnSpPr>
              <a:cxnSpLocks/>
              <a:stCxn id="65" idx="1"/>
              <a:endCxn id="144" idx="3"/>
            </p:cNvCxnSpPr>
            <p:nvPr/>
          </p:nvCxnSpPr>
          <p:spPr>
            <a:xfrm flipH="1" flipV="1">
              <a:off x="6008165" y="2564963"/>
              <a:ext cx="2143538" cy="157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827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270" y="297577"/>
            <a:ext cx="10425461" cy="370052"/>
          </a:xfrm>
        </p:spPr>
        <p:txBody>
          <a:bodyPr/>
          <a:lstStyle/>
          <a:p>
            <a:r>
              <a:rPr lang="en-US" dirty="0"/>
              <a:t>Observational branch- complete level1f!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C6F2F75-D8CF-7E42-B1DF-163B6CA8FF9D}"/>
              </a:ext>
            </a:extLst>
          </p:cNvPr>
          <p:cNvGrpSpPr/>
          <p:nvPr/>
        </p:nvGrpSpPr>
        <p:grpSpPr>
          <a:xfrm>
            <a:off x="3190757" y="916804"/>
            <a:ext cx="7062285" cy="4959138"/>
            <a:chOff x="2765282" y="829182"/>
            <a:chExt cx="7062285" cy="49591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4FAA618-ED19-F843-86E4-BE801CF5C684}"/>
                </a:ext>
              </a:extLst>
            </p:cNvPr>
            <p:cNvGrpSpPr/>
            <p:nvPr/>
          </p:nvGrpSpPr>
          <p:grpSpPr>
            <a:xfrm>
              <a:off x="2765282" y="829182"/>
              <a:ext cx="7062285" cy="4959138"/>
              <a:chOff x="2765282" y="829182"/>
              <a:chExt cx="7062285" cy="4959138"/>
            </a:xfrm>
          </p:grpSpPr>
          <p:sp>
            <p:nvSpPr>
              <p:cNvPr id="61" name="Card 60">
                <a:extLst>
                  <a:ext uri="{FF2B5EF4-FFF2-40B4-BE49-F238E27FC236}">
                    <a16:creationId xmlns:a16="http://schemas.microsoft.com/office/drawing/2014/main" id="{24A7D797-77A5-CA44-9E85-827DAEF8DA7D}"/>
                  </a:ext>
                </a:extLst>
              </p:cNvPr>
              <p:cNvSpPr/>
              <p:nvPr/>
            </p:nvSpPr>
            <p:spPr>
              <a:xfrm>
                <a:off x="8923968" y="3797522"/>
                <a:ext cx="903599" cy="525600"/>
              </a:xfrm>
              <a:prstGeom prst="flowChartPunchedCard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ICOADS</a:t>
                </a:r>
              </a:p>
            </p:txBody>
          </p:sp>
          <p:sp>
            <p:nvSpPr>
              <p:cNvPr id="58" name="Card 57">
                <a:extLst>
                  <a:ext uri="{FF2B5EF4-FFF2-40B4-BE49-F238E27FC236}">
                    <a16:creationId xmlns:a16="http://schemas.microsoft.com/office/drawing/2014/main" id="{F8E0D8BA-5CA1-CF43-A368-ECEACAB26916}"/>
                  </a:ext>
                </a:extLst>
              </p:cNvPr>
              <p:cNvSpPr/>
              <p:nvPr/>
            </p:nvSpPr>
            <p:spPr>
              <a:xfrm>
                <a:off x="8809625" y="3427786"/>
                <a:ext cx="903599" cy="525600"/>
              </a:xfrm>
              <a:prstGeom prst="flowChartPunchedCard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NOC corrections</a:t>
                </a:r>
              </a:p>
            </p:txBody>
          </p:sp>
          <p:sp>
            <p:nvSpPr>
              <p:cNvPr id="51" name="Card 50">
                <a:extLst>
                  <a:ext uri="{FF2B5EF4-FFF2-40B4-BE49-F238E27FC236}">
                    <a16:creationId xmlns:a16="http://schemas.microsoft.com/office/drawing/2014/main" id="{C0AD4584-5F4A-2141-B0C0-6F9A36243C8A}"/>
                  </a:ext>
                </a:extLst>
              </p:cNvPr>
              <p:cNvSpPr/>
              <p:nvPr/>
            </p:nvSpPr>
            <p:spPr>
              <a:xfrm>
                <a:off x="8151704" y="1134099"/>
                <a:ext cx="903599" cy="525600"/>
              </a:xfrm>
              <a:prstGeom prst="flowChartPunchedCard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ICOADS</a:t>
                </a:r>
              </a:p>
            </p:txBody>
          </p:sp>
          <p:cxnSp>
            <p:nvCxnSpPr>
              <p:cNvPr id="52" name="Straight Arrow Connector 15">
                <a:extLst>
                  <a:ext uri="{FF2B5EF4-FFF2-40B4-BE49-F238E27FC236}">
                    <a16:creationId xmlns:a16="http://schemas.microsoft.com/office/drawing/2014/main" id="{B2639EBC-E84F-0244-9AFB-3AA282756786}"/>
                  </a:ext>
                </a:extLst>
              </p:cNvPr>
              <p:cNvCxnSpPr>
                <a:cxnSpLocks/>
                <a:stCxn id="228" idx="1"/>
                <a:endCxn id="118" idx="3"/>
              </p:cNvCxnSpPr>
              <p:nvPr/>
            </p:nvCxnSpPr>
            <p:spPr>
              <a:xfrm flipH="1">
                <a:off x="6008165" y="1396899"/>
                <a:ext cx="467863" cy="2917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Alternate Process 117">
                <a:extLst>
                  <a:ext uri="{FF2B5EF4-FFF2-40B4-BE49-F238E27FC236}">
                    <a16:creationId xmlns:a16="http://schemas.microsoft.com/office/drawing/2014/main" id="{AAF34058-14C6-D642-BDDE-687D09E8941B}"/>
                  </a:ext>
                </a:extLst>
              </p:cNvPr>
              <p:cNvSpPr/>
              <p:nvPr/>
            </p:nvSpPr>
            <p:spPr>
              <a:xfrm>
                <a:off x="4784165" y="1219816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level1a</a:t>
                </a:r>
              </a:p>
            </p:txBody>
          </p:sp>
          <p:sp>
            <p:nvSpPr>
              <p:cNvPr id="119" name="Alternate Process 118">
                <a:extLst>
                  <a:ext uri="{FF2B5EF4-FFF2-40B4-BE49-F238E27FC236}">
                    <a16:creationId xmlns:a16="http://schemas.microsoft.com/office/drawing/2014/main" id="{C7A1A594-3C99-B548-8ECF-49CE78AE4E67}"/>
                  </a:ext>
                </a:extLst>
              </p:cNvPr>
              <p:cNvSpPr/>
              <p:nvPr/>
            </p:nvSpPr>
            <p:spPr>
              <a:xfrm>
                <a:off x="4784165" y="2927857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level1d</a:t>
                </a:r>
              </a:p>
            </p:txBody>
          </p:sp>
          <p:sp>
            <p:nvSpPr>
              <p:cNvPr id="120" name="Alternate Process 119">
                <a:extLst>
                  <a:ext uri="{FF2B5EF4-FFF2-40B4-BE49-F238E27FC236}">
                    <a16:creationId xmlns:a16="http://schemas.microsoft.com/office/drawing/2014/main" id="{34F638FC-EA03-6143-9934-6807A8CCE44E}"/>
                  </a:ext>
                </a:extLst>
              </p:cNvPr>
              <p:cNvSpPr/>
              <p:nvPr/>
            </p:nvSpPr>
            <p:spPr>
              <a:xfrm>
                <a:off x="4784165" y="3617592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level1e</a:t>
                </a:r>
              </a:p>
            </p:txBody>
          </p:sp>
          <p:sp>
            <p:nvSpPr>
              <p:cNvPr id="121" name="Alternate Process 120">
                <a:extLst>
                  <a:ext uri="{FF2B5EF4-FFF2-40B4-BE49-F238E27FC236}">
                    <a16:creationId xmlns:a16="http://schemas.microsoft.com/office/drawing/2014/main" id="{B10E6E1C-7D16-AD4D-9454-AAEF7DEFA7D5}"/>
                  </a:ext>
                </a:extLst>
              </p:cNvPr>
              <p:cNvSpPr/>
              <p:nvPr/>
            </p:nvSpPr>
            <p:spPr>
              <a:xfrm>
                <a:off x="4784165" y="4221677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level2</a:t>
                </a:r>
              </a:p>
            </p:txBody>
          </p:sp>
          <p:cxnSp>
            <p:nvCxnSpPr>
              <p:cNvPr id="122" name="Straight Arrow Connector 15">
                <a:extLst>
                  <a:ext uri="{FF2B5EF4-FFF2-40B4-BE49-F238E27FC236}">
                    <a16:creationId xmlns:a16="http://schemas.microsoft.com/office/drawing/2014/main" id="{FF8A48D4-7B26-4B4A-AD3C-A040B42DAF4A}"/>
                  </a:ext>
                </a:extLst>
              </p:cNvPr>
              <p:cNvCxnSpPr>
                <a:cxnSpLocks/>
                <a:stCxn id="119" idx="1"/>
                <a:endCxn id="126" idx="3"/>
              </p:cNvCxnSpPr>
              <p:nvPr/>
            </p:nvCxnSpPr>
            <p:spPr>
              <a:xfrm flipH="1" flipV="1">
                <a:off x="3745973" y="3104094"/>
                <a:ext cx="1038192" cy="3763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1979F05D-4ABC-5344-8FBD-2949835B3D21}"/>
                  </a:ext>
                </a:extLst>
              </p:cNvPr>
              <p:cNvGrpSpPr/>
              <p:nvPr/>
            </p:nvGrpSpPr>
            <p:grpSpPr>
              <a:xfrm>
                <a:off x="2765282" y="2537024"/>
                <a:ext cx="980691" cy="1134140"/>
                <a:chOff x="2806707" y="2630141"/>
                <a:chExt cx="980691" cy="1134140"/>
              </a:xfrm>
            </p:grpSpPr>
            <p:sp>
              <p:nvSpPr>
                <p:cNvPr id="124" name="Magnetic Disk 123">
                  <a:extLst>
                    <a:ext uri="{FF2B5EF4-FFF2-40B4-BE49-F238E27FC236}">
                      <a16:creationId xmlns:a16="http://schemas.microsoft.com/office/drawing/2014/main" id="{C84A70C9-48C1-8640-969F-3D6CEDAC2C0F}"/>
                    </a:ext>
                  </a:extLst>
                </p:cNvPr>
                <p:cNvSpPr/>
                <p:nvPr/>
              </p:nvSpPr>
              <p:spPr>
                <a:xfrm>
                  <a:off x="2978411" y="3238221"/>
                  <a:ext cx="637003" cy="413521"/>
                </a:xfrm>
                <a:prstGeom prst="flowChartMagneticDisk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i="1" dirty="0" err="1">
                      <a:solidFill>
                        <a:schemeClr val="accent2">
                          <a:lumMod val="50000"/>
                        </a:schemeClr>
                      </a:solidFill>
                    </a:rPr>
                    <a:t>obs</a:t>
                  </a:r>
                  <a:r>
                    <a:rPr lang="en-US" sz="1200" i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_*</a:t>
                  </a:r>
                </a:p>
              </p:txBody>
            </p:sp>
            <p:sp>
              <p:nvSpPr>
                <p:cNvPr id="125" name="Magnetic Disk 124">
                  <a:extLst>
                    <a:ext uri="{FF2B5EF4-FFF2-40B4-BE49-F238E27FC236}">
                      <a16:creationId xmlns:a16="http://schemas.microsoft.com/office/drawing/2014/main" id="{7EEFCEFF-D24E-6448-912C-4249DE54A2AB}"/>
                    </a:ext>
                  </a:extLst>
                </p:cNvPr>
                <p:cNvSpPr/>
                <p:nvPr/>
              </p:nvSpPr>
              <p:spPr>
                <a:xfrm>
                  <a:off x="2973795" y="2747006"/>
                  <a:ext cx="637003" cy="413521"/>
                </a:xfrm>
                <a:prstGeom prst="flowChartMagneticDisk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i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header</a:t>
                  </a:r>
                </a:p>
              </p:txBody>
            </p:sp>
            <p:sp>
              <p:nvSpPr>
                <p:cNvPr id="126" name="Rounded Rectangle 125">
                  <a:extLst>
                    <a:ext uri="{FF2B5EF4-FFF2-40B4-BE49-F238E27FC236}">
                      <a16:creationId xmlns:a16="http://schemas.microsoft.com/office/drawing/2014/main" id="{A07459C8-963B-9141-A98E-932799EE3181}"/>
                    </a:ext>
                  </a:extLst>
                </p:cNvPr>
                <p:cNvSpPr/>
                <p:nvPr/>
              </p:nvSpPr>
              <p:spPr>
                <a:xfrm>
                  <a:off x="2806707" y="2630141"/>
                  <a:ext cx="980691" cy="1134140"/>
                </a:xfrm>
                <a:prstGeom prst="roundRect">
                  <a:avLst/>
                </a:prstGeom>
                <a:noFill/>
                <a:ln w="22225">
                  <a:solidFill>
                    <a:schemeClr val="tx1">
                      <a:lumMod val="85000"/>
                      <a:lumOff val="15000"/>
                      <a:alpha val="53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a:endParaRPr>
                </a:p>
              </p:txBody>
            </p:sp>
          </p:grpSp>
          <p:cxnSp>
            <p:nvCxnSpPr>
              <p:cNvPr id="127" name="Straight Arrow Connector 15">
                <a:extLst>
                  <a:ext uri="{FF2B5EF4-FFF2-40B4-BE49-F238E27FC236}">
                    <a16:creationId xmlns:a16="http://schemas.microsoft.com/office/drawing/2014/main" id="{B6055CE4-3684-4740-937C-EBCA27028A5D}"/>
                  </a:ext>
                </a:extLst>
              </p:cNvPr>
              <p:cNvCxnSpPr>
                <a:cxnSpLocks/>
                <a:stCxn id="118" idx="1"/>
                <a:endCxn id="126" idx="0"/>
              </p:cNvCxnSpPr>
              <p:nvPr/>
            </p:nvCxnSpPr>
            <p:spPr>
              <a:xfrm rot="10800000" flipV="1">
                <a:off x="3255629" y="1399816"/>
                <a:ext cx="1528537" cy="1137208"/>
              </a:xfrm>
              <a:prstGeom prst="bentConnector2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5">
                <a:extLst>
                  <a:ext uri="{FF2B5EF4-FFF2-40B4-BE49-F238E27FC236}">
                    <a16:creationId xmlns:a16="http://schemas.microsoft.com/office/drawing/2014/main" id="{0702736A-E8EF-0941-85D7-7D98334AF808}"/>
                  </a:ext>
                </a:extLst>
              </p:cNvPr>
              <p:cNvCxnSpPr>
                <a:cxnSpLocks/>
                <a:stCxn id="121" idx="1"/>
                <a:endCxn id="126" idx="2"/>
              </p:cNvCxnSpPr>
              <p:nvPr/>
            </p:nvCxnSpPr>
            <p:spPr>
              <a:xfrm rot="10800000">
                <a:off x="3255629" y="3671165"/>
                <a:ext cx="1528537" cy="730513"/>
              </a:xfrm>
              <a:prstGeom prst="bentConnector2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headEnd type="triangl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5">
                <a:extLst>
                  <a:ext uri="{FF2B5EF4-FFF2-40B4-BE49-F238E27FC236}">
                    <a16:creationId xmlns:a16="http://schemas.microsoft.com/office/drawing/2014/main" id="{DC86637A-CE5B-4046-9209-7A3EE93CDE75}"/>
                  </a:ext>
                </a:extLst>
              </p:cNvPr>
              <p:cNvCxnSpPr>
                <a:cxnSpLocks/>
                <a:stCxn id="118" idx="2"/>
                <a:endCxn id="138" idx="0"/>
              </p:cNvCxnSpPr>
              <p:nvPr/>
            </p:nvCxnSpPr>
            <p:spPr>
              <a:xfrm>
                <a:off x="5396165" y="1579816"/>
                <a:ext cx="0" cy="257542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5">
                <a:extLst>
                  <a:ext uri="{FF2B5EF4-FFF2-40B4-BE49-F238E27FC236}">
                    <a16:creationId xmlns:a16="http://schemas.microsoft.com/office/drawing/2014/main" id="{DA3D7C4E-B137-304E-A9B9-3C17EF255018}"/>
                  </a:ext>
                </a:extLst>
              </p:cNvPr>
              <p:cNvCxnSpPr>
                <a:cxnSpLocks/>
                <a:stCxn id="120" idx="2"/>
                <a:endCxn id="121" idx="0"/>
              </p:cNvCxnSpPr>
              <p:nvPr/>
            </p:nvCxnSpPr>
            <p:spPr>
              <a:xfrm>
                <a:off x="5396165" y="3977592"/>
                <a:ext cx="0" cy="244085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Alternate Process 137">
                <a:extLst>
                  <a:ext uri="{FF2B5EF4-FFF2-40B4-BE49-F238E27FC236}">
                    <a16:creationId xmlns:a16="http://schemas.microsoft.com/office/drawing/2014/main" id="{70BB92D3-D57F-634F-B0D2-BC687988D7C3}"/>
                  </a:ext>
                </a:extLst>
              </p:cNvPr>
              <p:cNvSpPr/>
              <p:nvPr/>
            </p:nvSpPr>
            <p:spPr>
              <a:xfrm>
                <a:off x="4784165" y="1837358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level1b</a:t>
                </a:r>
              </a:p>
            </p:txBody>
          </p:sp>
          <p:cxnSp>
            <p:nvCxnSpPr>
              <p:cNvPr id="139" name="Straight Arrow Connector 15">
                <a:extLst>
                  <a:ext uri="{FF2B5EF4-FFF2-40B4-BE49-F238E27FC236}">
                    <a16:creationId xmlns:a16="http://schemas.microsoft.com/office/drawing/2014/main" id="{5A386321-9260-0C4D-8C71-46829709309F}"/>
                  </a:ext>
                </a:extLst>
              </p:cNvPr>
              <p:cNvCxnSpPr>
                <a:cxnSpLocks/>
                <a:stCxn id="138" idx="2"/>
                <a:endCxn id="144" idx="0"/>
              </p:cNvCxnSpPr>
              <p:nvPr/>
            </p:nvCxnSpPr>
            <p:spPr>
              <a:xfrm>
                <a:off x="5396165" y="2197358"/>
                <a:ext cx="0" cy="187605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246CE7B-CFA4-D84E-A0C4-D12ABE5EBC2B}"/>
                  </a:ext>
                </a:extLst>
              </p:cNvPr>
              <p:cNvGrpSpPr/>
              <p:nvPr/>
            </p:nvGrpSpPr>
            <p:grpSpPr>
              <a:xfrm>
                <a:off x="4527284" y="5145692"/>
                <a:ext cx="1737763" cy="642628"/>
                <a:chOff x="7134764" y="4695121"/>
                <a:chExt cx="1737763" cy="642628"/>
              </a:xfrm>
            </p:grpSpPr>
            <p:sp>
              <p:nvSpPr>
                <p:cNvPr id="56" name="Magnetic Disk 55">
                  <a:extLst>
                    <a:ext uri="{FF2B5EF4-FFF2-40B4-BE49-F238E27FC236}">
                      <a16:creationId xmlns:a16="http://schemas.microsoft.com/office/drawing/2014/main" id="{11F33F41-5114-E542-93D2-3F71FE895EDB}"/>
                    </a:ext>
                  </a:extLst>
                </p:cNvPr>
                <p:cNvSpPr/>
                <p:nvPr/>
              </p:nvSpPr>
              <p:spPr>
                <a:xfrm>
                  <a:off x="8068371" y="4809675"/>
                  <a:ext cx="637003" cy="413521"/>
                </a:xfrm>
                <a:prstGeom prst="flowChartMagneticDisk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i="1" dirty="0" err="1">
                      <a:solidFill>
                        <a:schemeClr val="accent2">
                          <a:lumMod val="50000"/>
                        </a:schemeClr>
                      </a:solidFill>
                    </a:rPr>
                    <a:t>obs</a:t>
                  </a:r>
                  <a:r>
                    <a:rPr lang="en-US" sz="1200" i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_*</a:t>
                  </a:r>
                </a:p>
              </p:txBody>
            </p:sp>
            <p:sp>
              <p:nvSpPr>
                <p:cNvPr id="57" name="Magnetic Disk 56">
                  <a:extLst>
                    <a:ext uri="{FF2B5EF4-FFF2-40B4-BE49-F238E27FC236}">
                      <a16:creationId xmlns:a16="http://schemas.microsoft.com/office/drawing/2014/main" id="{00926698-A4CB-0943-A10F-B1E98A8C496B}"/>
                    </a:ext>
                  </a:extLst>
                </p:cNvPr>
                <p:cNvSpPr/>
                <p:nvPr/>
              </p:nvSpPr>
              <p:spPr>
                <a:xfrm>
                  <a:off x="7341608" y="4809675"/>
                  <a:ext cx="637003" cy="413521"/>
                </a:xfrm>
                <a:prstGeom prst="flowChartMagneticDisk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i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header</a:t>
                  </a:r>
                </a:p>
              </p:txBody>
            </p:sp>
            <p:sp>
              <p:nvSpPr>
                <p:cNvPr id="59" name="Rounded Rectangle 58">
                  <a:extLst>
                    <a:ext uri="{FF2B5EF4-FFF2-40B4-BE49-F238E27FC236}">
                      <a16:creationId xmlns:a16="http://schemas.microsoft.com/office/drawing/2014/main" id="{C5107993-DD80-574A-8820-F67861499027}"/>
                    </a:ext>
                  </a:extLst>
                </p:cNvPr>
                <p:cNvSpPr/>
                <p:nvPr/>
              </p:nvSpPr>
              <p:spPr>
                <a:xfrm>
                  <a:off x="7134764" y="4695121"/>
                  <a:ext cx="1737763" cy="642628"/>
                </a:xfrm>
                <a:prstGeom prst="roundRect">
                  <a:avLst/>
                </a:prstGeom>
                <a:noFill/>
                <a:ln w="22225">
                  <a:solidFill>
                    <a:schemeClr val="tx1">
                      <a:lumMod val="85000"/>
                      <a:lumOff val="15000"/>
                      <a:alpha val="53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a:endParaRPr>
                </a:p>
              </p:txBody>
            </p:sp>
          </p:grpSp>
          <p:cxnSp>
            <p:nvCxnSpPr>
              <p:cNvPr id="60" name="Straight Arrow Connector 15">
                <a:extLst>
                  <a:ext uri="{FF2B5EF4-FFF2-40B4-BE49-F238E27FC236}">
                    <a16:creationId xmlns:a16="http://schemas.microsoft.com/office/drawing/2014/main" id="{2361A25E-8265-1845-A5A8-4826A176A7C7}"/>
                  </a:ext>
                </a:extLst>
              </p:cNvPr>
              <p:cNvCxnSpPr>
                <a:cxnSpLocks/>
                <a:stCxn id="121" idx="2"/>
                <a:endCxn id="59" idx="0"/>
              </p:cNvCxnSpPr>
              <p:nvPr/>
            </p:nvCxnSpPr>
            <p:spPr>
              <a:xfrm>
                <a:off x="5396165" y="4581677"/>
                <a:ext cx="1" cy="564015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15">
                <a:extLst>
                  <a:ext uri="{FF2B5EF4-FFF2-40B4-BE49-F238E27FC236}">
                    <a16:creationId xmlns:a16="http://schemas.microsoft.com/office/drawing/2014/main" id="{83362AE6-A5F3-2C42-90AC-95F6D668C022}"/>
                  </a:ext>
                </a:extLst>
              </p:cNvPr>
              <p:cNvCxnSpPr>
                <a:cxnSpLocks/>
                <a:stCxn id="138" idx="1"/>
              </p:cNvCxnSpPr>
              <p:nvPr/>
            </p:nvCxnSpPr>
            <p:spPr>
              <a:xfrm rot="10800000" flipV="1">
                <a:off x="3745973" y="2017357"/>
                <a:ext cx="1038192" cy="632205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15">
                <a:extLst>
                  <a:ext uri="{FF2B5EF4-FFF2-40B4-BE49-F238E27FC236}">
                    <a16:creationId xmlns:a16="http://schemas.microsoft.com/office/drawing/2014/main" id="{0A0DD06B-81DF-9E41-9AF4-E0632A18CD23}"/>
                  </a:ext>
                </a:extLst>
              </p:cNvPr>
              <p:cNvCxnSpPr>
                <a:cxnSpLocks/>
                <a:stCxn id="50" idx="1"/>
                <a:endCxn id="138" idx="3"/>
              </p:cNvCxnSpPr>
              <p:nvPr/>
            </p:nvCxnSpPr>
            <p:spPr>
              <a:xfrm flipH="1">
                <a:off x="6008165" y="2015937"/>
                <a:ext cx="2143538" cy="1421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Alternate Process 78">
                <a:extLst>
                  <a:ext uri="{FF2B5EF4-FFF2-40B4-BE49-F238E27FC236}">
                    <a16:creationId xmlns:a16="http://schemas.microsoft.com/office/drawing/2014/main" id="{728EEFAD-139B-3E40-87C8-799E0874B4E7}"/>
                  </a:ext>
                </a:extLst>
              </p:cNvPr>
              <p:cNvSpPr/>
              <p:nvPr/>
            </p:nvSpPr>
            <p:spPr>
              <a:xfrm>
                <a:off x="6476028" y="3617592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marine QC</a:t>
                </a:r>
              </a:p>
            </p:txBody>
          </p:sp>
          <p:cxnSp>
            <p:nvCxnSpPr>
              <p:cNvPr id="91" name="Straight Arrow Connector 15">
                <a:extLst>
                  <a:ext uri="{FF2B5EF4-FFF2-40B4-BE49-F238E27FC236}">
                    <a16:creationId xmlns:a16="http://schemas.microsoft.com/office/drawing/2014/main" id="{E27A5FEA-D244-6D4B-A4DC-F6D0BF86CBE7}"/>
                  </a:ext>
                </a:extLst>
              </p:cNvPr>
              <p:cNvCxnSpPr>
                <a:cxnSpLocks/>
                <a:stCxn id="79" idx="1"/>
                <a:endCxn id="120" idx="3"/>
              </p:cNvCxnSpPr>
              <p:nvPr/>
            </p:nvCxnSpPr>
            <p:spPr>
              <a:xfrm flipH="1">
                <a:off x="6008165" y="3797592"/>
                <a:ext cx="467863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Alternate Process 143">
                <a:extLst>
                  <a:ext uri="{FF2B5EF4-FFF2-40B4-BE49-F238E27FC236}">
                    <a16:creationId xmlns:a16="http://schemas.microsoft.com/office/drawing/2014/main" id="{86099385-37B4-AF4B-BEF1-5EB76D4CD5B8}"/>
                  </a:ext>
                </a:extLst>
              </p:cNvPr>
              <p:cNvSpPr/>
              <p:nvPr/>
            </p:nvSpPr>
            <p:spPr>
              <a:xfrm>
                <a:off x="4784165" y="2384963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level1c</a:t>
                </a:r>
              </a:p>
            </p:txBody>
          </p:sp>
          <p:cxnSp>
            <p:nvCxnSpPr>
              <p:cNvPr id="146" name="Straight Arrow Connector 15">
                <a:extLst>
                  <a:ext uri="{FF2B5EF4-FFF2-40B4-BE49-F238E27FC236}">
                    <a16:creationId xmlns:a16="http://schemas.microsoft.com/office/drawing/2014/main" id="{BBC46628-2780-D444-B12B-F5F7C8515A08}"/>
                  </a:ext>
                </a:extLst>
              </p:cNvPr>
              <p:cNvCxnSpPr>
                <a:cxnSpLocks/>
                <a:stCxn id="144" idx="2"/>
                <a:endCxn id="119" idx="0"/>
              </p:cNvCxnSpPr>
              <p:nvPr/>
            </p:nvCxnSpPr>
            <p:spPr>
              <a:xfrm>
                <a:off x="5396165" y="2744963"/>
                <a:ext cx="0" cy="182894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">
                <a:extLst>
                  <a:ext uri="{FF2B5EF4-FFF2-40B4-BE49-F238E27FC236}">
                    <a16:creationId xmlns:a16="http://schemas.microsoft.com/office/drawing/2014/main" id="{DB113ADA-B1A8-1A49-BEFF-83BFB633B085}"/>
                  </a:ext>
                </a:extLst>
              </p:cNvPr>
              <p:cNvCxnSpPr>
                <a:cxnSpLocks/>
                <a:stCxn id="144" idx="1"/>
              </p:cNvCxnSpPr>
              <p:nvPr/>
            </p:nvCxnSpPr>
            <p:spPr>
              <a:xfrm flipH="1">
                <a:off x="3745973" y="2564963"/>
                <a:ext cx="1038192" cy="2714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Alternate Process 75">
                <a:extLst>
                  <a:ext uri="{FF2B5EF4-FFF2-40B4-BE49-F238E27FC236}">
                    <a16:creationId xmlns:a16="http://schemas.microsoft.com/office/drawing/2014/main" id="{8F1E4EE0-56F4-3249-A809-AF99047059E2}"/>
                  </a:ext>
                </a:extLst>
              </p:cNvPr>
              <p:cNvSpPr/>
              <p:nvPr/>
            </p:nvSpPr>
            <p:spPr>
              <a:xfrm>
                <a:off x="6476028" y="2927857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md pre-</a:t>
                </a:r>
                <a:r>
                  <a:rPr lang="en-US" sz="1100" dirty="0" err="1"/>
                  <a:t>proccess</a:t>
                </a:r>
                <a:endParaRPr lang="en-US" sz="1100" dirty="0"/>
              </a:p>
            </p:txBody>
          </p:sp>
          <p:cxnSp>
            <p:nvCxnSpPr>
              <p:cNvPr id="97" name="Straight Arrow Connector 15">
                <a:extLst>
                  <a:ext uri="{FF2B5EF4-FFF2-40B4-BE49-F238E27FC236}">
                    <a16:creationId xmlns:a16="http://schemas.microsoft.com/office/drawing/2014/main" id="{E7A6DBC4-DD43-B546-8468-ED3FA00F70E1}"/>
                  </a:ext>
                </a:extLst>
              </p:cNvPr>
              <p:cNvCxnSpPr>
                <a:cxnSpLocks/>
                <a:stCxn id="76" idx="1"/>
                <a:endCxn id="119" idx="3"/>
              </p:cNvCxnSpPr>
              <p:nvPr/>
            </p:nvCxnSpPr>
            <p:spPr>
              <a:xfrm flipH="1">
                <a:off x="6008165" y="3107857"/>
                <a:ext cx="467863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5">
                <a:extLst>
                  <a:ext uri="{FF2B5EF4-FFF2-40B4-BE49-F238E27FC236}">
                    <a16:creationId xmlns:a16="http://schemas.microsoft.com/office/drawing/2014/main" id="{731A7A5A-3C92-C143-8F45-E83EECC948DA}"/>
                  </a:ext>
                </a:extLst>
              </p:cNvPr>
              <p:cNvCxnSpPr>
                <a:cxnSpLocks/>
                <a:stCxn id="119" idx="2"/>
                <a:endCxn id="120" idx="0"/>
              </p:cNvCxnSpPr>
              <p:nvPr/>
            </p:nvCxnSpPr>
            <p:spPr>
              <a:xfrm>
                <a:off x="5396165" y="3287857"/>
                <a:ext cx="0" cy="329735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5">
                <a:extLst>
                  <a:ext uri="{FF2B5EF4-FFF2-40B4-BE49-F238E27FC236}">
                    <a16:creationId xmlns:a16="http://schemas.microsoft.com/office/drawing/2014/main" id="{F55A31FF-C544-A24C-A632-7BEEB2A86B89}"/>
                  </a:ext>
                </a:extLst>
              </p:cNvPr>
              <p:cNvCxnSpPr>
                <a:cxnSpLocks/>
                <a:stCxn id="120" idx="1"/>
              </p:cNvCxnSpPr>
              <p:nvPr/>
            </p:nvCxnSpPr>
            <p:spPr>
              <a:xfrm flipH="1" flipV="1">
                <a:off x="3722088" y="3229708"/>
                <a:ext cx="1062077" cy="567884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Card 178">
                <a:extLst>
                  <a:ext uri="{FF2B5EF4-FFF2-40B4-BE49-F238E27FC236}">
                    <a16:creationId xmlns:a16="http://schemas.microsoft.com/office/drawing/2014/main" id="{18C460AA-B56B-4F45-A030-58333DC813D9}"/>
                  </a:ext>
                </a:extLst>
              </p:cNvPr>
              <p:cNvSpPr/>
              <p:nvPr/>
            </p:nvSpPr>
            <p:spPr>
              <a:xfrm>
                <a:off x="8151769" y="2857103"/>
                <a:ext cx="903535" cy="501508"/>
              </a:xfrm>
              <a:prstGeom prst="flowChartPunchedCard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WMO</a:t>
                </a:r>
              </a:p>
              <a:p>
                <a:pPr algn="ctr"/>
                <a:r>
                  <a:rPr 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PUB 47</a:t>
                </a:r>
              </a:p>
            </p:txBody>
          </p:sp>
          <p:sp>
            <p:nvSpPr>
              <p:cNvPr id="180" name="Card 179">
                <a:extLst>
                  <a:ext uri="{FF2B5EF4-FFF2-40B4-BE49-F238E27FC236}">
                    <a16:creationId xmlns:a16="http://schemas.microsoft.com/office/drawing/2014/main" id="{B0821023-850B-A84C-9992-ECBF0CE476C7}"/>
                  </a:ext>
                </a:extLst>
              </p:cNvPr>
              <p:cNvSpPr/>
              <p:nvPr/>
            </p:nvSpPr>
            <p:spPr>
              <a:xfrm>
                <a:off x="8151768" y="3534722"/>
                <a:ext cx="903535" cy="525741"/>
              </a:xfrm>
              <a:prstGeom prst="flowChartPunchedCard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background</a:t>
                </a:r>
              </a:p>
              <a:p>
                <a:pPr algn="ctr"/>
                <a:r>
                  <a:rPr lang="en-US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climatology</a:t>
                </a:r>
              </a:p>
            </p:txBody>
          </p:sp>
          <p:cxnSp>
            <p:nvCxnSpPr>
              <p:cNvPr id="181" name="Straight Arrow Connector 15">
                <a:extLst>
                  <a:ext uri="{FF2B5EF4-FFF2-40B4-BE49-F238E27FC236}">
                    <a16:creationId xmlns:a16="http://schemas.microsoft.com/office/drawing/2014/main" id="{9DA78861-18FF-AC4B-8BBE-D73F467AD764}"/>
                  </a:ext>
                </a:extLst>
              </p:cNvPr>
              <p:cNvCxnSpPr>
                <a:cxnSpLocks/>
                <a:stCxn id="179" idx="1"/>
                <a:endCxn id="76" idx="3"/>
              </p:cNvCxnSpPr>
              <p:nvPr/>
            </p:nvCxnSpPr>
            <p:spPr>
              <a:xfrm flipH="1">
                <a:off x="7700028" y="3107857"/>
                <a:ext cx="451741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5">
                <a:extLst>
                  <a:ext uri="{FF2B5EF4-FFF2-40B4-BE49-F238E27FC236}">
                    <a16:creationId xmlns:a16="http://schemas.microsoft.com/office/drawing/2014/main" id="{68BCF6D6-5822-6C42-9306-21EB75A2403E}"/>
                  </a:ext>
                </a:extLst>
              </p:cNvPr>
              <p:cNvCxnSpPr>
                <a:cxnSpLocks/>
                <a:stCxn id="180" idx="1"/>
                <a:endCxn id="79" idx="3"/>
              </p:cNvCxnSpPr>
              <p:nvPr/>
            </p:nvCxnSpPr>
            <p:spPr>
              <a:xfrm flipH="1" flipV="1">
                <a:off x="7700028" y="3797592"/>
                <a:ext cx="451740" cy="1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Alternate Process 227">
                <a:extLst>
                  <a:ext uri="{FF2B5EF4-FFF2-40B4-BE49-F238E27FC236}">
                    <a16:creationId xmlns:a16="http://schemas.microsoft.com/office/drawing/2014/main" id="{69705574-73F9-254C-9DA7-34076123ED3A}"/>
                  </a:ext>
                </a:extLst>
              </p:cNvPr>
              <p:cNvSpPr/>
              <p:nvPr/>
            </p:nvSpPr>
            <p:spPr>
              <a:xfrm>
                <a:off x="6476028" y="1216899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extract source</a:t>
                </a:r>
              </a:p>
            </p:txBody>
          </p:sp>
          <p:cxnSp>
            <p:nvCxnSpPr>
              <p:cNvPr id="229" name="Straight Arrow Connector 15">
                <a:extLst>
                  <a:ext uri="{FF2B5EF4-FFF2-40B4-BE49-F238E27FC236}">
                    <a16:creationId xmlns:a16="http://schemas.microsoft.com/office/drawing/2014/main" id="{A052502A-E6FD-5A4B-AE50-FE3A4DC8D72C}"/>
                  </a:ext>
                </a:extLst>
              </p:cNvPr>
              <p:cNvCxnSpPr>
                <a:cxnSpLocks/>
                <a:stCxn id="51" idx="1"/>
                <a:endCxn id="228" idx="3"/>
              </p:cNvCxnSpPr>
              <p:nvPr/>
            </p:nvCxnSpPr>
            <p:spPr>
              <a:xfrm flipH="1">
                <a:off x="7700028" y="1396899"/>
                <a:ext cx="451676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Multidocument 47">
                <a:extLst>
                  <a:ext uri="{FF2B5EF4-FFF2-40B4-BE49-F238E27FC236}">
                    <a16:creationId xmlns:a16="http://schemas.microsoft.com/office/drawing/2014/main" id="{BA312D74-21C0-7C4F-8CF8-1C5DEFA10E07}"/>
                  </a:ext>
                </a:extLst>
              </p:cNvPr>
              <p:cNvSpPr/>
              <p:nvPr/>
            </p:nvSpPr>
            <p:spPr>
              <a:xfrm>
                <a:off x="3255628" y="829182"/>
                <a:ext cx="602551" cy="500046"/>
              </a:xfrm>
              <a:prstGeom prst="flowChartMultidocumen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900" dirty="0"/>
                  <a:t>config</a:t>
                </a:r>
              </a:p>
            </p:txBody>
          </p:sp>
          <p:cxnSp>
            <p:nvCxnSpPr>
              <p:cNvPr id="49" name="Straight Arrow Connector 15">
                <a:extLst>
                  <a:ext uri="{FF2B5EF4-FFF2-40B4-BE49-F238E27FC236}">
                    <a16:creationId xmlns:a16="http://schemas.microsoft.com/office/drawing/2014/main" id="{2C56EDE2-B4B1-314C-9CE3-4CA3F7DB1D99}"/>
                  </a:ext>
                </a:extLst>
              </p:cNvPr>
              <p:cNvCxnSpPr>
                <a:cxnSpLocks/>
                <a:stCxn id="48" idx="3"/>
              </p:cNvCxnSpPr>
              <p:nvPr/>
            </p:nvCxnSpPr>
            <p:spPr>
              <a:xfrm>
                <a:off x="3858179" y="1079205"/>
                <a:ext cx="657709" cy="1040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E171B292-39B6-DF4D-B464-48D0F5790573}"/>
                  </a:ext>
                </a:extLst>
              </p:cNvPr>
              <p:cNvSpPr/>
              <p:nvPr/>
            </p:nvSpPr>
            <p:spPr>
              <a:xfrm>
                <a:off x="4515888" y="917672"/>
                <a:ext cx="1749159" cy="3903815"/>
              </a:xfrm>
              <a:prstGeom prst="roundRect">
                <a:avLst/>
              </a:prstGeom>
              <a:noFill/>
              <a:ln w="22225">
                <a:solidFill>
                  <a:schemeClr val="tx1">
                    <a:lumMod val="85000"/>
                    <a:lumOff val="15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a:endParaRPr>
              </a:p>
            </p:txBody>
          </p:sp>
          <p:sp>
            <p:nvSpPr>
              <p:cNvPr id="50" name="Card 49">
                <a:extLst>
                  <a:ext uri="{FF2B5EF4-FFF2-40B4-BE49-F238E27FC236}">
                    <a16:creationId xmlns:a16="http://schemas.microsoft.com/office/drawing/2014/main" id="{BA3D51C4-7A37-7545-AC03-57284FBE4CCC}"/>
                  </a:ext>
                </a:extLst>
              </p:cNvPr>
              <p:cNvSpPr/>
              <p:nvPr/>
            </p:nvSpPr>
            <p:spPr>
              <a:xfrm>
                <a:off x="8151703" y="1753137"/>
                <a:ext cx="903599" cy="525600"/>
              </a:xfrm>
              <a:prstGeom prst="flowChartPunchedCard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NOC corrections</a:t>
                </a:r>
              </a:p>
            </p:txBody>
          </p:sp>
        </p:grpSp>
        <p:sp>
          <p:nvSpPr>
            <p:cNvPr id="65" name="Card 64">
              <a:extLst>
                <a:ext uri="{FF2B5EF4-FFF2-40B4-BE49-F238E27FC236}">
                  <a16:creationId xmlns:a16="http://schemas.microsoft.com/office/drawing/2014/main" id="{47C3916D-68A0-604E-B8B4-A50D1D0C8E46}"/>
                </a:ext>
              </a:extLst>
            </p:cNvPr>
            <p:cNvSpPr/>
            <p:nvPr/>
          </p:nvSpPr>
          <p:spPr>
            <a:xfrm>
              <a:off x="8151703" y="2332266"/>
              <a:ext cx="903598" cy="468541"/>
            </a:xfrm>
            <a:prstGeom prst="flowChartPunchedCard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ICOADS ANC info</a:t>
              </a:r>
            </a:p>
          </p:txBody>
        </p:sp>
        <p:cxnSp>
          <p:nvCxnSpPr>
            <p:cNvPr id="66" name="Straight Arrow Connector 15">
              <a:extLst>
                <a:ext uri="{FF2B5EF4-FFF2-40B4-BE49-F238E27FC236}">
                  <a16:creationId xmlns:a16="http://schemas.microsoft.com/office/drawing/2014/main" id="{CB279C88-6178-7543-9589-281FE71244C1}"/>
                </a:ext>
              </a:extLst>
            </p:cNvPr>
            <p:cNvCxnSpPr>
              <a:cxnSpLocks/>
              <a:stCxn id="65" idx="1"/>
              <a:endCxn id="144" idx="3"/>
            </p:cNvCxnSpPr>
            <p:nvPr/>
          </p:nvCxnSpPr>
          <p:spPr>
            <a:xfrm flipH="1" flipV="1">
              <a:off x="6008165" y="2564963"/>
              <a:ext cx="2143538" cy="157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34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7964-FC9F-D240-932B-7E34E5A7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6BD1A8-C6DA-BA47-8B95-B67C1688C555}"/>
              </a:ext>
            </a:extLst>
          </p:cNvPr>
          <p:cNvGrpSpPr/>
          <p:nvPr/>
        </p:nvGrpSpPr>
        <p:grpSpPr>
          <a:xfrm>
            <a:off x="3190757" y="916804"/>
            <a:ext cx="7062285" cy="4959138"/>
            <a:chOff x="2765282" y="829182"/>
            <a:chExt cx="7062285" cy="49591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075BD1-DCA0-7C45-B299-ACF1D63B4E14}"/>
                </a:ext>
              </a:extLst>
            </p:cNvPr>
            <p:cNvGrpSpPr/>
            <p:nvPr/>
          </p:nvGrpSpPr>
          <p:grpSpPr>
            <a:xfrm>
              <a:off x="2765282" y="829182"/>
              <a:ext cx="7062285" cy="4959138"/>
              <a:chOff x="2765282" y="829182"/>
              <a:chExt cx="7062285" cy="4959138"/>
            </a:xfrm>
          </p:grpSpPr>
          <p:sp>
            <p:nvSpPr>
              <p:cNvPr id="8" name="Card 7">
                <a:extLst>
                  <a:ext uri="{FF2B5EF4-FFF2-40B4-BE49-F238E27FC236}">
                    <a16:creationId xmlns:a16="http://schemas.microsoft.com/office/drawing/2014/main" id="{2B8AC9CD-E53B-A443-BD30-6CD5A1C544BE}"/>
                  </a:ext>
                </a:extLst>
              </p:cNvPr>
              <p:cNvSpPr/>
              <p:nvPr/>
            </p:nvSpPr>
            <p:spPr>
              <a:xfrm>
                <a:off x="8923968" y="3797522"/>
                <a:ext cx="903599" cy="525600"/>
              </a:xfrm>
              <a:prstGeom prst="flowChartPunchedCard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ICOADS</a:t>
                </a:r>
              </a:p>
            </p:txBody>
          </p:sp>
          <p:sp>
            <p:nvSpPr>
              <p:cNvPr id="9" name="Card 8">
                <a:extLst>
                  <a:ext uri="{FF2B5EF4-FFF2-40B4-BE49-F238E27FC236}">
                    <a16:creationId xmlns:a16="http://schemas.microsoft.com/office/drawing/2014/main" id="{D85E7905-FEB3-2E4A-B9D7-E1452B4C925F}"/>
                  </a:ext>
                </a:extLst>
              </p:cNvPr>
              <p:cNvSpPr/>
              <p:nvPr/>
            </p:nvSpPr>
            <p:spPr>
              <a:xfrm>
                <a:off x="8809625" y="3427786"/>
                <a:ext cx="903599" cy="525600"/>
              </a:xfrm>
              <a:prstGeom prst="flowChartPunchedCard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NOC corrections</a:t>
                </a:r>
              </a:p>
            </p:txBody>
          </p:sp>
          <p:sp>
            <p:nvSpPr>
              <p:cNvPr id="10" name="Card 9">
                <a:extLst>
                  <a:ext uri="{FF2B5EF4-FFF2-40B4-BE49-F238E27FC236}">
                    <a16:creationId xmlns:a16="http://schemas.microsoft.com/office/drawing/2014/main" id="{64D652EE-C966-624A-B4D3-622388E35985}"/>
                  </a:ext>
                </a:extLst>
              </p:cNvPr>
              <p:cNvSpPr/>
              <p:nvPr/>
            </p:nvSpPr>
            <p:spPr>
              <a:xfrm>
                <a:off x="8151704" y="1134099"/>
                <a:ext cx="903599" cy="525600"/>
              </a:xfrm>
              <a:prstGeom prst="flowChartPunchedCard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ICOADS</a:t>
                </a:r>
              </a:p>
            </p:txBody>
          </p:sp>
          <p:cxnSp>
            <p:nvCxnSpPr>
              <p:cNvPr id="11" name="Straight Arrow Connector 15">
                <a:extLst>
                  <a:ext uri="{FF2B5EF4-FFF2-40B4-BE49-F238E27FC236}">
                    <a16:creationId xmlns:a16="http://schemas.microsoft.com/office/drawing/2014/main" id="{C3C04551-E7A1-9946-B929-98CE62A0BF9C}"/>
                  </a:ext>
                </a:extLst>
              </p:cNvPr>
              <p:cNvCxnSpPr>
                <a:cxnSpLocks/>
                <a:stCxn id="41" idx="1"/>
                <a:endCxn id="12" idx="3"/>
              </p:cNvCxnSpPr>
              <p:nvPr/>
            </p:nvCxnSpPr>
            <p:spPr>
              <a:xfrm flipH="1">
                <a:off x="6008165" y="1396899"/>
                <a:ext cx="467863" cy="2917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lternate Process 117">
                <a:extLst>
                  <a:ext uri="{FF2B5EF4-FFF2-40B4-BE49-F238E27FC236}">
                    <a16:creationId xmlns:a16="http://schemas.microsoft.com/office/drawing/2014/main" id="{28ACFE62-82BD-3E4B-BADC-A6FCA54C2EEE}"/>
                  </a:ext>
                </a:extLst>
              </p:cNvPr>
              <p:cNvSpPr/>
              <p:nvPr/>
            </p:nvSpPr>
            <p:spPr>
              <a:xfrm>
                <a:off x="4784165" y="1219816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level1a</a:t>
                </a:r>
              </a:p>
            </p:txBody>
          </p:sp>
          <p:sp>
            <p:nvSpPr>
              <p:cNvPr id="13" name="Alternate Process 118">
                <a:extLst>
                  <a:ext uri="{FF2B5EF4-FFF2-40B4-BE49-F238E27FC236}">
                    <a16:creationId xmlns:a16="http://schemas.microsoft.com/office/drawing/2014/main" id="{A5BD4653-24A8-F643-BF8F-28FCC629AD6C}"/>
                  </a:ext>
                </a:extLst>
              </p:cNvPr>
              <p:cNvSpPr/>
              <p:nvPr/>
            </p:nvSpPr>
            <p:spPr>
              <a:xfrm>
                <a:off x="4784165" y="2927857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level1d</a:t>
                </a:r>
              </a:p>
            </p:txBody>
          </p:sp>
          <p:sp>
            <p:nvSpPr>
              <p:cNvPr id="14" name="Alternate Process 119">
                <a:extLst>
                  <a:ext uri="{FF2B5EF4-FFF2-40B4-BE49-F238E27FC236}">
                    <a16:creationId xmlns:a16="http://schemas.microsoft.com/office/drawing/2014/main" id="{FDF1FC6B-7D28-E94B-B6F0-2E8582736EC7}"/>
                  </a:ext>
                </a:extLst>
              </p:cNvPr>
              <p:cNvSpPr/>
              <p:nvPr/>
            </p:nvSpPr>
            <p:spPr>
              <a:xfrm>
                <a:off x="4784165" y="3617592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level1e</a:t>
                </a:r>
              </a:p>
            </p:txBody>
          </p:sp>
          <p:sp>
            <p:nvSpPr>
              <p:cNvPr id="15" name="Alternate Process 120">
                <a:extLst>
                  <a:ext uri="{FF2B5EF4-FFF2-40B4-BE49-F238E27FC236}">
                    <a16:creationId xmlns:a16="http://schemas.microsoft.com/office/drawing/2014/main" id="{D5A188E9-4E7F-F849-9C3E-165624935A92}"/>
                  </a:ext>
                </a:extLst>
              </p:cNvPr>
              <p:cNvSpPr/>
              <p:nvPr/>
            </p:nvSpPr>
            <p:spPr>
              <a:xfrm>
                <a:off x="4784165" y="4221677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level2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E756310-6313-C54C-B70A-6B2297A371E8}"/>
                  </a:ext>
                </a:extLst>
              </p:cNvPr>
              <p:cNvCxnSpPr>
                <a:cxnSpLocks/>
                <a:stCxn id="13" idx="1"/>
                <a:endCxn id="52" idx="3"/>
              </p:cNvCxnSpPr>
              <p:nvPr/>
            </p:nvCxnSpPr>
            <p:spPr>
              <a:xfrm flipH="1" flipV="1">
                <a:off x="3745973" y="3104094"/>
                <a:ext cx="1038192" cy="3763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F747312-9C79-D44A-9DCF-B2385BE89A87}"/>
                  </a:ext>
                </a:extLst>
              </p:cNvPr>
              <p:cNvGrpSpPr/>
              <p:nvPr/>
            </p:nvGrpSpPr>
            <p:grpSpPr>
              <a:xfrm>
                <a:off x="2765282" y="2537024"/>
                <a:ext cx="980691" cy="1134140"/>
                <a:chOff x="2806707" y="2630141"/>
                <a:chExt cx="980691" cy="1134140"/>
              </a:xfrm>
            </p:grpSpPr>
            <p:sp>
              <p:nvSpPr>
                <p:cNvPr id="50" name="Magnetic Disk 49">
                  <a:extLst>
                    <a:ext uri="{FF2B5EF4-FFF2-40B4-BE49-F238E27FC236}">
                      <a16:creationId xmlns:a16="http://schemas.microsoft.com/office/drawing/2014/main" id="{049864C5-9062-3D4D-BB5E-521EE59637AE}"/>
                    </a:ext>
                  </a:extLst>
                </p:cNvPr>
                <p:cNvSpPr/>
                <p:nvPr/>
              </p:nvSpPr>
              <p:spPr>
                <a:xfrm>
                  <a:off x="2978411" y="3238221"/>
                  <a:ext cx="637003" cy="413521"/>
                </a:xfrm>
                <a:prstGeom prst="flowChartMagneticDisk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i="1" dirty="0" err="1">
                      <a:solidFill>
                        <a:schemeClr val="accent2">
                          <a:lumMod val="50000"/>
                        </a:schemeClr>
                      </a:solidFill>
                    </a:rPr>
                    <a:t>obs</a:t>
                  </a:r>
                  <a:r>
                    <a:rPr lang="en-US" sz="1200" i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_*</a:t>
                  </a:r>
                </a:p>
              </p:txBody>
            </p:sp>
            <p:sp>
              <p:nvSpPr>
                <p:cNvPr id="51" name="Magnetic Disk 50">
                  <a:extLst>
                    <a:ext uri="{FF2B5EF4-FFF2-40B4-BE49-F238E27FC236}">
                      <a16:creationId xmlns:a16="http://schemas.microsoft.com/office/drawing/2014/main" id="{661BA0DA-01C5-194B-8D13-48DD3B2673E8}"/>
                    </a:ext>
                  </a:extLst>
                </p:cNvPr>
                <p:cNvSpPr/>
                <p:nvPr/>
              </p:nvSpPr>
              <p:spPr>
                <a:xfrm>
                  <a:off x="2973795" y="2747006"/>
                  <a:ext cx="637003" cy="413521"/>
                </a:xfrm>
                <a:prstGeom prst="flowChartMagneticDisk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i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header</a:t>
                  </a:r>
                </a:p>
              </p:txBody>
            </p:sp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DAF81079-556C-BD4C-8EC2-5F0FF7B23D33}"/>
                    </a:ext>
                  </a:extLst>
                </p:cNvPr>
                <p:cNvSpPr/>
                <p:nvPr/>
              </p:nvSpPr>
              <p:spPr>
                <a:xfrm>
                  <a:off x="2806707" y="2630141"/>
                  <a:ext cx="980691" cy="1134140"/>
                </a:xfrm>
                <a:prstGeom prst="roundRect">
                  <a:avLst/>
                </a:prstGeom>
                <a:noFill/>
                <a:ln w="22225">
                  <a:solidFill>
                    <a:schemeClr val="tx1">
                      <a:lumMod val="85000"/>
                      <a:lumOff val="15000"/>
                      <a:alpha val="53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a:endParaRPr>
                </a:p>
              </p:txBody>
            </p:sp>
          </p:grpSp>
          <p:cxnSp>
            <p:nvCxnSpPr>
              <p:cNvPr id="18" name="Straight Arrow Connector 15">
                <a:extLst>
                  <a:ext uri="{FF2B5EF4-FFF2-40B4-BE49-F238E27FC236}">
                    <a16:creationId xmlns:a16="http://schemas.microsoft.com/office/drawing/2014/main" id="{237D329B-FE45-5F43-A57B-E1912A8DC7C4}"/>
                  </a:ext>
                </a:extLst>
              </p:cNvPr>
              <p:cNvCxnSpPr>
                <a:cxnSpLocks/>
                <a:stCxn id="12" idx="1"/>
                <a:endCxn id="52" idx="0"/>
              </p:cNvCxnSpPr>
              <p:nvPr/>
            </p:nvCxnSpPr>
            <p:spPr>
              <a:xfrm rot="10800000" flipV="1">
                <a:off x="3255629" y="1399816"/>
                <a:ext cx="1528537" cy="1137208"/>
              </a:xfrm>
              <a:prstGeom prst="bentConnector2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5">
                <a:extLst>
                  <a:ext uri="{FF2B5EF4-FFF2-40B4-BE49-F238E27FC236}">
                    <a16:creationId xmlns:a16="http://schemas.microsoft.com/office/drawing/2014/main" id="{A57A56E6-F41B-074B-A50A-B14FF0E6088E}"/>
                  </a:ext>
                </a:extLst>
              </p:cNvPr>
              <p:cNvCxnSpPr>
                <a:cxnSpLocks/>
                <a:stCxn id="15" idx="1"/>
                <a:endCxn id="52" idx="2"/>
              </p:cNvCxnSpPr>
              <p:nvPr/>
            </p:nvCxnSpPr>
            <p:spPr>
              <a:xfrm rot="10800000">
                <a:off x="3255629" y="3671165"/>
                <a:ext cx="1528537" cy="730513"/>
              </a:xfrm>
              <a:prstGeom prst="bentConnector2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headEnd type="triangl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5">
                <a:extLst>
                  <a:ext uri="{FF2B5EF4-FFF2-40B4-BE49-F238E27FC236}">
                    <a16:creationId xmlns:a16="http://schemas.microsoft.com/office/drawing/2014/main" id="{7C2FFDF0-0F5D-A449-B152-829C48835733}"/>
                  </a:ext>
                </a:extLst>
              </p:cNvPr>
              <p:cNvCxnSpPr>
                <a:cxnSpLocks/>
                <a:stCxn id="12" idx="2"/>
                <a:endCxn id="22" idx="0"/>
              </p:cNvCxnSpPr>
              <p:nvPr/>
            </p:nvCxnSpPr>
            <p:spPr>
              <a:xfrm>
                <a:off x="5396165" y="1579816"/>
                <a:ext cx="0" cy="257542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15">
                <a:extLst>
                  <a:ext uri="{FF2B5EF4-FFF2-40B4-BE49-F238E27FC236}">
                    <a16:creationId xmlns:a16="http://schemas.microsoft.com/office/drawing/2014/main" id="{FD7A61EC-C810-2941-91D2-26DE863C2690}"/>
                  </a:ext>
                </a:extLst>
              </p:cNvPr>
              <p:cNvCxnSpPr>
                <a:cxnSpLocks/>
                <a:stCxn id="14" idx="2"/>
                <a:endCxn id="15" idx="0"/>
              </p:cNvCxnSpPr>
              <p:nvPr/>
            </p:nvCxnSpPr>
            <p:spPr>
              <a:xfrm>
                <a:off x="5396165" y="3977592"/>
                <a:ext cx="0" cy="244085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Alternate Process 137">
                <a:extLst>
                  <a:ext uri="{FF2B5EF4-FFF2-40B4-BE49-F238E27FC236}">
                    <a16:creationId xmlns:a16="http://schemas.microsoft.com/office/drawing/2014/main" id="{EEFDE28A-9752-AD44-A5AD-4124275DFC98}"/>
                  </a:ext>
                </a:extLst>
              </p:cNvPr>
              <p:cNvSpPr/>
              <p:nvPr/>
            </p:nvSpPr>
            <p:spPr>
              <a:xfrm>
                <a:off x="4784165" y="1837358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level1b</a:t>
                </a:r>
              </a:p>
            </p:txBody>
          </p:sp>
          <p:cxnSp>
            <p:nvCxnSpPr>
              <p:cNvPr id="23" name="Straight Arrow Connector 15">
                <a:extLst>
                  <a:ext uri="{FF2B5EF4-FFF2-40B4-BE49-F238E27FC236}">
                    <a16:creationId xmlns:a16="http://schemas.microsoft.com/office/drawing/2014/main" id="{A5DD0C83-EEE8-884D-94B4-D310B0C21028}"/>
                  </a:ext>
                </a:extLst>
              </p:cNvPr>
              <p:cNvCxnSpPr>
                <a:cxnSpLocks/>
                <a:stCxn id="22" idx="2"/>
                <a:endCxn id="30" idx="0"/>
              </p:cNvCxnSpPr>
              <p:nvPr/>
            </p:nvCxnSpPr>
            <p:spPr>
              <a:xfrm>
                <a:off x="5396165" y="2197358"/>
                <a:ext cx="0" cy="187605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FBA55C6-B7AC-3F4B-80BE-E5F7CF81C6DA}"/>
                  </a:ext>
                </a:extLst>
              </p:cNvPr>
              <p:cNvGrpSpPr/>
              <p:nvPr/>
            </p:nvGrpSpPr>
            <p:grpSpPr>
              <a:xfrm>
                <a:off x="4527284" y="5145692"/>
                <a:ext cx="1737763" cy="642628"/>
                <a:chOff x="7134764" y="4695121"/>
                <a:chExt cx="1737763" cy="642628"/>
              </a:xfrm>
            </p:grpSpPr>
            <p:sp>
              <p:nvSpPr>
                <p:cNvPr id="47" name="Magnetic Disk 46">
                  <a:extLst>
                    <a:ext uri="{FF2B5EF4-FFF2-40B4-BE49-F238E27FC236}">
                      <a16:creationId xmlns:a16="http://schemas.microsoft.com/office/drawing/2014/main" id="{4C7DA0EB-E96F-6C45-8B2E-A4E937F01DC2}"/>
                    </a:ext>
                  </a:extLst>
                </p:cNvPr>
                <p:cNvSpPr/>
                <p:nvPr/>
              </p:nvSpPr>
              <p:spPr>
                <a:xfrm>
                  <a:off x="8068371" y="4809675"/>
                  <a:ext cx="637003" cy="413521"/>
                </a:xfrm>
                <a:prstGeom prst="flowChartMagneticDisk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i="1" dirty="0" err="1">
                      <a:solidFill>
                        <a:schemeClr val="accent2">
                          <a:lumMod val="50000"/>
                        </a:schemeClr>
                      </a:solidFill>
                    </a:rPr>
                    <a:t>obs</a:t>
                  </a:r>
                  <a:r>
                    <a:rPr lang="en-US" sz="1200" i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_*</a:t>
                  </a:r>
                </a:p>
              </p:txBody>
            </p:sp>
            <p:sp>
              <p:nvSpPr>
                <p:cNvPr id="48" name="Magnetic Disk 47">
                  <a:extLst>
                    <a:ext uri="{FF2B5EF4-FFF2-40B4-BE49-F238E27FC236}">
                      <a16:creationId xmlns:a16="http://schemas.microsoft.com/office/drawing/2014/main" id="{5D0A9300-9543-EE4D-A595-7A79B512D9B9}"/>
                    </a:ext>
                  </a:extLst>
                </p:cNvPr>
                <p:cNvSpPr/>
                <p:nvPr/>
              </p:nvSpPr>
              <p:spPr>
                <a:xfrm>
                  <a:off x="7341608" y="4809675"/>
                  <a:ext cx="637003" cy="413521"/>
                </a:xfrm>
                <a:prstGeom prst="flowChartMagneticDisk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i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header</a:t>
                  </a:r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B77C0C15-19A2-4840-83EC-26444B344A8E}"/>
                    </a:ext>
                  </a:extLst>
                </p:cNvPr>
                <p:cNvSpPr/>
                <p:nvPr/>
              </p:nvSpPr>
              <p:spPr>
                <a:xfrm>
                  <a:off x="7134764" y="4695121"/>
                  <a:ext cx="1737763" cy="642628"/>
                </a:xfrm>
                <a:prstGeom prst="roundRect">
                  <a:avLst/>
                </a:prstGeom>
                <a:noFill/>
                <a:ln w="22225">
                  <a:solidFill>
                    <a:schemeClr val="tx1">
                      <a:lumMod val="85000"/>
                      <a:lumOff val="15000"/>
                      <a:alpha val="53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a:endParaRPr>
                </a:p>
              </p:txBody>
            </p:sp>
          </p:grpSp>
          <p:cxnSp>
            <p:nvCxnSpPr>
              <p:cNvPr id="25" name="Straight Arrow Connector 15">
                <a:extLst>
                  <a:ext uri="{FF2B5EF4-FFF2-40B4-BE49-F238E27FC236}">
                    <a16:creationId xmlns:a16="http://schemas.microsoft.com/office/drawing/2014/main" id="{4FDD839C-3657-0E4B-8C70-FCF10AA9C1FC}"/>
                  </a:ext>
                </a:extLst>
              </p:cNvPr>
              <p:cNvCxnSpPr>
                <a:cxnSpLocks/>
                <a:stCxn id="15" idx="2"/>
                <a:endCxn id="49" idx="0"/>
              </p:cNvCxnSpPr>
              <p:nvPr/>
            </p:nvCxnSpPr>
            <p:spPr>
              <a:xfrm>
                <a:off x="5396165" y="4581677"/>
                <a:ext cx="1" cy="564015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15">
                <a:extLst>
                  <a:ext uri="{FF2B5EF4-FFF2-40B4-BE49-F238E27FC236}">
                    <a16:creationId xmlns:a16="http://schemas.microsoft.com/office/drawing/2014/main" id="{F4DC5F56-32EC-C942-9D44-2FFA7D390200}"/>
                  </a:ext>
                </a:extLst>
              </p:cNvPr>
              <p:cNvCxnSpPr>
                <a:cxnSpLocks/>
                <a:stCxn id="22" idx="1"/>
              </p:cNvCxnSpPr>
              <p:nvPr/>
            </p:nvCxnSpPr>
            <p:spPr>
              <a:xfrm rot="10800000" flipV="1">
                <a:off x="3745973" y="2017357"/>
                <a:ext cx="1038192" cy="632205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15">
                <a:extLst>
                  <a:ext uri="{FF2B5EF4-FFF2-40B4-BE49-F238E27FC236}">
                    <a16:creationId xmlns:a16="http://schemas.microsoft.com/office/drawing/2014/main" id="{AAB26DBE-AEDD-4844-8155-9E66D2794F69}"/>
                  </a:ext>
                </a:extLst>
              </p:cNvPr>
              <p:cNvCxnSpPr>
                <a:cxnSpLocks/>
                <a:stCxn id="46" idx="1"/>
                <a:endCxn id="22" idx="3"/>
              </p:cNvCxnSpPr>
              <p:nvPr/>
            </p:nvCxnSpPr>
            <p:spPr>
              <a:xfrm flipH="1">
                <a:off x="6008165" y="2015937"/>
                <a:ext cx="2143538" cy="1421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Alternate Process 78">
                <a:extLst>
                  <a:ext uri="{FF2B5EF4-FFF2-40B4-BE49-F238E27FC236}">
                    <a16:creationId xmlns:a16="http://schemas.microsoft.com/office/drawing/2014/main" id="{9D05B843-9587-6D4E-AEE9-09D4A13AD5BC}"/>
                  </a:ext>
                </a:extLst>
              </p:cNvPr>
              <p:cNvSpPr/>
              <p:nvPr/>
            </p:nvSpPr>
            <p:spPr>
              <a:xfrm>
                <a:off x="6476028" y="3617592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marine QC</a:t>
                </a:r>
              </a:p>
            </p:txBody>
          </p:sp>
          <p:cxnSp>
            <p:nvCxnSpPr>
              <p:cNvPr id="29" name="Straight Arrow Connector 15">
                <a:extLst>
                  <a:ext uri="{FF2B5EF4-FFF2-40B4-BE49-F238E27FC236}">
                    <a16:creationId xmlns:a16="http://schemas.microsoft.com/office/drawing/2014/main" id="{09C2D89A-9A12-7848-80B1-760CA1BFE21A}"/>
                  </a:ext>
                </a:extLst>
              </p:cNvPr>
              <p:cNvCxnSpPr>
                <a:cxnSpLocks/>
                <a:stCxn id="28" idx="1"/>
                <a:endCxn id="14" idx="3"/>
              </p:cNvCxnSpPr>
              <p:nvPr/>
            </p:nvCxnSpPr>
            <p:spPr>
              <a:xfrm flipH="1">
                <a:off x="6008165" y="3797592"/>
                <a:ext cx="467863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Alternate Process 143">
                <a:extLst>
                  <a:ext uri="{FF2B5EF4-FFF2-40B4-BE49-F238E27FC236}">
                    <a16:creationId xmlns:a16="http://schemas.microsoft.com/office/drawing/2014/main" id="{AD81C183-7689-5E41-8524-FAEA93450B0A}"/>
                  </a:ext>
                </a:extLst>
              </p:cNvPr>
              <p:cNvSpPr/>
              <p:nvPr/>
            </p:nvSpPr>
            <p:spPr>
              <a:xfrm>
                <a:off x="4784165" y="2384963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level1c</a:t>
                </a:r>
              </a:p>
            </p:txBody>
          </p:sp>
          <p:cxnSp>
            <p:nvCxnSpPr>
              <p:cNvPr id="31" name="Straight Arrow Connector 15">
                <a:extLst>
                  <a:ext uri="{FF2B5EF4-FFF2-40B4-BE49-F238E27FC236}">
                    <a16:creationId xmlns:a16="http://schemas.microsoft.com/office/drawing/2014/main" id="{CD4C97B5-7048-2842-AE25-50F725D3D3CF}"/>
                  </a:ext>
                </a:extLst>
              </p:cNvPr>
              <p:cNvCxnSpPr>
                <a:cxnSpLocks/>
                <a:stCxn id="30" idx="2"/>
                <a:endCxn id="13" idx="0"/>
              </p:cNvCxnSpPr>
              <p:nvPr/>
            </p:nvCxnSpPr>
            <p:spPr>
              <a:xfrm>
                <a:off x="5396165" y="2744963"/>
                <a:ext cx="0" cy="182894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15">
                <a:extLst>
                  <a:ext uri="{FF2B5EF4-FFF2-40B4-BE49-F238E27FC236}">
                    <a16:creationId xmlns:a16="http://schemas.microsoft.com/office/drawing/2014/main" id="{E9B14C36-FF68-824C-8CF2-1EDF365D3B13}"/>
                  </a:ext>
                </a:extLst>
              </p:cNvPr>
              <p:cNvCxnSpPr>
                <a:cxnSpLocks/>
                <a:stCxn id="30" idx="1"/>
              </p:cNvCxnSpPr>
              <p:nvPr/>
            </p:nvCxnSpPr>
            <p:spPr>
              <a:xfrm flipH="1">
                <a:off x="3745973" y="2564963"/>
                <a:ext cx="1038192" cy="2714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Alternate Process 75">
                <a:extLst>
                  <a:ext uri="{FF2B5EF4-FFF2-40B4-BE49-F238E27FC236}">
                    <a16:creationId xmlns:a16="http://schemas.microsoft.com/office/drawing/2014/main" id="{0DBA54CC-53B1-4943-B6F9-3958ACD1C161}"/>
                  </a:ext>
                </a:extLst>
              </p:cNvPr>
              <p:cNvSpPr/>
              <p:nvPr/>
            </p:nvSpPr>
            <p:spPr>
              <a:xfrm>
                <a:off x="6476028" y="2927857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md pre-</a:t>
                </a:r>
                <a:r>
                  <a:rPr lang="en-US" sz="1100" dirty="0" err="1"/>
                  <a:t>proccess</a:t>
                </a:r>
                <a:endParaRPr lang="en-US" sz="1100" dirty="0"/>
              </a:p>
            </p:txBody>
          </p:sp>
          <p:cxnSp>
            <p:nvCxnSpPr>
              <p:cNvPr id="34" name="Straight Arrow Connector 15">
                <a:extLst>
                  <a:ext uri="{FF2B5EF4-FFF2-40B4-BE49-F238E27FC236}">
                    <a16:creationId xmlns:a16="http://schemas.microsoft.com/office/drawing/2014/main" id="{117067EE-F2B8-1543-836C-3FC1C064D5E5}"/>
                  </a:ext>
                </a:extLst>
              </p:cNvPr>
              <p:cNvCxnSpPr>
                <a:cxnSpLocks/>
                <a:stCxn id="33" idx="1"/>
                <a:endCxn id="13" idx="3"/>
              </p:cNvCxnSpPr>
              <p:nvPr/>
            </p:nvCxnSpPr>
            <p:spPr>
              <a:xfrm flipH="1">
                <a:off x="6008165" y="3107857"/>
                <a:ext cx="467863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15">
                <a:extLst>
                  <a:ext uri="{FF2B5EF4-FFF2-40B4-BE49-F238E27FC236}">
                    <a16:creationId xmlns:a16="http://schemas.microsoft.com/office/drawing/2014/main" id="{6D6995B8-3F08-4C4A-BA27-EB98FD143E1B}"/>
                  </a:ext>
                </a:extLst>
              </p:cNvPr>
              <p:cNvCxnSpPr>
                <a:cxnSpLocks/>
                <a:stCxn id="13" idx="2"/>
                <a:endCxn id="14" idx="0"/>
              </p:cNvCxnSpPr>
              <p:nvPr/>
            </p:nvCxnSpPr>
            <p:spPr>
              <a:xfrm>
                <a:off x="5396165" y="3287857"/>
                <a:ext cx="0" cy="329735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15">
                <a:extLst>
                  <a:ext uri="{FF2B5EF4-FFF2-40B4-BE49-F238E27FC236}">
                    <a16:creationId xmlns:a16="http://schemas.microsoft.com/office/drawing/2014/main" id="{BC5A7D76-0062-DD46-A99B-F4E710A35FB0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 flipV="1">
                <a:off x="3722088" y="3229708"/>
                <a:ext cx="1062077" cy="567884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ard 36">
                <a:extLst>
                  <a:ext uri="{FF2B5EF4-FFF2-40B4-BE49-F238E27FC236}">
                    <a16:creationId xmlns:a16="http://schemas.microsoft.com/office/drawing/2014/main" id="{5844C387-1094-6244-9B02-B8E39304D52E}"/>
                  </a:ext>
                </a:extLst>
              </p:cNvPr>
              <p:cNvSpPr/>
              <p:nvPr/>
            </p:nvSpPr>
            <p:spPr>
              <a:xfrm>
                <a:off x="8151769" y="2857103"/>
                <a:ext cx="903535" cy="501508"/>
              </a:xfrm>
              <a:prstGeom prst="flowChartPunchedCard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WMO</a:t>
                </a:r>
              </a:p>
              <a:p>
                <a:pPr algn="ctr"/>
                <a:r>
                  <a:rPr 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PUB 47</a:t>
                </a:r>
              </a:p>
            </p:txBody>
          </p:sp>
          <p:sp>
            <p:nvSpPr>
              <p:cNvPr id="38" name="Card 37">
                <a:extLst>
                  <a:ext uri="{FF2B5EF4-FFF2-40B4-BE49-F238E27FC236}">
                    <a16:creationId xmlns:a16="http://schemas.microsoft.com/office/drawing/2014/main" id="{DB706D08-8CFB-1343-8D7A-4F232005AE64}"/>
                  </a:ext>
                </a:extLst>
              </p:cNvPr>
              <p:cNvSpPr/>
              <p:nvPr/>
            </p:nvSpPr>
            <p:spPr>
              <a:xfrm>
                <a:off x="8151768" y="3534722"/>
                <a:ext cx="903535" cy="525741"/>
              </a:xfrm>
              <a:prstGeom prst="flowChartPunchedCard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background</a:t>
                </a:r>
              </a:p>
              <a:p>
                <a:pPr algn="ctr"/>
                <a:r>
                  <a:rPr lang="en-US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climatology</a:t>
                </a:r>
              </a:p>
            </p:txBody>
          </p:sp>
          <p:cxnSp>
            <p:nvCxnSpPr>
              <p:cNvPr id="39" name="Straight Arrow Connector 15">
                <a:extLst>
                  <a:ext uri="{FF2B5EF4-FFF2-40B4-BE49-F238E27FC236}">
                    <a16:creationId xmlns:a16="http://schemas.microsoft.com/office/drawing/2014/main" id="{14E26517-D8B4-C445-9E94-128C87155F2C}"/>
                  </a:ext>
                </a:extLst>
              </p:cNvPr>
              <p:cNvCxnSpPr>
                <a:cxnSpLocks/>
                <a:stCxn id="37" idx="1"/>
                <a:endCxn id="33" idx="3"/>
              </p:cNvCxnSpPr>
              <p:nvPr/>
            </p:nvCxnSpPr>
            <p:spPr>
              <a:xfrm flipH="1">
                <a:off x="7700028" y="3107857"/>
                <a:ext cx="451741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15">
                <a:extLst>
                  <a:ext uri="{FF2B5EF4-FFF2-40B4-BE49-F238E27FC236}">
                    <a16:creationId xmlns:a16="http://schemas.microsoft.com/office/drawing/2014/main" id="{A5116CFD-5A96-FC41-A9EB-705D255D7244}"/>
                  </a:ext>
                </a:extLst>
              </p:cNvPr>
              <p:cNvCxnSpPr>
                <a:cxnSpLocks/>
                <a:stCxn id="38" idx="1"/>
                <a:endCxn id="28" idx="3"/>
              </p:cNvCxnSpPr>
              <p:nvPr/>
            </p:nvCxnSpPr>
            <p:spPr>
              <a:xfrm flipH="1" flipV="1">
                <a:off x="7700028" y="3797592"/>
                <a:ext cx="451740" cy="1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Alternate Process 227">
                <a:extLst>
                  <a:ext uri="{FF2B5EF4-FFF2-40B4-BE49-F238E27FC236}">
                    <a16:creationId xmlns:a16="http://schemas.microsoft.com/office/drawing/2014/main" id="{8A965613-13D4-584C-A184-FB94EC8F28F2}"/>
                  </a:ext>
                </a:extLst>
              </p:cNvPr>
              <p:cNvSpPr/>
              <p:nvPr/>
            </p:nvSpPr>
            <p:spPr>
              <a:xfrm>
                <a:off x="6476028" y="1216899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extract source</a:t>
                </a:r>
              </a:p>
            </p:txBody>
          </p:sp>
          <p:cxnSp>
            <p:nvCxnSpPr>
              <p:cNvPr id="42" name="Straight Arrow Connector 15">
                <a:extLst>
                  <a:ext uri="{FF2B5EF4-FFF2-40B4-BE49-F238E27FC236}">
                    <a16:creationId xmlns:a16="http://schemas.microsoft.com/office/drawing/2014/main" id="{1832BFF6-5A0C-0344-8258-7970D26E5F71}"/>
                  </a:ext>
                </a:extLst>
              </p:cNvPr>
              <p:cNvCxnSpPr>
                <a:cxnSpLocks/>
                <a:stCxn id="10" idx="1"/>
                <a:endCxn id="41" idx="3"/>
              </p:cNvCxnSpPr>
              <p:nvPr/>
            </p:nvCxnSpPr>
            <p:spPr>
              <a:xfrm flipH="1">
                <a:off x="7700028" y="1396899"/>
                <a:ext cx="451676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Multidocument 47">
                <a:extLst>
                  <a:ext uri="{FF2B5EF4-FFF2-40B4-BE49-F238E27FC236}">
                    <a16:creationId xmlns:a16="http://schemas.microsoft.com/office/drawing/2014/main" id="{178D71E9-98C9-1746-AB39-A5EB33130F43}"/>
                  </a:ext>
                </a:extLst>
              </p:cNvPr>
              <p:cNvSpPr/>
              <p:nvPr/>
            </p:nvSpPr>
            <p:spPr>
              <a:xfrm>
                <a:off x="3255628" y="829182"/>
                <a:ext cx="602551" cy="500046"/>
              </a:xfrm>
              <a:prstGeom prst="flowChartMultidocumen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900" dirty="0"/>
                  <a:t>config</a:t>
                </a:r>
              </a:p>
            </p:txBody>
          </p:sp>
          <p:cxnSp>
            <p:nvCxnSpPr>
              <p:cNvPr id="44" name="Straight Arrow Connector 15">
                <a:extLst>
                  <a:ext uri="{FF2B5EF4-FFF2-40B4-BE49-F238E27FC236}">
                    <a16:creationId xmlns:a16="http://schemas.microsoft.com/office/drawing/2014/main" id="{91A82DD8-5C33-A547-89A7-088D7BBFC1A4}"/>
                  </a:ext>
                </a:extLst>
              </p:cNvPr>
              <p:cNvCxnSpPr>
                <a:cxnSpLocks/>
                <a:stCxn id="43" idx="3"/>
              </p:cNvCxnSpPr>
              <p:nvPr/>
            </p:nvCxnSpPr>
            <p:spPr>
              <a:xfrm>
                <a:off x="3858179" y="1079205"/>
                <a:ext cx="657709" cy="1040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714EA241-56C0-694D-8A13-94061F6CCB83}"/>
                  </a:ext>
                </a:extLst>
              </p:cNvPr>
              <p:cNvSpPr/>
              <p:nvPr/>
            </p:nvSpPr>
            <p:spPr>
              <a:xfrm>
                <a:off x="4515888" y="917672"/>
                <a:ext cx="1749159" cy="3903815"/>
              </a:xfrm>
              <a:prstGeom prst="roundRect">
                <a:avLst/>
              </a:prstGeom>
              <a:noFill/>
              <a:ln w="22225">
                <a:solidFill>
                  <a:schemeClr val="tx1">
                    <a:lumMod val="85000"/>
                    <a:lumOff val="15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a:endParaRPr>
              </a:p>
            </p:txBody>
          </p:sp>
          <p:sp>
            <p:nvSpPr>
              <p:cNvPr id="46" name="Card 45">
                <a:extLst>
                  <a:ext uri="{FF2B5EF4-FFF2-40B4-BE49-F238E27FC236}">
                    <a16:creationId xmlns:a16="http://schemas.microsoft.com/office/drawing/2014/main" id="{158A37F9-BE60-C847-909C-70229A75850A}"/>
                  </a:ext>
                </a:extLst>
              </p:cNvPr>
              <p:cNvSpPr/>
              <p:nvPr/>
            </p:nvSpPr>
            <p:spPr>
              <a:xfrm>
                <a:off x="8151703" y="1753137"/>
                <a:ext cx="903599" cy="525600"/>
              </a:xfrm>
              <a:prstGeom prst="flowChartPunchedCard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NOC corrections</a:t>
                </a:r>
              </a:p>
            </p:txBody>
          </p:sp>
        </p:grpSp>
        <p:sp>
          <p:nvSpPr>
            <p:cNvPr id="6" name="Card 5">
              <a:extLst>
                <a:ext uri="{FF2B5EF4-FFF2-40B4-BE49-F238E27FC236}">
                  <a16:creationId xmlns:a16="http://schemas.microsoft.com/office/drawing/2014/main" id="{96AC1C79-6C74-3746-91AC-8DB8C1B0D005}"/>
                </a:ext>
              </a:extLst>
            </p:cNvPr>
            <p:cNvSpPr/>
            <p:nvPr/>
          </p:nvSpPr>
          <p:spPr>
            <a:xfrm>
              <a:off x="8151703" y="2332266"/>
              <a:ext cx="903598" cy="468541"/>
            </a:xfrm>
            <a:prstGeom prst="flowChartPunchedCard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ICOADS ANC info</a:t>
              </a:r>
            </a:p>
          </p:txBody>
        </p:sp>
        <p:cxnSp>
          <p:nvCxnSpPr>
            <p:cNvPr id="7" name="Straight Arrow Connector 15">
              <a:extLst>
                <a:ext uri="{FF2B5EF4-FFF2-40B4-BE49-F238E27FC236}">
                  <a16:creationId xmlns:a16="http://schemas.microsoft.com/office/drawing/2014/main" id="{815CDAC8-0D10-B74E-B823-CA896683E9FB}"/>
                </a:ext>
              </a:extLst>
            </p:cNvPr>
            <p:cNvCxnSpPr>
              <a:cxnSpLocks/>
              <a:stCxn id="6" idx="1"/>
              <a:endCxn id="30" idx="3"/>
            </p:cNvCxnSpPr>
            <p:nvPr/>
          </p:nvCxnSpPr>
          <p:spPr>
            <a:xfrm flipH="1" flipV="1">
              <a:off x="6008165" y="2564963"/>
              <a:ext cx="2143538" cy="157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523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directory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DBBF6C-C7FD-B44B-8FCB-BF0B83CF82EF}"/>
              </a:ext>
            </a:extLst>
          </p:cNvPr>
          <p:cNvSpPr/>
          <p:nvPr/>
        </p:nvSpPr>
        <p:spPr>
          <a:xfrm>
            <a:off x="6046363" y="2410683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7F1F26-EC71-504A-8FAF-8614924B775A}"/>
              </a:ext>
            </a:extLst>
          </p:cNvPr>
          <p:cNvSpPr/>
          <p:nvPr/>
        </p:nvSpPr>
        <p:spPr>
          <a:xfrm>
            <a:off x="6046363" y="2700067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E78100A-8AEE-504C-9357-667E05E4756C}"/>
              </a:ext>
            </a:extLst>
          </p:cNvPr>
          <p:cNvSpPr/>
          <p:nvPr/>
        </p:nvSpPr>
        <p:spPr>
          <a:xfrm>
            <a:off x="4060131" y="2405551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cxnSp>
        <p:nvCxnSpPr>
          <p:cNvPr id="104" name="Straight Arrow Connector 16">
            <a:extLst>
              <a:ext uri="{FF2B5EF4-FFF2-40B4-BE49-F238E27FC236}">
                <a16:creationId xmlns:a16="http://schemas.microsoft.com/office/drawing/2014/main" id="{BADDF34A-4424-C840-91CB-C49B8107A4A3}"/>
              </a:ext>
            </a:extLst>
          </p:cNvPr>
          <p:cNvCxnSpPr>
            <a:cxnSpLocks/>
            <a:stCxn id="67" idx="3"/>
            <a:endCxn id="122" idx="1"/>
          </p:cNvCxnSpPr>
          <p:nvPr/>
        </p:nvCxnSpPr>
        <p:spPr>
          <a:xfrm>
            <a:off x="5500131" y="2495551"/>
            <a:ext cx="548855" cy="171373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0E14A9F-669A-994A-890D-71B8100C2DDA}"/>
              </a:ext>
            </a:extLst>
          </p:cNvPr>
          <p:cNvSpPr/>
          <p:nvPr/>
        </p:nvSpPr>
        <p:spPr>
          <a:xfrm>
            <a:off x="6046363" y="3300365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</a:p>
        </p:txBody>
      </p:sp>
      <p:cxnSp>
        <p:nvCxnSpPr>
          <p:cNvPr id="134" name="Straight Arrow Connector 16">
            <a:extLst>
              <a:ext uri="{FF2B5EF4-FFF2-40B4-BE49-F238E27FC236}">
                <a16:creationId xmlns:a16="http://schemas.microsoft.com/office/drawing/2014/main" id="{E563A2FB-3344-C342-8D13-0658BD536B82}"/>
              </a:ext>
            </a:extLst>
          </p:cNvPr>
          <p:cNvCxnSpPr>
            <a:cxnSpLocks/>
            <a:stCxn id="67" idx="3"/>
            <a:endCxn id="110" idx="1"/>
          </p:cNvCxnSpPr>
          <p:nvPr/>
        </p:nvCxnSpPr>
        <p:spPr>
          <a:xfrm>
            <a:off x="5500131" y="2495551"/>
            <a:ext cx="546232" cy="145429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2A06E6A-8DEF-6540-9B38-BB07CC0E244D}"/>
              </a:ext>
            </a:extLst>
          </p:cNvPr>
          <p:cNvSpPr/>
          <p:nvPr/>
        </p:nvSpPr>
        <p:spPr>
          <a:xfrm>
            <a:off x="2873690" y="2406257"/>
            <a:ext cx="756000" cy="1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release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35FD379-7156-D641-ABDA-BBE151425064}"/>
              </a:ext>
            </a:extLst>
          </p:cNvPr>
          <p:cNvSpPr/>
          <p:nvPr/>
        </p:nvSpPr>
        <p:spPr>
          <a:xfrm>
            <a:off x="6046363" y="3000987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</a:p>
        </p:txBody>
      </p:sp>
      <p:cxnSp>
        <p:nvCxnSpPr>
          <p:cNvPr id="164" name="Straight Arrow Connector 16">
            <a:extLst>
              <a:ext uri="{FF2B5EF4-FFF2-40B4-BE49-F238E27FC236}">
                <a16:creationId xmlns:a16="http://schemas.microsoft.com/office/drawing/2014/main" id="{2C33845B-6944-CF47-B8D9-C7289C01C8B3}"/>
              </a:ext>
            </a:extLst>
          </p:cNvPr>
          <p:cNvCxnSpPr>
            <a:cxnSpLocks/>
            <a:stCxn id="67" idx="3"/>
            <a:endCxn id="181" idx="1"/>
          </p:cNvCxnSpPr>
          <p:nvPr/>
        </p:nvCxnSpPr>
        <p:spPr>
          <a:xfrm>
            <a:off x="5500131" y="2495551"/>
            <a:ext cx="546232" cy="117455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">
            <a:extLst>
              <a:ext uri="{FF2B5EF4-FFF2-40B4-BE49-F238E27FC236}">
                <a16:creationId xmlns:a16="http://schemas.microsoft.com/office/drawing/2014/main" id="{363A2471-2C5E-9B4F-B10F-9362AA8488AD}"/>
              </a:ext>
            </a:extLst>
          </p:cNvPr>
          <p:cNvCxnSpPr>
            <a:cxnSpLocks/>
            <a:stCxn id="144" idx="3"/>
            <a:endCxn id="67" idx="1"/>
          </p:cNvCxnSpPr>
          <p:nvPr/>
        </p:nvCxnSpPr>
        <p:spPr>
          <a:xfrm flipV="1">
            <a:off x="3629690" y="2495551"/>
            <a:ext cx="430441" cy="70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B1D784B-9AB9-9F40-8C2D-136DE0EC59D5}"/>
              </a:ext>
            </a:extLst>
          </p:cNvPr>
          <p:cNvSpPr/>
          <p:nvPr/>
        </p:nvSpPr>
        <p:spPr>
          <a:xfrm>
            <a:off x="6046363" y="3580106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</a:p>
        </p:txBody>
      </p:sp>
      <p:cxnSp>
        <p:nvCxnSpPr>
          <p:cNvPr id="194" name="Straight Arrow Connector 16">
            <a:extLst>
              <a:ext uri="{FF2B5EF4-FFF2-40B4-BE49-F238E27FC236}">
                <a16:creationId xmlns:a16="http://schemas.microsoft.com/office/drawing/2014/main" id="{1011325A-461A-F44F-8803-66E190AC590C}"/>
              </a:ext>
            </a:extLst>
          </p:cNvPr>
          <p:cNvCxnSpPr>
            <a:cxnSpLocks/>
            <a:stCxn id="67" idx="3"/>
            <a:endCxn id="109" idx="1"/>
          </p:cNvCxnSpPr>
          <p:nvPr/>
        </p:nvCxnSpPr>
        <p:spPr>
          <a:xfrm>
            <a:off x="5500131" y="2495551"/>
            <a:ext cx="546232" cy="89481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1847202-E820-F04E-8495-18DE50AC72A3}"/>
              </a:ext>
            </a:extLst>
          </p:cNvPr>
          <p:cNvSpPr/>
          <p:nvPr/>
        </p:nvSpPr>
        <p:spPr>
          <a:xfrm>
            <a:off x="6046363" y="3859847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cxnSp>
        <p:nvCxnSpPr>
          <p:cNvPr id="111" name="Straight Arrow Connector 16">
            <a:extLst>
              <a:ext uri="{FF2B5EF4-FFF2-40B4-BE49-F238E27FC236}">
                <a16:creationId xmlns:a16="http://schemas.microsoft.com/office/drawing/2014/main" id="{9B03E48D-79DE-8A45-BBD0-3CF0FA102B45}"/>
              </a:ext>
            </a:extLst>
          </p:cNvPr>
          <p:cNvCxnSpPr>
            <a:cxnSpLocks/>
            <a:stCxn id="67" idx="3"/>
            <a:endCxn id="145" idx="1"/>
          </p:cNvCxnSpPr>
          <p:nvPr/>
        </p:nvCxnSpPr>
        <p:spPr>
          <a:xfrm>
            <a:off x="5500131" y="2495551"/>
            <a:ext cx="546232" cy="59543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FBF36C7-15E4-644A-BB7D-D8F65CE282F1}"/>
              </a:ext>
            </a:extLst>
          </p:cNvPr>
          <p:cNvSpPr/>
          <p:nvPr/>
        </p:nvSpPr>
        <p:spPr>
          <a:xfrm>
            <a:off x="6048986" y="4119286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metoffice_qc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BABB532-2BD4-E649-944D-BED23531E603}"/>
              </a:ext>
            </a:extLst>
          </p:cNvPr>
          <p:cNvSpPr/>
          <p:nvPr/>
        </p:nvSpPr>
        <p:spPr>
          <a:xfrm>
            <a:off x="4060131" y="4790653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/wmo_publication_47*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A41B7D3-85C5-E546-A214-7A544984A841}"/>
              </a:ext>
            </a:extLst>
          </p:cNvPr>
          <p:cNvSpPr/>
          <p:nvPr/>
        </p:nvSpPr>
        <p:spPr>
          <a:xfrm>
            <a:off x="4060131" y="5083405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NOC_corrections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</a:t>
            </a:r>
          </a:p>
        </p:txBody>
      </p:sp>
      <p:cxnSp>
        <p:nvCxnSpPr>
          <p:cNvPr id="165" name="Straight Arrow Connector 16">
            <a:extLst>
              <a:ext uri="{FF2B5EF4-FFF2-40B4-BE49-F238E27FC236}">
                <a16:creationId xmlns:a16="http://schemas.microsoft.com/office/drawing/2014/main" id="{8E1C5E41-F7DB-1349-86B2-5C77311181FE}"/>
              </a:ext>
            </a:extLst>
          </p:cNvPr>
          <p:cNvCxnSpPr>
            <a:cxnSpLocks/>
            <a:stCxn id="67" idx="3"/>
            <a:endCxn id="51" idx="1"/>
          </p:cNvCxnSpPr>
          <p:nvPr/>
        </p:nvCxnSpPr>
        <p:spPr>
          <a:xfrm>
            <a:off x="5500131" y="2495551"/>
            <a:ext cx="546232" cy="29451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">
            <a:extLst>
              <a:ext uri="{FF2B5EF4-FFF2-40B4-BE49-F238E27FC236}">
                <a16:creationId xmlns:a16="http://schemas.microsoft.com/office/drawing/2014/main" id="{AF3321CD-3B7D-C744-A514-840E35D02336}"/>
              </a:ext>
            </a:extLst>
          </p:cNvPr>
          <p:cNvCxnSpPr>
            <a:cxnSpLocks/>
            <a:stCxn id="67" idx="3"/>
            <a:endCxn id="39" idx="1"/>
          </p:cNvCxnSpPr>
          <p:nvPr/>
        </p:nvCxnSpPr>
        <p:spPr>
          <a:xfrm>
            <a:off x="5500131" y="2495551"/>
            <a:ext cx="546232" cy="51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">
            <a:extLst>
              <a:ext uri="{FF2B5EF4-FFF2-40B4-BE49-F238E27FC236}">
                <a16:creationId xmlns:a16="http://schemas.microsoft.com/office/drawing/2014/main" id="{8266DB2C-9C3B-6E44-B522-0243759FF181}"/>
              </a:ext>
            </a:extLst>
          </p:cNvPr>
          <p:cNvCxnSpPr>
            <a:cxnSpLocks/>
            <a:stCxn id="144" idx="3"/>
            <a:endCxn id="162" idx="1"/>
          </p:cNvCxnSpPr>
          <p:nvPr/>
        </p:nvCxnSpPr>
        <p:spPr>
          <a:xfrm>
            <a:off x="3629690" y="2496257"/>
            <a:ext cx="430441" cy="267714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">
            <a:extLst>
              <a:ext uri="{FF2B5EF4-FFF2-40B4-BE49-F238E27FC236}">
                <a16:creationId xmlns:a16="http://schemas.microsoft.com/office/drawing/2014/main" id="{B594032D-3EF7-0849-BFEA-CCCF376ABC3B}"/>
              </a:ext>
            </a:extLst>
          </p:cNvPr>
          <p:cNvCxnSpPr>
            <a:cxnSpLocks/>
            <a:stCxn id="144" idx="3"/>
            <a:endCxn id="161" idx="1"/>
          </p:cNvCxnSpPr>
          <p:nvPr/>
        </p:nvCxnSpPr>
        <p:spPr>
          <a:xfrm>
            <a:off x="3629690" y="2496257"/>
            <a:ext cx="430441" cy="238439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E782B0F-A107-7346-8B8B-3C5E0B9472B9}"/>
              </a:ext>
            </a:extLst>
          </p:cNvPr>
          <p:cNvSpPr/>
          <p:nvPr/>
        </p:nvSpPr>
        <p:spPr>
          <a:xfrm>
            <a:off x="6042904" y="5084625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v?xYYYY</a:t>
            </a: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6" name="Straight Arrow Connector 16">
            <a:extLst>
              <a:ext uri="{FF2B5EF4-FFF2-40B4-BE49-F238E27FC236}">
                <a16:creationId xmlns:a16="http://schemas.microsoft.com/office/drawing/2014/main" id="{EB9F708C-103A-3C4E-8120-561EFCBC0FC1}"/>
              </a:ext>
            </a:extLst>
          </p:cNvPr>
          <p:cNvCxnSpPr>
            <a:cxnSpLocks/>
            <a:stCxn id="162" idx="3"/>
            <a:endCxn id="35" idx="1"/>
          </p:cNvCxnSpPr>
          <p:nvPr/>
        </p:nvCxnSpPr>
        <p:spPr>
          <a:xfrm>
            <a:off x="5500131" y="5173405"/>
            <a:ext cx="542773" cy="122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E0ABA34-377A-3647-A6F6-BDF06D067D8B}"/>
              </a:ext>
            </a:extLst>
          </p:cNvPr>
          <p:cNvSpPr/>
          <p:nvPr/>
        </p:nvSpPr>
        <p:spPr>
          <a:xfrm>
            <a:off x="7261768" y="4121251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/base</a:t>
            </a: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3AB1F2-3661-BE4F-B530-8A68F6E77204}"/>
              </a:ext>
            </a:extLst>
          </p:cNvPr>
          <p:cNvSpPr/>
          <p:nvPr/>
        </p:nvSpPr>
        <p:spPr>
          <a:xfrm>
            <a:off x="7261768" y="4362006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dbuoy_track</a:t>
            </a: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3" name="Straight Arrow Connector 16">
            <a:extLst>
              <a:ext uri="{FF2B5EF4-FFF2-40B4-BE49-F238E27FC236}">
                <a16:creationId xmlns:a16="http://schemas.microsoft.com/office/drawing/2014/main" id="{D778030D-20F8-174D-AE86-A3A3358E4817}"/>
              </a:ext>
            </a:extLst>
          </p:cNvPr>
          <p:cNvCxnSpPr>
            <a:cxnSpLocks/>
            <a:stCxn id="122" idx="3"/>
            <a:endCxn id="41" idx="1"/>
          </p:cNvCxnSpPr>
          <p:nvPr/>
        </p:nvCxnSpPr>
        <p:spPr>
          <a:xfrm>
            <a:off x="6984986" y="4209286"/>
            <a:ext cx="276782" cy="196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6">
            <a:extLst>
              <a:ext uri="{FF2B5EF4-FFF2-40B4-BE49-F238E27FC236}">
                <a16:creationId xmlns:a16="http://schemas.microsoft.com/office/drawing/2014/main" id="{E9AE1B18-744F-644B-8D12-568695A520AE}"/>
              </a:ext>
            </a:extLst>
          </p:cNvPr>
          <p:cNvCxnSpPr>
            <a:cxnSpLocks/>
            <a:stCxn id="122" idx="3"/>
            <a:endCxn id="42" idx="1"/>
          </p:cNvCxnSpPr>
          <p:nvPr/>
        </p:nvCxnSpPr>
        <p:spPr>
          <a:xfrm>
            <a:off x="6984986" y="4209286"/>
            <a:ext cx="276782" cy="24272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FADECE7-9F5B-CD41-B5B3-E1FA8AD17155}"/>
              </a:ext>
            </a:extLst>
          </p:cNvPr>
          <p:cNvSpPr/>
          <p:nvPr/>
        </p:nvSpPr>
        <p:spPr>
          <a:xfrm>
            <a:off x="1156939" y="1073213"/>
            <a:ext cx="1008000" cy="18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gws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9AB2C6-6336-1A43-850B-65E9D94C53EB}"/>
              </a:ext>
            </a:extLst>
          </p:cNvPr>
          <p:cNvSpPr/>
          <p:nvPr/>
        </p:nvSpPr>
        <p:spPr>
          <a:xfrm>
            <a:off x="1850124" y="1395721"/>
            <a:ext cx="756000" cy="18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14DCEE-A86C-EC4D-B4E5-383AD7EA5848}"/>
              </a:ext>
            </a:extLst>
          </p:cNvPr>
          <p:cNvSpPr/>
          <p:nvPr/>
        </p:nvSpPr>
        <p:spPr>
          <a:xfrm>
            <a:off x="2873690" y="1395721"/>
            <a:ext cx="756000" cy="1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/datasets</a:t>
            </a:r>
          </a:p>
        </p:txBody>
      </p:sp>
      <p:cxnSp>
        <p:nvCxnSpPr>
          <p:cNvPr id="49" name="Straight Arrow Connector 16">
            <a:extLst>
              <a:ext uri="{FF2B5EF4-FFF2-40B4-BE49-F238E27FC236}">
                <a16:creationId xmlns:a16="http://schemas.microsoft.com/office/drawing/2014/main" id="{0461F5B1-94A9-164A-9447-0C6C90F7DA22}"/>
              </a:ext>
            </a:extLst>
          </p:cNvPr>
          <p:cNvCxnSpPr>
            <a:cxnSpLocks/>
            <a:stCxn id="40" idx="2"/>
            <a:endCxn id="45" idx="1"/>
          </p:cNvCxnSpPr>
          <p:nvPr/>
        </p:nvCxnSpPr>
        <p:spPr>
          <a:xfrm rot="16200000" flipH="1">
            <a:off x="1639277" y="1274874"/>
            <a:ext cx="232508" cy="189185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6">
            <a:extLst>
              <a:ext uri="{FF2B5EF4-FFF2-40B4-BE49-F238E27FC236}">
                <a16:creationId xmlns:a16="http://schemas.microsoft.com/office/drawing/2014/main" id="{67DC8D57-A5B1-4047-BDBC-B83AF8F927E7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2606124" y="1485721"/>
            <a:ext cx="267566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6">
            <a:extLst>
              <a:ext uri="{FF2B5EF4-FFF2-40B4-BE49-F238E27FC236}">
                <a16:creationId xmlns:a16="http://schemas.microsoft.com/office/drawing/2014/main" id="{BC1BFD51-8751-234B-8919-088F4F0BB1FB}"/>
              </a:ext>
            </a:extLst>
          </p:cNvPr>
          <p:cNvCxnSpPr>
            <a:cxnSpLocks/>
            <a:stCxn id="45" idx="3"/>
            <a:endCxn id="144" idx="1"/>
          </p:cNvCxnSpPr>
          <p:nvPr/>
        </p:nvCxnSpPr>
        <p:spPr>
          <a:xfrm>
            <a:off x="2606124" y="1485721"/>
            <a:ext cx="267566" cy="101053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378AC71-266D-5B4B-9C72-B27228B34636}"/>
              </a:ext>
            </a:extLst>
          </p:cNvPr>
          <p:cNvSpPr/>
          <p:nvPr/>
        </p:nvSpPr>
        <p:spPr>
          <a:xfrm>
            <a:off x="4060131" y="1400732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cxnSp>
        <p:nvCxnSpPr>
          <p:cNvPr id="58" name="Straight Arrow Connector 16">
            <a:extLst>
              <a:ext uri="{FF2B5EF4-FFF2-40B4-BE49-F238E27FC236}">
                <a16:creationId xmlns:a16="http://schemas.microsoft.com/office/drawing/2014/main" id="{F22FB0AD-858A-5141-B28E-4587FF6FC34C}"/>
              </a:ext>
            </a:extLst>
          </p:cNvPr>
          <p:cNvCxnSpPr>
            <a:cxnSpLocks/>
            <a:stCxn id="47" idx="3"/>
            <a:endCxn id="56" idx="1"/>
          </p:cNvCxnSpPr>
          <p:nvPr/>
        </p:nvCxnSpPr>
        <p:spPr>
          <a:xfrm>
            <a:off x="3629690" y="1485721"/>
            <a:ext cx="430441" cy="501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2D5A928-D2F4-1041-AB98-E4F6F746E461}"/>
              </a:ext>
            </a:extLst>
          </p:cNvPr>
          <p:cNvSpPr txBox="1"/>
          <p:nvPr/>
        </p:nvSpPr>
        <p:spPr>
          <a:xfrm>
            <a:off x="7123377" y="5147989"/>
            <a:ext cx="978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* post-processed</a:t>
            </a:r>
          </a:p>
        </p:txBody>
      </p:sp>
      <p:cxnSp>
        <p:nvCxnSpPr>
          <p:cNvPr id="72" name="Straight Arrow Connector 16">
            <a:extLst>
              <a:ext uri="{FF2B5EF4-FFF2-40B4-BE49-F238E27FC236}">
                <a16:creationId xmlns:a16="http://schemas.microsoft.com/office/drawing/2014/main" id="{542943FC-DCCC-E641-9D83-EE7B4FE0EDB9}"/>
              </a:ext>
            </a:extLst>
          </p:cNvPr>
          <p:cNvCxnSpPr>
            <a:cxnSpLocks/>
            <a:stCxn id="161" idx="3"/>
            <a:endCxn id="73" idx="1"/>
          </p:cNvCxnSpPr>
          <p:nvPr/>
        </p:nvCxnSpPr>
        <p:spPr>
          <a:xfrm flipV="1">
            <a:off x="5500131" y="4879261"/>
            <a:ext cx="562386" cy="139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C7BB59D-C6B0-5448-9B83-A85D66A0AF6B}"/>
              </a:ext>
            </a:extLst>
          </p:cNvPr>
          <p:cNvSpPr/>
          <p:nvPr/>
        </p:nvSpPr>
        <p:spPr>
          <a:xfrm>
            <a:off x="6062517" y="4789261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/monthly</a:t>
            </a: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BC79AA6-97D3-6A48-8134-6A5A56AC9AB5}"/>
              </a:ext>
            </a:extLst>
          </p:cNvPr>
          <p:cNvSpPr/>
          <p:nvPr/>
        </p:nvSpPr>
        <p:spPr>
          <a:xfrm>
            <a:off x="4060131" y="1733150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/WMO_Publication_47</a:t>
            </a:r>
          </a:p>
        </p:txBody>
      </p:sp>
      <p:cxnSp>
        <p:nvCxnSpPr>
          <p:cNvPr id="75" name="Straight Arrow Connector 16">
            <a:extLst>
              <a:ext uri="{FF2B5EF4-FFF2-40B4-BE49-F238E27FC236}">
                <a16:creationId xmlns:a16="http://schemas.microsoft.com/office/drawing/2014/main" id="{9C56F9D1-318B-8145-B7F5-45EC8F865806}"/>
              </a:ext>
            </a:extLst>
          </p:cNvPr>
          <p:cNvCxnSpPr>
            <a:cxnSpLocks/>
            <a:stCxn id="47" idx="3"/>
            <a:endCxn id="76" idx="1"/>
          </p:cNvCxnSpPr>
          <p:nvPr/>
        </p:nvCxnSpPr>
        <p:spPr>
          <a:xfrm>
            <a:off x="3629690" y="1485721"/>
            <a:ext cx="430441" cy="641007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531A49A-D887-C049-AE28-806CA263F05A}"/>
              </a:ext>
            </a:extLst>
          </p:cNvPr>
          <p:cNvSpPr/>
          <p:nvPr/>
        </p:nvSpPr>
        <p:spPr>
          <a:xfrm>
            <a:off x="4060131" y="2036728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NOC_corrections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7" name="Straight Arrow Connector 16">
            <a:extLst>
              <a:ext uri="{FF2B5EF4-FFF2-40B4-BE49-F238E27FC236}">
                <a16:creationId xmlns:a16="http://schemas.microsoft.com/office/drawing/2014/main" id="{42470377-3DB5-134F-BAD1-0DF491B3B864}"/>
              </a:ext>
            </a:extLst>
          </p:cNvPr>
          <p:cNvCxnSpPr>
            <a:cxnSpLocks/>
            <a:stCxn id="47" idx="3"/>
            <a:endCxn id="74" idx="1"/>
          </p:cNvCxnSpPr>
          <p:nvPr/>
        </p:nvCxnSpPr>
        <p:spPr>
          <a:xfrm>
            <a:off x="3629690" y="1485721"/>
            <a:ext cx="430441" cy="33742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60F9122-CBE5-7840-B120-58E0AFE86190}"/>
              </a:ext>
            </a:extLst>
          </p:cNvPr>
          <p:cNvSpPr/>
          <p:nvPr/>
        </p:nvSpPr>
        <p:spPr>
          <a:xfrm>
            <a:off x="6062517" y="2036728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v?xYYYY</a:t>
            </a: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4" name="Straight Arrow Connector 16">
            <a:extLst>
              <a:ext uri="{FF2B5EF4-FFF2-40B4-BE49-F238E27FC236}">
                <a16:creationId xmlns:a16="http://schemas.microsoft.com/office/drawing/2014/main" id="{72900AF5-1F20-EE4D-A9A0-1D72CF31CB35}"/>
              </a:ext>
            </a:extLst>
          </p:cNvPr>
          <p:cNvCxnSpPr>
            <a:cxnSpLocks/>
            <a:stCxn id="76" idx="3"/>
            <a:endCxn id="123" idx="1"/>
          </p:cNvCxnSpPr>
          <p:nvPr/>
        </p:nvCxnSpPr>
        <p:spPr>
          <a:xfrm>
            <a:off x="5500131" y="2126728"/>
            <a:ext cx="562386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CCC041A-345F-0D4D-B226-DE48A52F323C}"/>
              </a:ext>
            </a:extLst>
          </p:cNvPr>
          <p:cNvSpPr/>
          <p:nvPr/>
        </p:nvSpPr>
        <p:spPr>
          <a:xfrm>
            <a:off x="6042904" y="1401049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/level0</a:t>
            </a:r>
          </a:p>
        </p:txBody>
      </p:sp>
      <p:cxnSp>
        <p:nvCxnSpPr>
          <p:cNvPr id="53" name="Straight Arrow Connector 16">
            <a:extLst>
              <a:ext uri="{FF2B5EF4-FFF2-40B4-BE49-F238E27FC236}">
                <a16:creationId xmlns:a16="http://schemas.microsoft.com/office/drawing/2014/main" id="{7247CA31-DBE6-FD42-8160-AE3ADF6F1230}"/>
              </a:ext>
            </a:extLst>
          </p:cNvPr>
          <p:cNvCxnSpPr>
            <a:cxnSpLocks/>
            <a:stCxn id="56" idx="3"/>
            <a:endCxn id="52" idx="1"/>
          </p:cNvCxnSpPr>
          <p:nvPr/>
        </p:nvCxnSpPr>
        <p:spPr>
          <a:xfrm>
            <a:off x="5500131" y="1490732"/>
            <a:ext cx="542773" cy="3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84CED99-F7DB-5F46-BE56-84BE27DF45F6}"/>
              </a:ext>
            </a:extLst>
          </p:cNvPr>
          <p:cNvSpPr/>
          <p:nvPr/>
        </p:nvSpPr>
        <p:spPr>
          <a:xfrm>
            <a:off x="9585876" y="2122979"/>
            <a:ext cx="935999" cy="1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user_manual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274765A-30F7-0547-B163-35B9BCB86579}"/>
              </a:ext>
            </a:extLst>
          </p:cNvPr>
          <p:cNvSpPr/>
          <p:nvPr/>
        </p:nvSpPr>
        <p:spPr>
          <a:xfrm>
            <a:off x="10263425" y="3121286"/>
            <a:ext cx="75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version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834615-BDF0-444A-A833-FFF6BAB03549}"/>
              </a:ext>
            </a:extLst>
          </p:cNvPr>
          <p:cNvSpPr/>
          <p:nvPr/>
        </p:nvSpPr>
        <p:spPr>
          <a:xfrm>
            <a:off x="11241112" y="3121286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2" name="Straight Arrow Connector 16">
            <a:extLst>
              <a:ext uri="{FF2B5EF4-FFF2-40B4-BE49-F238E27FC236}">
                <a16:creationId xmlns:a16="http://schemas.microsoft.com/office/drawing/2014/main" id="{C54B5E18-031D-CD45-96DF-3FA9213B1080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11019425" y="3211286"/>
            <a:ext cx="221687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6">
            <a:extLst>
              <a:ext uri="{FF2B5EF4-FFF2-40B4-BE49-F238E27FC236}">
                <a16:creationId xmlns:a16="http://schemas.microsoft.com/office/drawing/2014/main" id="{8286D972-AE6E-0B4A-A249-47C35A98324B}"/>
              </a:ext>
            </a:extLst>
          </p:cNvPr>
          <p:cNvCxnSpPr>
            <a:cxnSpLocks/>
            <a:stCxn id="54" idx="2"/>
            <a:endCxn id="59" idx="1"/>
          </p:cNvCxnSpPr>
          <p:nvPr/>
        </p:nvCxnSpPr>
        <p:spPr>
          <a:xfrm rot="16200000" flipH="1">
            <a:off x="9704497" y="2652357"/>
            <a:ext cx="908307" cy="209549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D579A39-86D7-F848-A114-9699BB434EC7}"/>
              </a:ext>
            </a:extLst>
          </p:cNvPr>
          <p:cNvSpPr/>
          <p:nvPr/>
        </p:nvSpPr>
        <p:spPr>
          <a:xfrm>
            <a:off x="10263424" y="2538986"/>
            <a:ext cx="1288837" cy="2135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release_summaries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1" name="Straight Arrow Connector 16">
            <a:extLst>
              <a:ext uri="{FF2B5EF4-FFF2-40B4-BE49-F238E27FC236}">
                <a16:creationId xmlns:a16="http://schemas.microsoft.com/office/drawing/2014/main" id="{F23C427E-4BF4-784A-A498-588B8AF3D053}"/>
              </a:ext>
            </a:extLst>
          </p:cNvPr>
          <p:cNvCxnSpPr>
            <a:cxnSpLocks/>
            <a:stCxn id="54" idx="2"/>
            <a:endCxn id="57" idx="1"/>
          </p:cNvCxnSpPr>
          <p:nvPr/>
        </p:nvCxnSpPr>
        <p:spPr>
          <a:xfrm rot="16200000" flipH="1">
            <a:off x="9987259" y="2369596"/>
            <a:ext cx="342782" cy="209548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766FB89C-20B9-8843-8DFE-9B191394EA70}"/>
              </a:ext>
            </a:extLst>
          </p:cNvPr>
          <p:cNvSpPr/>
          <p:nvPr/>
        </p:nvSpPr>
        <p:spPr>
          <a:xfrm>
            <a:off x="11713041" y="2547454"/>
            <a:ext cx="739852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/&lt;release&gt;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AA6224B-716C-9E4E-8568-2DC7054E9A3F}"/>
              </a:ext>
            </a:extLst>
          </p:cNvPr>
          <p:cNvSpPr/>
          <p:nvPr/>
        </p:nvSpPr>
        <p:spPr>
          <a:xfrm>
            <a:off x="13709667" y="2547454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6" name="Straight Arrow Connector 16">
            <a:extLst>
              <a:ext uri="{FF2B5EF4-FFF2-40B4-BE49-F238E27FC236}">
                <a16:creationId xmlns:a16="http://schemas.microsoft.com/office/drawing/2014/main" id="{06D3C887-8A5F-AA46-9B87-C5F6D32F00EF}"/>
              </a:ext>
            </a:extLst>
          </p:cNvPr>
          <p:cNvCxnSpPr>
            <a:cxnSpLocks/>
            <a:stCxn id="57" idx="3"/>
            <a:endCxn id="64" idx="1"/>
          </p:cNvCxnSpPr>
          <p:nvPr/>
        </p:nvCxnSpPr>
        <p:spPr>
          <a:xfrm flipV="1">
            <a:off x="11552261" y="2637454"/>
            <a:ext cx="160780" cy="83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6">
            <a:extLst>
              <a:ext uri="{FF2B5EF4-FFF2-40B4-BE49-F238E27FC236}">
                <a16:creationId xmlns:a16="http://schemas.microsoft.com/office/drawing/2014/main" id="{F70D502B-DFCF-FD42-A8EB-42867633A30A}"/>
              </a:ext>
            </a:extLst>
          </p:cNvPr>
          <p:cNvCxnSpPr>
            <a:cxnSpLocks/>
            <a:stCxn id="64" idx="3"/>
            <a:endCxn id="69" idx="1"/>
          </p:cNvCxnSpPr>
          <p:nvPr/>
        </p:nvCxnSpPr>
        <p:spPr>
          <a:xfrm flipV="1">
            <a:off x="12452893" y="2637450"/>
            <a:ext cx="203743" cy="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1A66361-5495-A348-9A35-89CC7F380D05}"/>
              </a:ext>
            </a:extLst>
          </p:cNvPr>
          <p:cNvSpPr/>
          <p:nvPr/>
        </p:nvSpPr>
        <p:spPr>
          <a:xfrm>
            <a:off x="12656636" y="2547453"/>
            <a:ext cx="794398" cy="17999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/&lt;dataset&gt;</a:t>
            </a:r>
          </a:p>
        </p:txBody>
      </p:sp>
      <p:cxnSp>
        <p:nvCxnSpPr>
          <p:cNvPr id="78" name="Straight Arrow Connector 16">
            <a:extLst>
              <a:ext uri="{FF2B5EF4-FFF2-40B4-BE49-F238E27FC236}">
                <a16:creationId xmlns:a16="http://schemas.microsoft.com/office/drawing/2014/main" id="{02DD9440-E44B-A94D-8EE3-EB81F6026195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>
            <a:off x="13451034" y="2637450"/>
            <a:ext cx="258633" cy="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74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reporsitory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564381-B533-A843-A8FB-0F016691A1FC}"/>
              </a:ext>
            </a:extLst>
          </p:cNvPr>
          <p:cNvSpPr/>
          <p:nvPr/>
        </p:nvSpPr>
        <p:spPr>
          <a:xfrm>
            <a:off x="1657800" y="1913393"/>
            <a:ext cx="1366136" cy="1853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parent_code_path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B24140-B3A4-CC41-90FC-9B44136C43CF}"/>
              </a:ext>
            </a:extLst>
          </p:cNvPr>
          <p:cNvSpPr/>
          <p:nvPr/>
        </p:nvSpPr>
        <p:spPr>
          <a:xfrm>
            <a:off x="2840931" y="2184033"/>
            <a:ext cx="1671764" cy="1853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glamod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-marine-processing</a:t>
            </a:r>
          </a:p>
        </p:txBody>
      </p:sp>
      <p:cxnSp>
        <p:nvCxnSpPr>
          <p:cNvPr id="69" name="Straight Arrow Connector 16">
            <a:extLst>
              <a:ext uri="{FF2B5EF4-FFF2-40B4-BE49-F238E27FC236}">
                <a16:creationId xmlns:a16="http://schemas.microsoft.com/office/drawing/2014/main" id="{22D0817D-49CC-3642-AE4D-500D3812D24A}"/>
              </a:ext>
            </a:extLst>
          </p:cNvPr>
          <p:cNvCxnSpPr>
            <a:cxnSpLocks/>
            <a:stCxn id="60" idx="2"/>
            <a:endCxn id="61" idx="1"/>
          </p:cNvCxnSpPr>
          <p:nvPr/>
        </p:nvCxnSpPr>
        <p:spPr>
          <a:xfrm rot="16200000" flipH="1">
            <a:off x="2501914" y="1937684"/>
            <a:ext cx="177971" cy="500063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DB03C3E-E978-4A45-B2F5-F9D88853160F}"/>
              </a:ext>
            </a:extLst>
          </p:cNvPr>
          <p:cNvSpPr/>
          <p:nvPr/>
        </p:nvSpPr>
        <p:spPr>
          <a:xfrm>
            <a:off x="3956905" y="2921672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/metadata-suite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65BE13-212D-BF45-B24B-632E15A700E7}"/>
              </a:ext>
            </a:extLst>
          </p:cNvPr>
          <p:cNvSpPr/>
          <p:nvPr/>
        </p:nvSpPr>
        <p:spPr>
          <a:xfrm>
            <a:off x="3956905" y="3291868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-suite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62C234-AF93-9740-BE35-1FFDB3D529C7}"/>
              </a:ext>
            </a:extLst>
          </p:cNvPr>
          <p:cNvSpPr/>
          <p:nvPr/>
        </p:nvSpPr>
        <p:spPr>
          <a:xfrm>
            <a:off x="3956905" y="3653001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/qc-suite</a:t>
            </a:r>
          </a:p>
        </p:txBody>
      </p:sp>
      <p:cxnSp>
        <p:nvCxnSpPr>
          <p:cNvPr id="25" name="Straight Arrow Connector 16">
            <a:extLst>
              <a:ext uri="{FF2B5EF4-FFF2-40B4-BE49-F238E27FC236}">
                <a16:creationId xmlns:a16="http://schemas.microsoft.com/office/drawing/2014/main" id="{B1DA2A29-14BC-4642-AA72-356B9BC4F068}"/>
              </a:ext>
            </a:extLst>
          </p:cNvPr>
          <p:cNvCxnSpPr>
            <a:cxnSpLocks/>
            <a:stCxn id="61" idx="2"/>
            <a:endCxn id="10" idx="1"/>
          </p:cNvCxnSpPr>
          <p:nvPr/>
        </p:nvCxnSpPr>
        <p:spPr>
          <a:xfrm rot="16200000" flipH="1">
            <a:off x="3489409" y="2556775"/>
            <a:ext cx="654901" cy="28009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6438441-578E-D74E-9B1E-00922D150462}"/>
              </a:ext>
            </a:extLst>
          </p:cNvPr>
          <p:cNvSpPr/>
          <p:nvPr/>
        </p:nvSpPr>
        <p:spPr>
          <a:xfrm>
            <a:off x="3956905" y="2561404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/config-suite</a:t>
            </a:r>
          </a:p>
        </p:txBody>
      </p:sp>
      <p:cxnSp>
        <p:nvCxnSpPr>
          <p:cNvPr id="30" name="Straight Arrow Connector 16">
            <a:extLst>
              <a:ext uri="{FF2B5EF4-FFF2-40B4-BE49-F238E27FC236}">
                <a16:creationId xmlns:a16="http://schemas.microsoft.com/office/drawing/2014/main" id="{5D05E948-A99D-7E4B-8B19-CB154D666948}"/>
              </a:ext>
            </a:extLst>
          </p:cNvPr>
          <p:cNvCxnSpPr>
            <a:cxnSpLocks/>
            <a:stCxn id="61" idx="2"/>
            <a:endCxn id="29" idx="1"/>
          </p:cNvCxnSpPr>
          <p:nvPr/>
        </p:nvCxnSpPr>
        <p:spPr>
          <a:xfrm rot="16200000" flipH="1">
            <a:off x="3669543" y="2376641"/>
            <a:ext cx="294633" cy="28009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6">
            <a:extLst>
              <a:ext uri="{FF2B5EF4-FFF2-40B4-BE49-F238E27FC236}">
                <a16:creationId xmlns:a16="http://schemas.microsoft.com/office/drawing/2014/main" id="{5A1F04E4-49D6-AF4D-8AA2-9A3FB9C0EF9D}"/>
              </a:ext>
            </a:extLst>
          </p:cNvPr>
          <p:cNvCxnSpPr>
            <a:cxnSpLocks/>
            <a:stCxn id="61" idx="2"/>
            <a:endCxn id="11" idx="1"/>
          </p:cNvCxnSpPr>
          <p:nvPr/>
        </p:nvCxnSpPr>
        <p:spPr>
          <a:xfrm rot="16200000" flipH="1">
            <a:off x="3304311" y="2741873"/>
            <a:ext cx="1025097" cy="28009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6">
            <a:extLst>
              <a:ext uri="{FF2B5EF4-FFF2-40B4-BE49-F238E27FC236}">
                <a16:creationId xmlns:a16="http://schemas.microsoft.com/office/drawing/2014/main" id="{049E7994-E115-C645-AC11-33AB55B3AF06}"/>
              </a:ext>
            </a:extLst>
          </p:cNvPr>
          <p:cNvCxnSpPr>
            <a:cxnSpLocks/>
            <a:stCxn id="61" idx="2"/>
            <a:endCxn id="12" idx="1"/>
          </p:cNvCxnSpPr>
          <p:nvPr/>
        </p:nvCxnSpPr>
        <p:spPr>
          <a:xfrm rot="16200000" flipH="1">
            <a:off x="3123744" y="2922440"/>
            <a:ext cx="1386230" cy="28009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5CD9A43-E06C-4B47-BE9A-4118C793A497}"/>
              </a:ext>
            </a:extLst>
          </p:cNvPr>
          <p:cNvSpPr/>
          <p:nvPr/>
        </p:nvSpPr>
        <p:spPr>
          <a:xfrm>
            <a:off x="6007543" y="1913393"/>
            <a:ext cx="1671764" cy="1853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glamod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-marine-config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2217DC-F1A0-7C49-9177-19778E790288}"/>
              </a:ext>
            </a:extLst>
          </p:cNvPr>
          <p:cNvSpPr/>
          <p:nvPr/>
        </p:nvSpPr>
        <p:spPr>
          <a:xfrm>
            <a:off x="7123517" y="2651032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/metadata-suite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F287C2-6816-C344-B6C3-A7D4235CE51F}"/>
              </a:ext>
            </a:extLst>
          </p:cNvPr>
          <p:cNvSpPr/>
          <p:nvPr/>
        </p:nvSpPr>
        <p:spPr>
          <a:xfrm>
            <a:off x="7123517" y="3021228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-suite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988787-CA1A-0140-92E5-7CAB5936DF1F}"/>
              </a:ext>
            </a:extLst>
          </p:cNvPr>
          <p:cNvSpPr/>
          <p:nvPr/>
        </p:nvSpPr>
        <p:spPr>
          <a:xfrm>
            <a:off x="7123517" y="3382361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/qc-suite</a:t>
            </a:r>
          </a:p>
        </p:txBody>
      </p:sp>
      <p:cxnSp>
        <p:nvCxnSpPr>
          <p:cNvPr id="22" name="Straight Arrow Connector 16">
            <a:extLst>
              <a:ext uri="{FF2B5EF4-FFF2-40B4-BE49-F238E27FC236}">
                <a16:creationId xmlns:a16="http://schemas.microsoft.com/office/drawing/2014/main" id="{F0F8CA98-AD0E-B240-9DC4-9DE06AE67B99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 rot="16200000" flipH="1">
            <a:off x="6656021" y="2286135"/>
            <a:ext cx="654901" cy="28009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FF6E14E-E975-AF4C-B727-37E0E5AC4DA4}"/>
              </a:ext>
            </a:extLst>
          </p:cNvPr>
          <p:cNvSpPr/>
          <p:nvPr/>
        </p:nvSpPr>
        <p:spPr>
          <a:xfrm>
            <a:off x="7123517" y="2290764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cfg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-suite</a:t>
            </a:r>
          </a:p>
        </p:txBody>
      </p:sp>
      <p:cxnSp>
        <p:nvCxnSpPr>
          <p:cNvPr id="24" name="Straight Arrow Connector 16">
            <a:extLst>
              <a:ext uri="{FF2B5EF4-FFF2-40B4-BE49-F238E27FC236}">
                <a16:creationId xmlns:a16="http://schemas.microsoft.com/office/drawing/2014/main" id="{F9C1A80D-9066-5845-A3BC-B66BF50C9105}"/>
              </a:ext>
            </a:extLst>
          </p:cNvPr>
          <p:cNvCxnSpPr>
            <a:cxnSpLocks/>
            <a:stCxn id="18" idx="2"/>
            <a:endCxn id="23" idx="1"/>
          </p:cNvCxnSpPr>
          <p:nvPr/>
        </p:nvCxnSpPr>
        <p:spPr>
          <a:xfrm rot="16200000" flipH="1">
            <a:off x="6836155" y="2106001"/>
            <a:ext cx="294633" cy="28009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6">
            <a:extLst>
              <a:ext uri="{FF2B5EF4-FFF2-40B4-BE49-F238E27FC236}">
                <a16:creationId xmlns:a16="http://schemas.microsoft.com/office/drawing/2014/main" id="{154351EB-1FD5-5A43-8FFC-8D1B7D4A9CBC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 rot="16200000" flipH="1">
            <a:off x="6470923" y="2471233"/>
            <a:ext cx="1025097" cy="28009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6">
            <a:extLst>
              <a:ext uri="{FF2B5EF4-FFF2-40B4-BE49-F238E27FC236}">
                <a16:creationId xmlns:a16="http://schemas.microsoft.com/office/drawing/2014/main" id="{62327ABA-2280-034E-845E-B4AB8ED1BFB7}"/>
              </a:ext>
            </a:extLst>
          </p:cNvPr>
          <p:cNvCxnSpPr>
            <a:cxnSpLocks/>
            <a:stCxn id="18" idx="2"/>
            <a:endCxn id="21" idx="1"/>
          </p:cNvCxnSpPr>
          <p:nvPr/>
        </p:nvCxnSpPr>
        <p:spPr>
          <a:xfrm rot="16200000" flipH="1">
            <a:off x="6290356" y="2651800"/>
            <a:ext cx="1386230" cy="28009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679AC6-1CD5-764C-B0A0-AB724651CA5E}"/>
              </a:ext>
            </a:extLst>
          </p:cNvPr>
          <p:cNvSpPr/>
          <p:nvPr/>
        </p:nvSpPr>
        <p:spPr>
          <a:xfrm>
            <a:off x="7123517" y="3704246"/>
            <a:ext cx="1188000" cy="205199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/user-manual</a:t>
            </a:r>
          </a:p>
        </p:txBody>
      </p:sp>
      <p:cxnSp>
        <p:nvCxnSpPr>
          <p:cNvPr id="31" name="Straight Arrow Connector 16">
            <a:extLst>
              <a:ext uri="{FF2B5EF4-FFF2-40B4-BE49-F238E27FC236}">
                <a16:creationId xmlns:a16="http://schemas.microsoft.com/office/drawing/2014/main" id="{770D6B69-B365-504E-84C2-136E49371B15}"/>
              </a:ext>
            </a:extLst>
          </p:cNvPr>
          <p:cNvCxnSpPr>
            <a:cxnSpLocks/>
            <a:stCxn id="18" idx="2"/>
            <a:endCxn id="28" idx="1"/>
          </p:cNvCxnSpPr>
          <p:nvPr/>
        </p:nvCxnSpPr>
        <p:spPr>
          <a:xfrm rot="16200000" flipH="1">
            <a:off x="6129414" y="2812742"/>
            <a:ext cx="1708115" cy="28009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0CBA83B-82FF-F14D-B63C-F4E53C1EA406}"/>
              </a:ext>
            </a:extLst>
          </p:cNvPr>
          <p:cNvSpPr/>
          <p:nvPr/>
        </p:nvSpPr>
        <p:spPr>
          <a:xfrm>
            <a:off x="8507817" y="2290763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/&lt;release&gt;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3D7FF2-76A8-E049-A113-F7EE1F55F817}"/>
              </a:ext>
            </a:extLst>
          </p:cNvPr>
          <p:cNvSpPr/>
          <p:nvPr/>
        </p:nvSpPr>
        <p:spPr>
          <a:xfrm>
            <a:off x="8507817" y="2651032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/&lt;release&gt;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4EF5A-387B-6F42-A136-058691E805C2}"/>
              </a:ext>
            </a:extLst>
          </p:cNvPr>
          <p:cNvSpPr/>
          <p:nvPr/>
        </p:nvSpPr>
        <p:spPr>
          <a:xfrm>
            <a:off x="8507817" y="3018146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/&lt;release&gt;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8E4E2F-E25A-E045-AA7B-ADBD34696748}"/>
              </a:ext>
            </a:extLst>
          </p:cNvPr>
          <p:cNvSpPr/>
          <p:nvPr/>
        </p:nvSpPr>
        <p:spPr>
          <a:xfrm>
            <a:off x="8507817" y="3380083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/&lt;release&gt;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9006E8-B267-5644-B82E-E0FEFA41A3C1}"/>
              </a:ext>
            </a:extLst>
          </p:cNvPr>
          <p:cNvSpPr/>
          <p:nvPr/>
        </p:nvSpPr>
        <p:spPr>
          <a:xfrm>
            <a:off x="8507817" y="3704245"/>
            <a:ext cx="1188000" cy="205199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/&lt;version&gt;</a:t>
            </a:r>
          </a:p>
        </p:txBody>
      </p:sp>
    </p:spTree>
    <p:extLst>
      <p:ext uri="{BB962C8B-B14F-4D97-AF65-F5344CB8AC3E}">
        <p14:creationId xmlns:p14="http://schemas.microsoft.com/office/powerpoint/2010/main" val="334100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Obs-suite:make_release_source_tree.py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DBBF6C-C7FD-B44B-8FCB-BF0B83CF82EF}"/>
              </a:ext>
            </a:extLst>
          </p:cNvPr>
          <p:cNvSpPr/>
          <p:nvPr/>
        </p:nvSpPr>
        <p:spPr>
          <a:xfrm>
            <a:off x="4022120" y="1838392"/>
            <a:ext cx="624633" cy="1743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8DBB32-6F6D-E64C-B4D0-F0A8241F61AE}"/>
              </a:ext>
            </a:extLst>
          </p:cNvPr>
          <p:cNvSpPr/>
          <p:nvPr/>
        </p:nvSpPr>
        <p:spPr>
          <a:xfrm>
            <a:off x="5059229" y="2066001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/invalid</a:t>
            </a:r>
          </a:p>
        </p:txBody>
      </p:sp>
      <p:cxnSp>
        <p:nvCxnSpPr>
          <p:cNvPr id="46" name="Straight Arrow Connector 16">
            <a:extLst>
              <a:ext uri="{FF2B5EF4-FFF2-40B4-BE49-F238E27FC236}">
                <a16:creationId xmlns:a16="http://schemas.microsoft.com/office/drawing/2014/main" id="{52846EE0-03DD-1345-A365-745D1D0B54F1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4646753" y="1925581"/>
            <a:ext cx="412476" cy="22405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6">
            <a:extLst>
              <a:ext uri="{FF2B5EF4-FFF2-40B4-BE49-F238E27FC236}">
                <a16:creationId xmlns:a16="http://schemas.microsoft.com/office/drawing/2014/main" id="{825D2F23-65B9-844D-B571-59935FF01669}"/>
              </a:ext>
            </a:extLst>
          </p:cNvPr>
          <p:cNvCxnSpPr>
            <a:cxnSpLocks/>
            <a:stCxn id="39" idx="3"/>
            <a:endCxn id="238" idx="1"/>
          </p:cNvCxnSpPr>
          <p:nvPr/>
        </p:nvCxnSpPr>
        <p:spPr>
          <a:xfrm>
            <a:off x="4646753" y="1925581"/>
            <a:ext cx="419021" cy="210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ACBE7FD-C402-E447-9A7A-34262CF08E5D}"/>
              </a:ext>
            </a:extLst>
          </p:cNvPr>
          <p:cNvSpPr/>
          <p:nvPr/>
        </p:nvSpPr>
        <p:spPr>
          <a:xfrm>
            <a:off x="6080123" y="2062947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0" name="Straight Arrow Connector 16">
            <a:extLst>
              <a:ext uri="{FF2B5EF4-FFF2-40B4-BE49-F238E27FC236}">
                <a16:creationId xmlns:a16="http://schemas.microsoft.com/office/drawing/2014/main" id="{F45FB43F-B065-8D4C-9CB0-9FB6C1636284}"/>
              </a:ext>
            </a:extLst>
          </p:cNvPr>
          <p:cNvCxnSpPr>
            <a:cxnSpLocks/>
            <a:stCxn id="45" idx="3"/>
            <a:endCxn id="49" idx="1"/>
          </p:cNvCxnSpPr>
          <p:nvPr/>
        </p:nvCxnSpPr>
        <p:spPr>
          <a:xfrm flipV="1">
            <a:off x="5840185" y="2147558"/>
            <a:ext cx="239938" cy="20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D7F1F26-EC71-504A-8FAF-8614924B775A}"/>
              </a:ext>
            </a:extLst>
          </p:cNvPr>
          <p:cNvSpPr/>
          <p:nvPr/>
        </p:nvSpPr>
        <p:spPr>
          <a:xfrm>
            <a:off x="4022120" y="3147441"/>
            <a:ext cx="624633" cy="1743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</a:p>
        </p:txBody>
      </p:sp>
      <p:cxnSp>
        <p:nvCxnSpPr>
          <p:cNvPr id="55" name="Straight Arrow Connector 16">
            <a:extLst>
              <a:ext uri="{FF2B5EF4-FFF2-40B4-BE49-F238E27FC236}">
                <a16:creationId xmlns:a16="http://schemas.microsoft.com/office/drawing/2014/main" id="{14BD67DF-0E18-034F-A15B-5F47CC3EC748}"/>
              </a:ext>
            </a:extLst>
          </p:cNvPr>
          <p:cNvCxnSpPr>
            <a:cxnSpLocks/>
            <a:stCxn id="51" idx="3"/>
            <a:endCxn id="240" idx="1"/>
          </p:cNvCxnSpPr>
          <p:nvPr/>
        </p:nvCxnSpPr>
        <p:spPr>
          <a:xfrm>
            <a:off x="4646753" y="3234630"/>
            <a:ext cx="419021" cy="346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E78100A-8AEE-504C-9357-667E05E4756C}"/>
              </a:ext>
            </a:extLst>
          </p:cNvPr>
          <p:cNvSpPr/>
          <p:nvPr/>
        </p:nvSpPr>
        <p:spPr>
          <a:xfrm>
            <a:off x="3339216" y="1478183"/>
            <a:ext cx="745104" cy="1841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cxnSp>
        <p:nvCxnSpPr>
          <p:cNvPr id="99" name="Straight Arrow Connector 16">
            <a:extLst>
              <a:ext uri="{FF2B5EF4-FFF2-40B4-BE49-F238E27FC236}">
                <a16:creationId xmlns:a16="http://schemas.microsoft.com/office/drawing/2014/main" id="{890ED860-CBD3-BF46-97E9-0A34C2D1A7BA}"/>
              </a:ext>
            </a:extLst>
          </p:cNvPr>
          <p:cNvCxnSpPr>
            <a:cxnSpLocks/>
            <a:stCxn id="67" idx="2"/>
            <a:endCxn id="51" idx="1"/>
          </p:cNvCxnSpPr>
          <p:nvPr/>
        </p:nvCxnSpPr>
        <p:spPr>
          <a:xfrm rot="16200000" flipH="1">
            <a:off x="3080782" y="2293292"/>
            <a:ext cx="1572324" cy="31035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6">
            <a:extLst>
              <a:ext uri="{FF2B5EF4-FFF2-40B4-BE49-F238E27FC236}">
                <a16:creationId xmlns:a16="http://schemas.microsoft.com/office/drawing/2014/main" id="{BADDF34A-4424-C840-91CB-C49B8107A4A3}"/>
              </a:ext>
            </a:extLst>
          </p:cNvPr>
          <p:cNvCxnSpPr>
            <a:cxnSpLocks/>
            <a:stCxn id="67" idx="2"/>
            <a:endCxn id="39" idx="1"/>
          </p:cNvCxnSpPr>
          <p:nvPr/>
        </p:nvCxnSpPr>
        <p:spPr>
          <a:xfrm rot="16200000" flipH="1">
            <a:off x="3735307" y="1638767"/>
            <a:ext cx="263275" cy="31035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2BC2285-3DCE-8E40-85E4-2182F6B20FAE}"/>
              </a:ext>
            </a:extLst>
          </p:cNvPr>
          <p:cNvSpPr/>
          <p:nvPr/>
        </p:nvSpPr>
        <p:spPr>
          <a:xfrm>
            <a:off x="5066854" y="2525541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/log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7FC335A-95CD-6B40-A775-EC4B8EBBC92E}"/>
              </a:ext>
            </a:extLst>
          </p:cNvPr>
          <p:cNvSpPr/>
          <p:nvPr/>
        </p:nvSpPr>
        <p:spPr>
          <a:xfrm>
            <a:off x="6069956" y="2522536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4" name="Straight Arrow Connector 16">
            <a:extLst>
              <a:ext uri="{FF2B5EF4-FFF2-40B4-BE49-F238E27FC236}">
                <a16:creationId xmlns:a16="http://schemas.microsoft.com/office/drawing/2014/main" id="{6E7D5534-D826-0149-AA6B-43802171133A}"/>
              </a:ext>
            </a:extLst>
          </p:cNvPr>
          <p:cNvCxnSpPr>
            <a:cxnSpLocks/>
            <a:stCxn id="112" idx="3"/>
            <a:endCxn id="113" idx="1"/>
          </p:cNvCxnSpPr>
          <p:nvPr/>
        </p:nvCxnSpPr>
        <p:spPr>
          <a:xfrm flipV="1">
            <a:off x="5847810" y="2607147"/>
            <a:ext cx="222146" cy="202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6">
            <a:extLst>
              <a:ext uri="{FF2B5EF4-FFF2-40B4-BE49-F238E27FC236}">
                <a16:creationId xmlns:a16="http://schemas.microsoft.com/office/drawing/2014/main" id="{898A2A36-CFB9-E048-8A62-5F048F044766}"/>
              </a:ext>
            </a:extLst>
          </p:cNvPr>
          <p:cNvCxnSpPr>
            <a:cxnSpLocks/>
            <a:stCxn id="39" idx="3"/>
            <a:endCxn id="112" idx="1"/>
          </p:cNvCxnSpPr>
          <p:nvPr/>
        </p:nvCxnSpPr>
        <p:spPr>
          <a:xfrm>
            <a:off x="4646753" y="1925581"/>
            <a:ext cx="420101" cy="68359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6C79DF7-0770-7146-9AAD-02E4232E1EC1}"/>
              </a:ext>
            </a:extLst>
          </p:cNvPr>
          <p:cNvSpPr/>
          <p:nvPr/>
        </p:nvSpPr>
        <p:spPr>
          <a:xfrm>
            <a:off x="5059228" y="2756196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quicklooks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318E3B0-A956-AF4C-813C-8BB5D72ABF7C}"/>
              </a:ext>
            </a:extLst>
          </p:cNvPr>
          <p:cNvSpPr/>
          <p:nvPr/>
        </p:nvSpPr>
        <p:spPr>
          <a:xfrm>
            <a:off x="6080123" y="2753009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0" name="Straight Arrow Connector 16">
            <a:extLst>
              <a:ext uri="{FF2B5EF4-FFF2-40B4-BE49-F238E27FC236}">
                <a16:creationId xmlns:a16="http://schemas.microsoft.com/office/drawing/2014/main" id="{BBB9274C-3CBC-9147-80AB-EFE693EB4AEA}"/>
              </a:ext>
            </a:extLst>
          </p:cNvPr>
          <p:cNvCxnSpPr>
            <a:cxnSpLocks/>
            <a:stCxn id="39" idx="3"/>
            <a:endCxn id="118" idx="1"/>
          </p:cNvCxnSpPr>
          <p:nvPr/>
        </p:nvCxnSpPr>
        <p:spPr>
          <a:xfrm>
            <a:off x="4646753" y="1925581"/>
            <a:ext cx="412475" cy="91425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6">
            <a:extLst>
              <a:ext uri="{FF2B5EF4-FFF2-40B4-BE49-F238E27FC236}">
                <a16:creationId xmlns:a16="http://schemas.microsoft.com/office/drawing/2014/main" id="{E23B099F-AB5F-504D-B66D-4307B32561F9}"/>
              </a:ext>
            </a:extLst>
          </p:cNvPr>
          <p:cNvCxnSpPr>
            <a:cxnSpLocks/>
          </p:cNvCxnSpPr>
          <p:nvPr/>
        </p:nvCxnSpPr>
        <p:spPr>
          <a:xfrm flipV="1">
            <a:off x="5846728" y="2818825"/>
            <a:ext cx="231455" cy="14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019CAC4-7A69-9249-9889-F5D603E39D1D}"/>
              </a:ext>
            </a:extLst>
          </p:cNvPr>
          <p:cNvSpPr/>
          <p:nvPr/>
        </p:nvSpPr>
        <p:spPr>
          <a:xfrm>
            <a:off x="5065773" y="3383876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/log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E996558-8446-ED46-A931-050E4AFA26B5}"/>
              </a:ext>
            </a:extLst>
          </p:cNvPr>
          <p:cNvSpPr/>
          <p:nvPr/>
        </p:nvSpPr>
        <p:spPr>
          <a:xfrm>
            <a:off x="6078200" y="3388333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0" name="Straight Arrow Connector 16">
            <a:extLst>
              <a:ext uri="{FF2B5EF4-FFF2-40B4-BE49-F238E27FC236}">
                <a16:creationId xmlns:a16="http://schemas.microsoft.com/office/drawing/2014/main" id="{61234015-9858-4445-8868-F623D70DA1BE}"/>
              </a:ext>
            </a:extLst>
          </p:cNvPr>
          <p:cNvCxnSpPr>
            <a:cxnSpLocks/>
            <a:stCxn id="51" idx="3"/>
            <a:endCxn id="138" idx="1"/>
          </p:cNvCxnSpPr>
          <p:nvPr/>
        </p:nvCxnSpPr>
        <p:spPr>
          <a:xfrm>
            <a:off x="4646753" y="3234630"/>
            <a:ext cx="419020" cy="232881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FB8EE2B-0944-2747-B926-EF4072B3E893}"/>
              </a:ext>
            </a:extLst>
          </p:cNvPr>
          <p:cNvSpPr/>
          <p:nvPr/>
        </p:nvSpPr>
        <p:spPr>
          <a:xfrm>
            <a:off x="5067473" y="3612655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quicklooks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06C011A-EA04-1A43-B8E6-5E5E1A94512D}"/>
              </a:ext>
            </a:extLst>
          </p:cNvPr>
          <p:cNvSpPr/>
          <p:nvPr/>
        </p:nvSpPr>
        <p:spPr>
          <a:xfrm>
            <a:off x="6088367" y="3617959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3" name="Straight Arrow Connector 16">
            <a:extLst>
              <a:ext uri="{FF2B5EF4-FFF2-40B4-BE49-F238E27FC236}">
                <a16:creationId xmlns:a16="http://schemas.microsoft.com/office/drawing/2014/main" id="{1DCC728A-ADFC-3740-A847-487D285BFD79}"/>
              </a:ext>
            </a:extLst>
          </p:cNvPr>
          <p:cNvCxnSpPr>
            <a:cxnSpLocks/>
            <a:stCxn id="51" idx="3"/>
            <a:endCxn id="141" idx="1"/>
          </p:cNvCxnSpPr>
          <p:nvPr/>
        </p:nvCxnSpPr>
        <p:spPr>
          <a:xfrm>
            <a:off x="4646753" y="3234630"/>
            <a:ext cx="420720" cy="46166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6">
            <a:extLst>
              <a:ext uri="{FF2B5EF4-FFF2-40B4-BE49-F238E27FC236}">
                <a16:creationId xmlns:a16="http://schemas.microsoft.com/office/drawing/2014/main" id="{20361548-948E-9D48-83DA-8DB1A91DE0F5}"/>
              </a:ext>
            </a:extLst>
          </p:cNvPr>
          <p:cNvCxnSpPr>
            <a:cxnSpLocks/>
            <a:stCxn id="141" idx="3"/>
            <a:endCxn id="142" idx="1"/>
          </p:cNvCxnSpPr>
          <p:nvPr/>
        </p:nvCxnSpPr>
        <p:spPr>
          <a:xfrm>
            <a:off x="5848429" y="3696290"/>
            <a:ext cx="239938" cy="628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6">
            <a:extLst>
              <a:ext uri="{FF2B5EF4-FFF2-40B4-BE49-F238E27FC236}">
                <a16:creationId xmlns:a16="http://schemas.microsoft.com/office/drawing/2014/main" id="{423162AF-1D0A-874D-8CF4-F0CA99FFA765}"/>
              </a:ext>
            </a:extLst>
          </p:cNvPr>
          <p:cNvCxnSpPr>
            <a:cxnSpLocks/>
            <a:stCxn id="138" idx="3"/>
            <a:endCxn id="139" idx="1"/>
          </p:cNvCxnSpPr>
          <p:nvPr/>
        </p:nvCxnSpPr>
        <p:spPr>
          <a:xfrm>
            <a:off x="5846729" y="3467511"/>
            <a:ext cx="231471" cy="543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21EABC1-20F6-F740-BE48-CDC7C0E6D71A}"/>
              </a:ext>
            </a:extLst>
          </p:cNvPr>
          <p:cNvSpPr/>
          <p:nvPr/>
        </p:nvSpPr>
        <p:spPr>
          <a:xfrm>
            <a:off x="5067473" y="2291010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/excluded</a:t>
            </a:r>
          </a:p>
        </p:txBody>
      </p:sp>
      <p:cxnSp>
        <p:nvCxnSpPr>
          <p:cNvPr id="105" name="Straight Arrow Connector 16">
            <a:extLst>
              <a:ext uri="{FF2B5EF4-FFF2-40B4-BE49-F238E27FC236}">
                <a16:creationId xmlns:a16="http://schemas.microsoft.com/office/drawing/2014/main" id="{1F123AED-3EA5-E44E-B0B1-ADF249646246}"/>
              </a:ext>
            </a:extLst>
          </p:cNvPr>
          <p:cNvCxnSpPr>
            <a:cxnSpLocks/>
            <a:stCxn id="39" idx="3"/>
            <a:endCxn id="103" idx="1"/>
          </p:cNvCxnSpPr>
          <p:nvPr/>
        </p:nvCxnSpPr>
        <p:spPr>
          <a:xfrm>
            <a:off x="4646753" y="1925581"/>
            <a:ext cx="420720" cy="44906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9992B5E-26B7-C84B-B636-7595B62FE8EC}"/>
              </a:ext>
            </a:extLst>
          </p:cNvPr>
          <p:cNvSpPr/>
          <p:nvPr/>
        </p:nvSpPr>
        <p:spPr>
          <a:xfrm>
            <a:off x="6080123" y="2289057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8" name="Straight Arrow Connector 16">
            <a:extLst>
              <a:ext uri="{FF2B5EF4-FFF2-40B4-BE49-F238E27FC236}">
                <a16:creationId xmlns:a16="http://schemas.microsoft.com/office/drawing/2014/main" id="{17949F8B-1E5D-E04D-B30D-CA711681740D}"/>
              </a:ext>
            </a:extLst>
          </p:cNvPr>
          <p:cNvCxnSpPr>
            <a:cxnSpLocks/>
            <a:stCxn id="103" idx="3"/>
            <a:endCxn id="106" idx="1"/>
          </p:cNvCxnSpPr>
          <p:nvPr/>
        </p:nvCxnSpPr>
        <p:spPr>
          <a:xfrm flipV="1">
            <a:off x="5848429" y="2373668"/>
            <a:ext cx="231694" cy="9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6">
            <a:extLst>
              <a:ext uri="{FF2B5EF4-FFF2-40B4-BE49-F238E27FC236}">
                <a16:creationId xmlns:a16="http://schemas.microsoft.com/office/drawing/2014/main" id="{E563A2FB-3344-C342-8D13-0658BD536B82}"/>
              </a:ext>
            </a:extLst>
          </p:cNvPr>
          <p:cNvCxnSpPr>
            <a:cxnSpLocks/>
            <a:stCxn id="67" idx="3"/>
            <a:endCxn id="122" idx="1"/>
          </p:cNvCxnSpPr>
          <p:nvPr/>
        </p:nvCxnSpPr>
        <p:spPr>
          <a:xfrm>
            <a:off x="4084320" y="1570245"/>
            <a:ext cx="3370429" cy="364848"/>
          </a:xfrm>
          <a:prstGeom prst="bentConnector3">
            <a:avLst>
              <a:gd name="adj1" fmla="val 92633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2A06E6A-8DEF-6540-9B38-BB07CC0E244D}"/>
              </a:ext>
            </a:extLst>
          </p:cNvPr>
          <p:cNvSpPr/>
          <p:nvPr/>
        </p:nvSpPr>
        <p:spPr>
          <a:xfrm>
            <a:off x="2316070" y="1472329"/>
            <a:ext cx="745104" cy="1841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release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35FD379-7156-D641-ABDA-BBE151425064}"/>
              </a:ext>
            </a:extLst>
          </p:cNvPr>
          <p:cNvSpPr/>
          <p:nvPr/>
        </p:nvSpPr>
        <p:spPr>
          <a:xfrm>
            <a:off x="4022120" y="4054283"/>
            <a:ext cx="624633" cy="1743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</a:p>
        </p:txBody>
      </p:sp>
      <p:cxnSp>
        <p:nvCxnSpPr>
          <p:cNvPr id="148" name="Straight Arrow Connector 16">
            <a:extLst>
              <a:ext uri="{FF2B5EF4-FFF2-40B4-BE49-F238E27FC236}">
                <a16:creationId xmlns:a16="http://schemas.microsoft.com/office/drawing/2014/main" id="{23662187-DEC0-7346-A41F-B2EC71AD43C1}"/>
              </a:ext>
            </a:extLst>
          </p:cNvPr>
          <p:cNvCxnSpPr>
            <a:cxnSpLocks/>
            <a:stCxn id="145" idx="3"/>
            <a:endCxn id="242" idx="1"/>
          </p:cNvCxnSpPr>
          <p:nvPr/>
        </p:nvCxnSpPr>
        <p:spPr>
          <a:xfrm>
            <a:off x="4646753" y="4141472"/>
            <a:ext cx="411401" cy="274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D1E1875-AF2C-F249-A252-D1D32D1377D1}"/>
              </a:ext>
            </a:extLst>
          </p:cNvPr>
          <p:cNvSpPr/>
          <p:nvPr/>
        </p:nvSpPr>
        <p:spPr>
          <a:xfrm>
            <a:off x="5065773" y="4319311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/log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16C3463-289D-4E4F-987F-BCD333A6E119}"/>
              </a:ext>
            </a:extLst>
          </p:cNvPr>
          <p:cNvSpPr/>
          <p:nvPr/>
        </p:nvSpPr>
        <p:spPr>
          <a:xfrm>
            <a:off x="6078200" y="4315379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4" name="Straight Arrow Connector 16">
            <a:extLst>
              <a:ext uri="{FF2B5EF4-FFF2-40B4-BE49-F238E27FC236}">
                <a16:creationId xmlns:a16="http://schemas.microsoft.com/office/drawing/2014/main" id="{E6C07CA6-AE5D-AE44-9D4A-00EDB1E59084}"/>
              </a:ext>
            </a:extLst>
          </p:cNvPr>
          <p:cNvCxnSpPr>
            <a:cxnSpLocks/>
            <a:stCxn id="145" idx="3"/>
            <a:endCxn id="150" idx="1"/>
          </p:cNvCxnSpPr>
          <p:nvPr/>
        </p:nvCxnSpPr>
        <p:spPr>
          <a:xfrm>
            <a:off x="4646753" y="4141472"/>
            <a:ext cx="419020" cy="26147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4C05F98-C7A5-9E4A-9F25-95001A662398}"/>
              </a:ext>
            </a:extLst>
          </p:cNvPr>
          <p:cNvSpPr/>
          <p:nvPr/>
        </p:nvSpPr>
        <p:spPr>
          <a:xfrm>
            <a:off x="5067473" y="4574026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quicklooks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6" name="Straight Arrow Connector 16">
            <a:extLst>
              <a:ext uri="{FF2B5EF4-FFF2-40B4-BE49-F238E27FC236}">
                <a16:creationId xmlns:a16="http://schemas.microsoft.com/office/drawing/2014/main" id="{7984F42A-3E5C-3C41-81F4-2D1EAF77B5EA}"/>
              </a:ext>
            </a:extLst>
          </p:cNvPr>
          <p:cNvCxnSpPr>
            <a:cxnSpLocks/>
            <a:stCxn id="145" idx="3"/>
            <a:endCxn id="155" idx="1"/>
          </p:cNvCxnSpPr>
          <p:nvPr/>
        </p:nvCxnSpPr>
        <p:spPr>
          <a:xfrm>
            <a:off x="4646753" y="4141472"/>
            <a:ext cx="420720" cy="51618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6">
            <a:extLst>
              <a:ext uri="{FF2B5EF4-FFF2-40B4-BE49-F238E27FC236}">
                <a16:creationId xmlns:a16="http://schemas.microsoft.com/office/drawing/2014/main" id="{2FB587D8-84E7-3249-908A-5D92062FEF20}"/>
              </a:ext>
            </a:extLst>
          </p:cNvPr>
          <p:cNvCxnSpPr>
            <a:cxnSpLocks/>
            <a:stCxn id="155" idx="3"/>
            <a:endCxn id="163" idx="1"/>
          </p:cNvCxnSpPr>
          <p:nvPr/>
        </p:nvCxnSpPr>
        <p:spPr>
          <a:xfrm flipV="1">
            <a:off x="5848429" y="4656510"/>
            <a:ext cx="239938" cy="115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6">
            <a:extLst>
              <a:ext uri="{FF2B5EF4-FFF2-40B4-BE49-F238E27FC236}">
                <a16:creationId xmlns:a16="http://schemas.microsoft.com/office/drawing/2014/main" id="{2DD96DFC-39AE-2447-9AB3-48B93F1C4118}"/>
              </a:ext>
            </a:extLst>
          </p:cNvPr>
          <p:cNvCxnSpPr>
            <a:cxnSpLocks/>
            <a:stCxn id="150" idx="3"/>
            <a:endCxn id="151" idx="1"/>
          </p:cNvCxnSpPr>
          <p:nvPr/>
        </p:nvCxnSpPr>
        <p:spPr>
          <a:xfrm flipV="1">
            <a:off x="5846729" y="4399990"/>
            <a:ext cx="231471" cy="295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20E55AB-EE88-C14A-887B-A970DE41400C}"/>
              </a:ext>
            </a:extLst>
          </p:cNvPr>
          <p:cNvSpPr/>
          <p:nvPr/>
        </p:nvSpPr>
        <p:spPr>
          <a:xfrm>
            <a:off x="6088367" y="4571899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4" name="Straight Arrow Connector 16">
            <a:extLst>
              <a:ext uri="{FF2B5EF4-FFF2-40B4-BE49-F238E27FC236}">
                <a16:creationId xmlns:a16="http://schemas.microsoft.com/office/drawing/2014/main" id="{2C33845B-6944-CF47-B8D9-C7289C01C8B3}"/>
              </a:ext>
            </a:extLst>
          </p:cNvPr>
          <p:cNvCxnSpPr>
            <a:cxnSpLocks/>
            <a:stCxn id="67" idx="2"/>
            <a:endCxn id="145" idx="1"/>
          </p:cNvCxnSpPr>
          <p:nvPr/>
        </p:nvCxnSpPr>
        <p:spPr>
          <a:xfrm rot="16200000" flipH="1">
            <a:off x="2627361" y="2746713"/>
            <a:ext cx="2479166" cy="31035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">
            <a:extLst>
              <a:ext uri="{FF2B5EF4-FFF2-40B4-BE49-F238E27FC236}">
                <a16:creationId xmlns:a16="http://schemas.microsoft.com/office/drawing/2014/main" id="{363A2471-2C5E-9B4F-B10F-9362AA8488AD}"/>
              </a:ext>
            </a:extLst>
          </p:cNvPr>
          <p:cNvCxnSpPr>
            <a:cxnSpLocks/>
            <a:stCxn id="144" idx="3"/>
            <a:endCxn id="67" idx="1"/>
          </p:cNvCxnSpPr>
          <p:nvPr/>
        </p:nvCxnSpPr>
        <p:spPr>
          <a:xfrm>
            <a:off x="3061174" y="1564391"/>
            <a:ext cx="278042" cy="585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69CB602-268A-4F4F-BB3E-15C2E994E406}"/>
              </a:ext>
            </a:extLst>
          </p:cNvPr>
          <p:cNvSpPr/>
          <p:nvPr/>
        </p:nvSpPr>
        <p:spPr>
          <a:xfrm>
            <a:off x="1156939" y="1481885"/>
            <a:ext cx="890139" cy="1741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data_path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cxnSp>
        <p:nvCxnSpPr>
          <p:cNvPr id="121" name="Straight Arrow Connector 16">
            <a:extLst>
              <a:ext uri="{FF2B5EF4-FFF2-40B4-BE49-F238E27FC236}">
                <a16:creationId xmlns:a16="http://schemas.microsoft.com/office/drawing/2014/main" id="{8892E229-426D-B746-938C-B1FD71028D01}"/>
              </a:ext>
            </a:extLst>
          </p:cNvPr>
          <p:cNvCxnSpPr>
            <a:cxnSpLocks/>
            <a:stCxn id="98" idx="3"/>
            <a:endCxn id="144" idx="1"/>
          </p:cNvCxnSpPr>
          <p:nvPr/>
        </p:nvCxnSpPr>
        <p:spPr>
          <a:xfrm flipV="1">
            <a:off x="2047078" y="1564391"/>
            <a:ext cx="268992" cy="456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7BF62A6-9631-524E-8EBA-088D1E9AD62E}"/>
              </a:ext>
            </a:extLst>
          </p:cNvPr>
          <p:cNvSpPr/>
          <p:nvPr/>
        </p:nvSpPr>
        <p:spPr>
          <a:xfrm>
            <a:off x="5059229" y="4844677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/invalid</a:t>
            </a:r>
          </a:p>
        </p:txBody>
      </p:sp>
      <p:cxnSp>
        <p:nvCxnSpPr>
          <p:cNvPr id="178" name="Straight Arrow Connector 16">
            <a:extLst>
              <a:ext uri="{FF2B5EF4-FFF2-40B4-BE49-F238E27FC236}">
                <a16:creationId xmlns:a16="http://schemas.microsoft.com/office/drawing/2014/main" id="{1A5DEDAA-5D8F-EC49-9384-963D653F40DB}"/>
              </a:ext>
            </a:extLst>
          </p:cNvPr>
          <p:cNvCxnSpPr>
            <a:cxnSpLocks/>
            <a:stCxn id="145" idx="3"/>
            <a:endCxn id="177" idx="1"/>
          </p:cNvCxnSpPr>
          <p:nvPr/>
        </p:nvCxnSpPr>
        <p:spPr>
          <a:xfrm>
            <a:off x="4646753" y="4141472"/>
            <a:ext cx="412476" cy="78684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389C244-C5D6-CD40-A201-C37E7CFFB3F8}"/>
              </a:ext>
            </a:extLst>
          </p:cNvPr>
          <p:cNvSpPr/>
          <p:nvPr/>
        </p:nvSpPr>
        <p:spPr>
          <a:xfrm>
            <a:off x="6080123" y="4841623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0" name="Straight Arrow Connector 16">
            <a:extLst>
              <a:ext uri="{FF2B5EF4-FFF2-40B4-BE49-F238E27FC236}">
                <a16:creationId xmlns:a16="http://schemas.microsoft.com/office/drawing/2014/main" id="{EFDEF47A-DA9F-6745-9BF8-233612F80016}"/>
              </a:ext>
            </a:extLst>
          </p:cNvPr>
          <p:cNvCxnSpPr>
            <a:cxnSpLocks/>
            <a:stCxn id="177" idx="3"/>
            <a:endCxn id="179" idx="1"/>
          </p:cNvCxnSpPr>
          <p:nvPr/>
        </p:nvCxnSpPr>
        <p:spPr>
          <a:xfrm flipV="1">
            <a:off x="5840185" y="4926234"/>
            <a:ext cx="239938" cy="20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6">
            <a:extLst>
              <a:ext uri="{FF2B5EF4-FFF2-40B4-BE49-F238E27FC236}">
                <a16:creationId xmlns:a16="http://schemas.microsoft.com/office/drawing/2014/main" id="{1011325A-461A-F44F-8803-66E190AC590C}"/>
              </a:ext>
            </a:extLst>
          </p:cNvPr>
          <p:cNvCxnSpPr>
            <a:cxnSpLocks/>
            <a:stCxn id="67" idx="3"/>
            <a:endCxn id="172" idx="1"/>
          </p:cNvCxnSpPr>
          <p:nvPr/>
        </p:nvCxnSpPr>
        <p:spPr>
          <a:xfrm>
            <a:off x="4084320" y="1570245"/>
            <a:ext cx="3370429" cy="1252981"/>
          </a:xfrm>
          <a:prstGeom prst="bentConnector3">
            <a:avLst>
              <a:gd name="adj1" fmla="val 92633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F5CFC9F4-BB3C-6948-BDF7-B59D51371076}"/>
              </a:ext>
            </a:extLst>
          </p:cNvPr>
          <p:cNvSpPr/>
          <p:nvPr/>
        </p:nvSpPr>
        <p:spPr>
          <a:xfrm>
            <a:off x="5065774" y="1843078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CA5DACB7-AE12-5C49-A511-054FB79432C7}"/>
              </a:ext>
            </a:extLst>
          </p:cNvPr>
          <p:cNvSpPr/>
          <p:nvPr/>
        </p:nvSpPr>
        <p:spPr>
          <a:xfrm>
            <a:off x="5065774" y="3153485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648BE48-04C5-2B4E-9B0D-E2799A78EC9E}"/>
              </a:ext>
            </a:extLst>
          </p:cNvPr>
          <p:cNvSpPr/>
          <p:nvPr/>
        </p:nvSpPr>
        <p:spPr>
          <a:xfrm>
            <a:off x="5058154" y="4059605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76C1C56-D423-3A43-9A2B-6AC19FD2B7D1}"/>
              </a:ext>
            </a:extLst>
          </p:cNvPr>
          <p:cNvSpPr/>
          <p:nvPr/>
        </p:nvSpPr>
        <p:spPr>
          <a:xfrm>
            <a:off x="7454749" y="3848006"/>
            <a:ext cx="624633" cy="1743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/level2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3E9A6B7-866B-8C43-9CB6-B73A652383E0}"/>
              </a:ext>
            </a:extLst>
          </p:cNvPr>
          <p:cNvSpPr/>
          <p:nvPr/>
        </p:nvSpPr>
        <p:spPr>
          <a:xfrm>
            <a:off x="8476647" y="4309964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/excluded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3D96DBFF-410C-0D48-997A-351A4ECBA8A3}"/>
              </a:ext>
            </a:extLst>
          </p:cNvPr>
          <p:cNvSpPr/>
          <p:nvPr/>
        </p:nvSpPr>
        <p:spPr>
          <a:xfrm>
            <a:off x="9497542" y="4306910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1" name="Straight Arrow Connector 16">
            <a:extLst>
              <a:ext uri="{FF2B5EF4-FFF2-40B4-BE49-F238E27FC236}">
                <a16:creationId xmlns:a16="http://schemas.microsoft.com/office/drawing/2014/main" id="{53AA8A8B-CD70-C543-AB1A-6B95EEBFB820}"/>
              </a:ext>
            </a:extLst>
          </p:cNvPr>
          <p:cNvCxnSpPr>
            <a:cxnSpLocks/>
            <a:stCxn id="279" idx="3"/>
            <a:endCxn id="280" idx="1"/>
          </p:cNvCxnSpPr>
          <p:nvPr/>
        </p:nvCxnSpPr>
        <p:spPr>
          <a:xfrm flipV="1">
            <a:off x="9257603" y="4391521"/>
            <a:ext cx="239939" cy="20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>
            <a:extLst>
              <a:ext uri="{FF2B5EF4-FFF2-40B4-BE49-F238E27FC236}">
                <a16:creationId xmlns:a16="http://schemas.microsoft.com/office/drawing/2014/main" id="{4DA64C29-07C1-F049-A942-91ED04295260}"/>
              </a:ext>
            </a:extLst>
          </p:cNvPr>
          <p:cNvSpPr/>
          <p:nvPr/>
        </p:nvSpPr>
        <p:spPr>
          <a:xfrm>
            <a:off x="8476647" y="4534973"/>
            <a:ext cx="780956" cy="167269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/reports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AC760FE7-244A-4E4A-A051-164D86A7157E}"/>
              </a:ext>
            </a:extLst>
          </p:cNvPr>
          <p:cNvSpPr/>
          <p:nvPr/>
        </p:nvSpPr>
        <p:spPr>
          <a:xfrm>
            <a:off x="9497542" y="4533020"/>
            <a:ext cx="610498" cy="169221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4" name="Straight Arrow Connector 16">
            <a:extLst>
              <a:ext uri="{FF2B5EF4-FFF2-40B4-BE49-F238E27FC236}">
                <a16:creationId xmlns:a16="http://schemas.microsoft.com/office/drawing/2014/main" id="{85D9013F-0C37-EA42-893D-39C42C6E7BD3}"/>
              </a:ext>
            </a:extLst>
          </p:cNvPr>
          <p:cNvCxnSpPr>
            <a:cxnSpLocks/>
            <a:stCxn id="282" idx="3"/>
            <a:endCxn id="283" idx="1"/>
          </p:cNvCxnSpPr>
          <p:nvPr/>
        </p:nvCxnSpPr>
        <p:spPr>
          <a:xfrm flipV="1">
            <a:off x="9257603" y="4617631"/>
            <a:ext cx="239939" cy="9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16">
            <a:extLst>
              <a:ext uri="{FF2B5EF4-FFF2-40B4-BE49-F238E27FC236}">
                <a16:creationId xmlns:a16="http://schemas.microsoft.com/office/drawing/2014/main" id="{7895EFB0-041E-9A40-9B48-5606D3507DAB}"/>
              </a:ext>
            </a:extLst>
          </p:cNvPr>
          <p:cNvCxnSpPr>
            <a:cxnSpLocks/>
            <a:stCxn id="278" idx="3"/>
            <a:endCxn id="279" idx="1"/>
          </p:cNvCxnSpPr>
          <p:nvPr/>
        </p:nvCxnSpPr>
        <p:spPr>
          <a:xfrm>
            <a:off x="8079382" y="3935195"/>
            <a:ext cx="397265" cy="45840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16">
            <a:extLst>
              <a:ext uri="{FF2B5EF4-FFF2-40B4-BE49-F238E27FC236}">
                <a16:creationId xmlns:a16="http://schemas.microsoft.com/office/drawing/2014/main" id="{D14EF252-F519-E045-BCA3-AFBC298B0902}"/>
              </a:ext>
            </a:extLst>
          </p:cNvPr>
          <p:cNvCxnSpPr>
            <a:cxnSpLocks/>
            <a:stCxn id="278" idx="3"/>
            <a:endCxn id="282" idx="1"/>
          </p:cNvCxnSpPr>
          <p:nvPr/>
        </p:nvCxnSpPr>
        <p:spPr>
          <a:xfrm>
            <a:off x="8079382" y="3935195"/>
            <a:ext cx="397265" cy="683413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6">
            <a:extLst>
              <a:ext uri="{FF2B5EF4-FFF2-40B4-BE49-F238E27FC236}">
                <a16:creationId xmlns:a16="http://schemas.microsoft.com/office/drawing/2014/main" id="{032DA47B-53FD-0549-976A-74EA42B3CEF2}"/>
              </a:ext>
            </a:extLst>
          </p:cNvPr>
          <p:cNvCxnSpPr>
            <a:cxnSpLocks/>
            <a:stCxn id="278" idx="3"/>
            <a:endCxn id="147" idx="1"/>
          </p:cNvCxnSpPr>
          <p:nvPr/>
        </p:nvCxnSpPr>
        <p:spPr>
          <a:xfrm flipV="1">
            <a:off x="8079382" y="3930154"/>
            <a:ext cx="397265" cy="504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C2FC3EF-3997-A648-A7F8-F0582CD77BBE}"/>
              </a:ext>
            </a:extLst>
          </p:cNvPr>
          <p:cNvSpPr/>
          <p:nvPr/>
        </p:nvSpPr>
        <p:spPr>
          <a:xfrm>
            <a:off x="8476647" y="3845543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7901F13-BC5D-7446-961F-D761EB09A4FD}"/>
              </a:ext>
            </a:extLst>
          </p:cNvPr>
          <p:cNvSpPr/>
          <p:nvPr/>
        </p:nvSpPr>
        <p:spPr>
          <a:xfrm>
            <a:off x="8476647" y="4079652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/log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7E2F6ED-AACF-BD48-A6EF-BDBF49482E90}"/>
              </a:ext>
            </a:extLst>
          </p:cNvPr>
          <p:cNvSpPr/>
          <p:nvPr/>
        </p:nvSpPr>
        <p:spPr>
          <a:xfrm>
            <a:off x="9489075" y="4075720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7" name="Straight Arrow Connector 16">
            <a:extLst>
              <a:ext uri="{FF2B5EF4-FFF2-40B4-BE49-F238E27FC236}">
                <a16:creationId xmlns:a16="http://schemas.microsoft.com/office/drawing/2014/main" id="{FA681E7E-B891-F943-96EA-1ECE1FD97B6B}"/>
              </a:ext>
            </a:extLst>
          </p:cNvPr>
          <p:cNvCxnSpPr>
            <a:cxnSpLocks/>
            <a:stCxn id="278" idx="3"/>
            <a:endCxn id="152" idx="1"/>
          </p:cNvCxnSpPr>
          <p:nvPr/>
        </p:nvCxnSpPr>
        <p:spPr>
          <a:xfrm>
            <a:off x="8079382" y="3935195"/>
            <a:ext cx="397265" cy="228092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6">
            <a:extLst>
              <a:ext uri="{FF2B5EF4-FFF2-40B4-BE49-F238E27FC236}">
                <a16:creationId xmlns:a16="http://schemas.microsoft.com/office/drawing/2014/main" id="{A8AAA80B-F81E-6C4F-B651-B264169DCF10}"/>
              </a:ext>
            </a:extLst>
          </p:cNvPr>
          <p:cNvCxnSpPr>
            <a:cxnSpLocks/>
            <a:stCxn id="152" idx="3"/>
            <a:endCxn id="153" idx="1"/>
          </p:cNvCxnSpPr>
          <p:nvPr/>
        </p:nvCxnSpPr>
        <p:spPr>
          <a:xfrm flipV="1">
            <a:off x="9257603" y="4160331"/>
            <a:ext cx="231472" cy="295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6539C73-073F-D143-A222-AB84AEAF9BA5}"/>
              </a:ext>
            </a:extLst>
          </p:cNvPr>
          <p:cNvSpPr/>
          <p:nvPr/>
        </p:nvSpPr>
        <p:spPr>
          <a:xfrm>
            <a:off x="8476647" y="4782932"/>
            <a:ext cx="1012427" cy="1592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/configuration</a:t>
            </a:r>
          </a:p>
        </p:txBody>
      </p:sp>
      <p:cxnSp>
        <p:nvCxnSpPr>
          <p:cNvPr id="111" name="Straight Arrow Connector 16">
            <a:extLst>
              <a:ext uri="{FF2B5EF4-FFF2-40B4-BE49-F238E27FC236}">
                <a16:creationId xmlns:a16="http://schemas.microsoft.com/office/drawing/2014/main" id="{C3507A19-444F-AC44-8732-F606D4720A98}"/>
              </a:ext>
            </a:extLst>
          </p:cNvPr>
          <p:cNvCxnSpPr>
            <a:cxnSpLocks/>
            <a:stCxn id="278" idx="3"/>
            <a:endCxn id="110" idx="1"/>
          </p:cNvCxnSpPr>
          <p:nvPr/>
        </p:nvCxnSpPr>
        <p:spPr>
          <a:xfrm>
            <a:off x="8079382" y="3935195"/>
            <a:ext cx="397265" cy="92735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3A63DFD-9AA9-C14E-AEA6-FE02CBBCD9ED}"/>
              </a:ext>
            </a:extLst>
          </p:cNvPr>
          <p:cNvSpPr/>
          <p:nvPr/>
        </p:nvSpPr>
        <p:spPr>
          <a:xfrm>
            <a:off x="7454749" y="1847904"/>
            <a:ext cx="624633" cy="1743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</a:p>
        </p:txBody>
      </p:sp>
      <p:cxnSp>
        <p:nvCxnSpPr>
          <p:cNvPr id="124" name="Straight Arrow Connector 16">
            <a:extLst>
              <a:ext uri="{FF2B5EF4-FFF2-40B4-BE49-F238E27FC236}">
                <a16:creationId xmlns:a16="http://schemas.microsoft.com/office/drawing/2014/main" id="{D48BE5F8-6534-3242-A324-7173FDD08416}"/>
              </a:ext>
            </a:extLst>
          </p:cNvPr>
          <p:cNvCxnSpPr>
            <a:cxnSpLocks/>
            <a:stCxn id="122" idx="3"/>
            <a:endCxn id="199" idx="1"/>
          </p:cNvCxnSpPr>
          <p:nvPr/>
        </p:nvCxnSpPr>
        <p:spPr>
          <a:xfrm flipV="1">
            <a:off x="8079382" y="1933384"/>
            <a:ext cx="411400" cy="170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DA68EAC-5622-5C40-AD22-E56D164194AD}"/>
              </a:ext>
            </a:extLst>
          </p:cNvPr>
          <p:cNvSpPr/>
          <p:nvPr/>
        </p:nvSpPr>
        <p:spPr>
          <a:xfrm>
            <a:off x="8498402" y="2105102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/log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8E9BDAA-3325-9145-85DD-0E6DF5946339}"/>
              </a:ext>
            </a:extLst>
          </p:cNvPr>
          <p:cNvSpPr/>
          <p:nvPr/>
        </p:nvSpPr>
        <p:spPr>
          <a:xfrm>
            <a:off x="9510829" y="2101170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5" name="Straight Arrow Connector 16">
            <a:extLst>
              <a:ext uri="{FF2B5EF4-FFF2-40B4-BE49-F238E27FC236}">
                <a16:creationId xmlns:a16="http://schemas.microsoft.com/office/drawing/2014/main" id="{F123D149-873F-5046-8B30-2CB981AD7B9B}"/>
              </a:ext>
            </a:extLst>
          </p:cNvPr>
          <p:cNvCxnSpPr>
            <a:cxnSpLocks/>
            <a:stCxn id="122" idx="3"/>
            <a:endCxn id="161" idx="1"/>
          </p:cNvCxnSpPr>
          <p:nvPr/>
        </p:nvCxnSpPr>
        <p:spPr>
          <a:xfrm>
            <a:off x="8079382" y="1935093"/>
            <a:ext cx="419020" cy="25364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AC64CF6-E8E8-D24C-88B8-89B77C9599A5}"/>
              </a:ext>
            </a:extLst>
          </p:cNvPr>
          <p:cNvSpPr/>
          <p:nvPr/>
        </p:nvSpPr>
        <p:spPr>
          <a:xfrm>
            <a:off x="8500102" y="2359817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quicklooks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8" name="Straight Arrow Connector 16">
            <a:extLst>
              <a:ext uri="{FF2B5EF4-FFF2-40B4-BE49-F238E27FC236}">
                <a16:creationId xmlns:a16="http://schemas.microsoft.com/office/drawing/2014/main" id="{AF888602-CD72-C74F-B10B-1B9510EA4EC3}"/>
              </a:ext>
            </a:extLst>
          </p:cNvPr>
          <p:cNvCxnSpPr>
            <a:cxnSpLocks/>
            <a:stCxn id="122" idx="3"/>
            <a:endCxn id="166" idx="1"/>
          </p:cNvCxnSpPr>
          <p:nvPr/>
        </p:nvCxnSpPr>
        <p:spPr>
          <a:xfrm>
            <a:off x="8079382" y="1935093"/>
            <a:ext cx="420720" cy="50835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">
            <a:extLst>
              <a:ext uri="{FF2B5EF4-FFF2-40B4-BE49-F238E27FC236}">
                <a16:creationId xmlns:a16="http://schemas.microsoft.com/office/drawing/2014/main" id="{DD65261F-0487-3944-A9AA-BACA31971F74}"/>
              </a:ext>
            </a:extLst>
          </p:cNvPr>
          <p:cNvCxnSpPr>
            <a:cxnSpLocks/>
            <a:stCxn id="166" idx="3"/>
            <a:endCxn id="171" idx="1"/>
          </p:cNvCxnSpPr>
          <p:nvPr/>
        </p:nvCxnSpPr>
        <p:spPr>
          <a:xfrm flipV="1">
            <a:off x="9281058" y="2442301"/>
            <a:ext cx="239938" cy="115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">
            <a:extLst>
              <a:ext uri="{FF2B5EF4-FFF2-40B4-BE49-F238E27FC236}">
                <a16:creationId xmlns:a16="http://schemas.microsoft.com/office/drawing/2014/main" id="{C0077C48-0D2C-4747-8F41-0D94505A9EB6}"/>
              </a:ext>
            </a:extLst>
          </p:cNvPr>
          <p:cNvCxnSpPr>
            <a:cxnSpLocks/>
            <a:stCxn id="161" idx="3"/>
            <a:endCxn id="162" idx="1"/>
          </p:cNvCxnSpPr>
          <p:nvPr/>
        </p:nvCxnSpPr>
        <p:spPr>
          <a:xfrm flipV="1">
            <a:off x="9279358" y="2185781"/>
            <a:ext cx="231471" cy="295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CE8CB6F-826A-514D-889E-F784F656BE47}"/>
              </a:ext>
            </a:extLst>
          </p:cNvPr>
          <p:cNvSpPr/>
          <p:nvPr/>
        </p:nvSpPr>
        <p:spPr>
          <a:xfrm>
            <a:off x="9520996" y="2357690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76A755F-2F20-4D4B-88B8-5968A22186DB}"/>
              </a:ext>
            </a:extLst>
          </p:cNvPr>
          <p:cNvSpPr/>
          <p:nvPr/>
        </p:nvSpPr>
        <p:spPr>
          <a:xfrm>
            <a:off x="7454749" y="2736037"/>
            <a:ext cx="624633" cy="1743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</a:p>
        </p:txBody>
      </p:sp>
      <p:cxnSp>
        <p:nvCxnSpPr>
          <p:cNvPr id="175" name="Straight Arrow Connector 16">
            <a:extLst>
              <a:ext uri="{FF2B5EF4-FFF2-40B4-BE49-F238E27FC236}">
                <a16:creationId xmlns:a16="http://schemas.microsoft.com/office/drawing/2014/main" id="{7D7A4FF6-865E-CE40-8011-3FACF991A4B5}"/>
              </a:ext>
            </a:extLst>
          </p:cNvPr>
          <p:cNvCxnSpPr>
            <a:cxnSpLocks/>
            <a:stCxn id="172" idx="3"/>
            <a:endCxn id="200" idx="1"/>
          </p:cNvCxnSpPr>
          <p:nvPr/>
        </p:nvCxnSpPr>
        <p:spPr>
          <a:xfrm flipV="1">
            <a:off x="8079382" y="2818954"/>
            <a:ext cx="411400" cy="427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A7F31A3-316C-F445-91D2-889426D627D9}"/>
              </a:ext>
            </a:extLst>
          </p:cNvPr>
          <p:cNvSpPr/>
          <p:nvPr/>
        </p:nvSpPr>
        <p:spPr>
          <a:xfrm>
            <a:off x="8498402" y="2970375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/log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B4F722F1-2ECE-E34C-B5E0-5876983085AD}"/>
              </a:ext>
            </a:extLst>
          </p:cNvPr>
          <p:cNvSpPr/>
          <p:nvPr/>
        </p:nvSpPr>
        <p:spPr>
          <a:xfrm>
            <a:off x="9510829" y="2966443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1" name="Straight Arrow Connector 16">
            <a:extLst>
              <a:ext uri="{FF2B5EF4-FFF2-40B4-BE49-F238E27FC236}">
                <a16:creationId xmlns:a16="http://schemas.microsoft.com/office/drawing/2014/main" id="{D30E8EC1-ABB2-9F44-A901-0D8EB32561AB}"/>
              </a:ext>
            </a:extLst>
          </p:cNvPr>
          <p:cNvCxnSpPr>
            <a:cxnSpLocks/>
            <a:stCxn id="172" idx="3"/>
            <a:endCxn id="176" idx="1"/>
          </p:cNvCxnSpPr>
          <p:nvPr/>
        </p:nvCxnSpPr>
        <p:spPr>
          <a:xfrm>
            <a:off x="8079382" y="2823226"/>
            <a:ext cx="419020" cy="23078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94AA207-BBB5-1942-B5D7-9C90502478CE}"/>
              </a:ext>
            </a:extLst>
          </p:cNvPr>
          <p:cNvSpPr/>
          <p:nvPr/>
        </p:nvSpPr>
        <p:spPr>
          <a:xfrm>
            <a:off x="8500102" y="3225090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quicklooks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5" name="Straight Arrow Connector 16">
            <a:extLst>
              <a:ext uri="{FF2B5EF4-FFF2-40B4-BE49-F238E27FC236}">
                <a16:creationId xmlns:a16="http://schemas.microsoft.com/office/drawing/2014/main" id="{C292162E-6767-5D40-9A27-70C0C4EEAB14}"/>
              </a:ext>
            </a:extLst>
          </p:cNvPr>
          <p:cNvCxnSpPr>
            <a:cxnSpLocks/>
            <a:stCxn id="172" idx="3"/>
            <a:endCxn id="192" idx="1"/>
          </p:cNvCxnSpPr>
          <p:nvPr/>
        </p:nvCxnSpPr>
        <p:spPr>
          <a:xfrm>
            <a:off x="8079382" y="2823226"/>
            <a:ext cx="420720" cy="48549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6">
            <a:extLst>
              <a:ext uri="{FF2B5EF4-FFF2-40B4-BE49-F238E27FC236}">
                <a16:creationId xmlns:a16="http://schemas.microsoft.com/office/drawing/2014/main" id="{1D274E19-0128-154F-87A7-063ECE147E93}"/>
              </a:ext>
            </a:extLst>
          </p:cNvPr>
          <p:cNvCxnSpPr>
            <a:cxnSpLocks/>
            <a:stCxn id="192" idx="3"/>
            <a:endCxn id="198" idx="1"/>
          </p:cNvCxnSpPr>
          <p:nvPr/>
        </p:nvCxnSpPr>
        <p:spPr>
          <a:xfrm flipV="1">
            <a:off x="9281058" y="3307574"/>
            <a:ext cx="239938" cy="115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6">
            <a:extLst>
              <a:ext uri="{FF2B5EF4-FFF2-40B4-BE49-F238E27FC236}">
                <a16:creationId xmlns:a16="http://schemas.microsoft.com/office/drawing/2014/main" id="{F8FDA6E1-DBE2-F84A-976A-198C0F2B8AC1}"/>
              </a:ext>
            </a:extLst>
          </p:cNvPr>
          <p:cNvCxnSpPr>
            <a:cxnSpLocks/>
            <a:stCxn id="176" idx="3"/>
            <a:endCxn id="182" idx="1"/>
          </p:cNvCxnSpPr>
          <p:nvPr/>
        </p:nvCxnSpPr>
        <p:spPr>
          <a:xfrm flipV="1">
            <a:off x="9279358" y="3051054"/>
            <a:ext cx="231471" cy="295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078E008-7123-6443-81CF-944B71931E62}"/>
              </a:ext>
            </a:extLst>
          </p:cNvPr>
          <p:cNvSpPr/>
          <p:nvPr/>
        </p:nvSpPr>
        <p:spPr>
          <a:xfrm>
            <a:off x="9520996" y="3222963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BB6AB6D-0A34-A44A-BE38-BB6FDE739FAB}"/>
              </a:ext>
            </a:extLst>
          </p:cNvPr>
          <p:cNvSpPr/>
          <p:nvPr/>
        </p:nvSpPr>
        <p:spPr>
          <a:xfrm>
            <a:off x="8490782" y="1848773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1F4B859-0ED6-674C-A55C-9AE86BD823F5}"/>
              </a:ext>
            </a:extLst>
          </p:cNvPr>
          <p:cNvSpPr/>
          <p:nvPr/>
        </p:nvSpPr>
        <p:spPr>
          <a:xfrm>
            <a:off x="8490782" y="2734343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D5E05B8-0E60-FC47-8157-7D24055125CA}"/>
              </a:ext>
            </a:extLst>
          </p:cNvPr>
          <p:cNvSpPr/>
          <p:nvPr/>
        </p:nvSpPr>
        <p:spPr>
          <a:xfrm>
            <a:off x="8500102" y="3474668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/reports</a:t>
            </a:r>
          </a:p>
        </p:txBody>
      </p:sp>
      <p:cxnSp>
        <p:nvCxnSpPr>
          <p:cNvPr id="202" name="Straight Arrow Connector 16">
            <a:extLst>
              <a:ext uri="{FF2B5EF4-FFF2-40B4-BE49-F238E27FC236}">
                <a16:creationId xmlns:a16="http://schemas.microsoft.com/office/drawing/2014/main" id="{403FF257-597A-6B40-9863-F63973D0F4F8}"/>
              </a:ext>
            </a:extLst>
          </p:cNvPr>
          <p:cNvCxnSpPr>
            <a:cxnSpLocks/>
            <a:stCxn id="201" idx="3"/>
            <a:endCxn id="203" idx="1"/>
          </p:cNvCxnSpPr>
          <p:nvPr/>
        </p:nvCxnSpPr>
        <p:spPr>
          <a:xfrm flipV="1">
            <a:off x="9281058" y="3557152"/>
            <a:ext cx="239938" cy="115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1164E1D-EC00-574E-A7E9-069BE1C992E5}"/>
              </a:ext>
            </a:extLst>
          </p:cNvPr>
          <p:cNvSpPr/>
          <p:nvPr/>
        </p:nvSpPr>
        <p:spPr>
          <a:xfrm>
            <a:off x="9520996" y="3472541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4" name="Straight Arrow Connector 16">
            <a:extLst>
              <a:ext uri="{FF2B5EF4-FFF2-40B4-BE49-F238E27FC236}">
                <a16:creationId xmlns:a16="http://schemas.microsoft.com/office/drawing/2014/main" id="{9AF39FA6-98F9-6041-9723-640E0FB63059}"/>
              </a:ext>
            </a:extLst>
          </p:cNvPr>
          <p:cNvCxnSpPr>
            <a:cxnSpLocks/>
            <a:stCxn id="172" idx="3"/>
            <a:endCxn id="201" idx="1"/>
          </p:cNvCxnSpPr>
          <p:nvPr/>
        </p:nvCxnSpPr>
        <p:spPr>
          <a:xfrm>
            <a:off x="8079382" y="2823226"/>
            <a:ext cx="420720" cy="735077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16">
            <a:extLst>
              <a:ext uri="{FF2B5EF4-FFF2-40B4-BE49-F238E27FC236}">
                <a16:creationId xmlns:a16="http://schemas.microsoft.com/office/drawing/2014/main" id="{976CB1BC-1339-8B40-99C9-0D17BF298F36}"/>
              </a:ext>
            </a:extLst>
          </p:cNvPr>
          <p:cNvCxnSpPr>
            <a:cxnSpLocks/>
            <a:stCxn id="67" idx="3"/>
            <a:endCxn id="278" idx="1"/>
          </p:cNvCxnSpPr>
          <p:nvPr/>
        </p:nvCxnSpPr>
        <p:spPr>
          <a:xfrm>
            <a:off x="4084320" y="1570245"/>
            <a:ext cx="3370429" cy="2364950"/>
          </a:xfrm>
          <a:prstGeom prst="bentConnector3">
            <a:avLst>
              <a:gd name="adj1" fmla="val 92633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054997"/>
      </p:ext>
    </p:extLst>
  </p:cSld>
  <p:clrMapOvr>
    <a:masterClrMapping/>
  </p:clrMapOvr>
</p:sld>
</file>

<file path=ppt/theme/theme1.xml><?xml version="1.0" encoding="utf-8"?>
<a:theme xmlns:a="http://schemas.openxmlformats.org/drawingml/2006/main" name="Climate Ch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71387</TotalTime>
  <Words>422</Words>
  <Application>Microsoft Macintosh PowerPoint</Application>
  <PresentationFormat>Widescreen</PresentationFormat>
  <Paragraphs>203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Climate Change</vt:lpstr>
      <vt:lpstr>General data flow</vt:lpstr>
      <vt:lpstr>Observational branch- complete level1f!</vt:lpstr>
      <vt:lpstr>Observational branch- complete level1f!</vt:lpstr>
      <vt:lpstr>PowerPoint Presentation</vt:lpstr>
      <vt:lpstr>Data directory</vt:lpstr>
      <vt:lpstr>Code reporsitory</vt:lpstr>
      <vt:lpstr>Obs-suite:make_release_source_tree.py</vt:lpstr>
    </vt:vector>
  </TitlesOfParts>
  <Company>ECMWF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Armstrong-</dc:creator>
  <cp:lastModifiedBy>Perez Gonzalez, Irene</cp:lastModifiedBy>
  <cp:revision>741</cp:revision>
  <cp:lastPrinted>2019-12-10T10:07:34Z</cp:lastPrinted>
  <dcterms:created xsi:type="dcterms:W3CDTF">2016-12-07T14:25:16Z</dcterms:created>
  <dcterms:modified xsi:type="dcterms:W3CDTF">2020-07-27T09:19:57Z</dcterms:modified>
</cp:coreProperties>
</file>